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35"/>
  </p:notesMasterIdLst>
  <p:sldIdLst>
    <p:sldId id="286" r:id="rId3"/>
    <p:sldId id="261" r:id="rId4"/>
    <p:sldId id="278" r:id="rId5"/>
    <p:sldId id="277" r:id="rId6"/>
    <p:sldId id="294" r:id="rId7"/>
    <p:sldId id="280" r:id="rId8"/>
    <p:sldId id="276" r:id="rId9"/>
    <p:sldId id="256" r:id="rId10"/>
    <p:sldId id="275" r:id="rId11"/>
    <p:sldId id="295" r:id="rId12"/>
    <p:sldId id="281" r:id="rId13"/>
    <p:sldId id="271" r:id="rId14"/>
    <p:sldId id="274" r:id="rId15"/>
    <p:sldId id="272" r:id="rId16"/>
    <p:sldId id="296" r:id="rId17"/>
    <p:sldId id="270" r:id="rId18"/>
    <p:sldId id="282" r:id="rId19"/>
    <p:sldId id="288" r:id="rId20"/>
    <p:sldId id="268" r:id="rId21"/>
    <p:sldId id="297" r:id="rId22"/>
    <p:sldId id="269" r:id="rId23"/>
    <p:sldId id="263" r:id="rId24"/>
    <p:sldId id="267" r:id="rId25"/>
    <p:sldId id="291" r:id="rId26"/>
    <p:sldId id="298" r:id="rId27"/>
    <p:sldId id="290" r:id="rId28"/>
    <p:sldId id="292" r:id="rId29"/>
    <p:sldId id="259" r:id="rId30"/>
    <p:sldId id="293" r:id="rId31"/>
    <p:sldId id="285" r:id="rId32"/>
    <p:sldId id="289" r:id="rId33"/>
    <p:sldId id="287" r:id="rId3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Um5bXJv4y5U2DdzJ3vlIg" hashData="fPz5fjy2cOC+TgQPZRWG5D1XON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821"/>
    <a:srgbClr val="663300"/>
    <a:srgbClr val="C89800"/>
    <a:srgbClr val="EA0000"/>
    <a:srgbClr val="00823B"/>
    <a:srgbClr val="005024"/>
    <a:srgbClr val="FF6D6D"/>
    <a:srgbClr val="FF2929"/>
    <a:srgbClr val="FF0909"/>
    <a:srgbClr val="33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879" autoAdjust="0"/>
    <p:restoredTop sz="94660"/>
  </p:normalViewPr>
  <p:slideViewPr>
    <p:cSldViewPr>
      <p:cViewPr>
        <p:scale>
          <a:sx n="30" d="100"/>
          <a:sy n="30" d="100"/>
        </p:scale>
        <p:origin x="-1296" y="-9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6B11BE-BDE5-49B4-A0D7-0739B0B2B5E9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F03DCF-77EA-435C-B9D9-D316C582C8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F03DCF-77EA-435C-B9D9-D316C582C84C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333E1-69E2-41A4-8015-0C481330375A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A4E90-0A27-42D6-B982-C979FD3B5A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333E1-69E2-41A4-8015-0C481330375A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A4E90-0A27-42D6-B982-C979FD3B5A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333E1-69E2-41A4-8015-0C481330375A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A4E90-0A27-42D6-B982-C979FD3B5A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333E1-69E2-41A4-8015-0C481330375A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A4E90-0A27-42D6-B982-C979FD3B5A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333E1-69E2-41A4-8015-0C481330375A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A4E90-0A27-42D6-B982-C979FD3B5A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333E1-69E2-41A4-8015-0C481330375A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A4E90-0A27-42D6-B982-C979FD3B5A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333E1-69E2-41A4-8015-0C481330375A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A4E90-0A27-42D6-B982-C979FD3B5A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333E1-69E2-41A4-8015-0C481330375A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A4E90-0A27-42D6-B982-C979FD3B5A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333E1-69E2-41A4-8015-0C481330375A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A4E90-0A27-42D6-B982-C979FD3B5A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333E1-69E2-41A4-8015-0C481330375A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A4E90-0A27-42D6-B982-C979FD3B5A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333E1-69E2-41A4-8015-0C481330375A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A4E90-0A27-42D6-B982-C979FD3B5A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5DFC63-34ED-4104-9C9A-241999703B2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2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333E1-69E2-41A4-8015-0C481330375A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A4E90-0A27-42D6-B982-C979FD3B5A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9D9EFE1-E16C-46E2-B921-6D8FBFB9F31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2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gif"/><Relationship Id="rId13" Type="http://schemas.openxmlformats.org/officeDocument/2006/relationships/image" Target="../media/image51.gif"/><Relationship Id="rId3" Type="http://schemas.openxmlformats.org/officeDocument/2006/relationships/image" Target="../media/image41.gif"/><Relationship Id="rId7" Type="http://schemas.openxmlformats.org/officeDocument/2006/relationships/image" Target="../media/image45.gif"/><Relationship Id="rId12" Type="http://schemas.openxmlformats.org/officeDocument/2006/relationships/image" Target="../media/image50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gif"/><Relationship Id="rId11" Type="http://schemas.openxmlformats.org/officeDocument/2006/relationships/image" Target="../media/image49.gif"/><Relationship Id="rId5" Type="http://schemas.openxmlformats.org/officeDocument/2006/relationships/image" Target="../media/image43.gif"/><Relationship Id="rId10" Type="http://schemas.openxmlformats.org/officeDocument/2006/relationships/image" Target="../media/image48.gif"/><Relationship Id="rId4" Type="http://schemas.openxmlformats.org/officeDocument/2006/relationships/image" Target="../media/image42.gif"/><Relationship Id="rId9" Type="http://schemas.openxmlformats.org/officeDocument/2006/relationships/image" Target="../media/image47.gif"/><Relationship Id="rId14" Type="http://schemas.openxmlformats.org/officeDocument/2006/relationships/image" Target="../media/image52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gif"/><Relationship Id="rId4" Type="http://schemas.openxmlformats.org/officeDocument/2006/relationships/image" Target="../media/image55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7.png"/><Relationship Id="rId7" Type="http://schemas.openxmlformats.org/officeDocument/2006/relationships/image" Target="../media/image5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ournee-de-la-femme-a2404337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3929063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88872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9698" name="Picture 2" descr="http://i564.photobucket.com/albums/ss87/instantes1/gif/n1/nombres/letras/doradas/1A.gif"/>
          <p:cNvPicPr>
            <a:picLocks noChangeAspect="1" noChangeArrowheads="1" noCrop="1"/>
          </p:cNvPicPr>
          <p:nvPr/>
        </p:nvPicPr>
        <p:blipFill>
          <a:blip r:embed="rId4">
            <a:lum bright="-20000" contrast="40000"/>
          </a:blip>
          <a:srcRect/>
          <a:stretch>
            <a:fillRect/>
          </a:stretch>
        </p:blipFill>
        <p:spPr bwMode="auto">
          <a:xfrm>
            <a:off x="285720" y="500042"/>
            <a:ext cx="1031631" cy="1000132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9700" name="Picture 4" descr="http://i564.photobucket.com/albums/ss87/instantes1/gif/n1/nombres/letras/doradas/1T.gif"/>
          <p:cNvPicPr>
            <a:picLocks noChangeAspect="1" noChangeArrowheads="1" noCrop="1"/>
          </p:cNvPicPr>
          <p:nvPr/>
        </p:nvPicPr>
        <p:blipFill>
          <a:blip r:embed="rId5">
            <a:lum bright="-20000" contrast="40000"/>
          </a:blip>
          <a:srcRect/>
          <a:stretch>
            <a:fillRect/>
          </a:stretch>
        </p:blipFill>
        <p:spPr bwMode="auto">
          <a:xfrm>
            <a:off x="342870" y="2143116"/>
            <a:ext cx="985837" cy="1095374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9704" name="Picture 8" descr="http://i564.photobucket.com/albums/ss87/instantes1/gif/n1/nombres/letras/doradas/1I.gif"/>
          <p:cNvPicPr>
            <a:picLocks noChangeAspect="1" noChangeArrowheads="1" noCrop="1"/>
          </p:cNvPicPr>
          <p:nvPr/>
        </p:nvPicPr>
        <p:blipFill>
          <a:blip r:embed="rId6">
            <a:lum bright="-20000" contrast="40000"/>
          </a:blip>
          <a:srcRect/>
          <a:stretch>
            <a:fillRect/>
          </a:stretch>
        </p:blipFill>
        <p:spPr bwMode="auto">
          <a:xfrm>
            <a:off x="500034" y="3286124"/>
            <a:ext cx="671512" cy="1076141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9706" name="Picture 10" descr="http://i564.photobucket.com/albums/ss87/instantes1/gif/n1/nombres/letras/doradas/1M.gif"/>
          <p:cNvPicPr>
            <a:picLocks noChangeAspect="1" noChangeArrowheads="1" noCrop="1"/>
          </p:cNvPicPr>
          <p:nvPr/>
        </p:nvPicPr>
        <p:blipFill>
          <a:blip r:embed="rId7">
            <a:lum bright="-20000" contrast="40000"/>
          </a:blip>
          <a:srcRect/>
          <a:stretch>
            <a:fillRect/>
          </a:stretch>
        </p:blipFill>
        <p:spPr bwMode="auto">
          <a:xfrm>
            <a:off x="428595" y="5081093"/>
            <a:ext cx="1352548" cy="1030139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9708" name="Picture 12" descr="http://i564.photobucket.com/albums/ss87/instantes1/gif/n1/nombres/letras/doradas/1U.gif"/>
          <p:cNvPicPr>
            <a:picLocks noChangeAspect="1" noChangeArrowheads="1" noCrop="1"/>
          </p:cNvPicPr>
          <p:nvPr/>
        </p:nvPicPr>
        <p:blipFill>
          <a:blip r:embed="rId8">
            <a:lum bright="-20000" contrast="40000"/>
          </a:blip>
          <a:srcRect/>
          <a:stretch>
            <a:fillRect/>
          </a:stretch>
        </p:blipFill>
        <p:spPr bwMode="auto">
          <a:xfrm>
            <a:off x="1717461" y="5077771"/>
            <a:ext cx="1036929" cy="995362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9710" name="Picture 14" descr="http://i564.photobucket.com/albums/ss87/instantes1/gif/n1/nombres/letras/doradas/1J.gif"/>
          <p:cNvPicPr>
            <a:picLocks noChangeAspect="1" noChangeArrowheads="1" noCrop="1"/>
          </p:cNvPicPr>
          <p:nvPr/>
        </p:nvPicPr>
        <p:blipFill>
          <a:blip r:embed="rId9">
            <a:lum bright="-20000" contrast="40000"/>
          </a:blip>
          <a:srcRect/>
          <a:stretch>
            <a:fillRect/>
          </a:stretch>
        </p:blipFill>
        <p:spPr bwMode="auto">
          <a:xfrm>
            <a:off x="2714611" y="5149209"/>
            <a:ext cx="847725" cy="933449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9712" name="Picture 16" descr="http://i564.photobucket.com/albums/ss87/instantes1/gif/n1/nombres/letras/doradas/1E.gif"/>
          <p:cNvPicPr>
            <a:picLocks noChangeAspect="1" noChangeArrowheads="1" noCrop="1"/>
          </p:cNvPicPr>
          <p:nvPr/>
        </p:nvPicPr>
        <p:blipFill>
          <a:blip r:embed="rId10">
            <a:lum bright="-20000" contrast="40000"/>
          </a:blip>
          <a:srcRect/>
          <a:stretch>
            <a:fillRect/>
          </a:stretch>
        </p:blipFill>
        <p:spPr bwMode="auto">
          <a:xfrm>
            <a:off x="3714743" y="5149209"/>
            <a:ext cx="890587" cy="962023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9714" name="Picture 18" descr="http://i564.photobucket.com/albums/ss87/instantes1/gif/n1/nombres/letras/doradas/1R.gif"/>
          <p:cNvPicPr>
            <a:picLocks noChangeAspect="1" noChangeArrowheads="1" noCrop="1"/>
          </p:cNvPicPr>
          <p:nvPr/>
        </p:nvPicPr>
        <p:blipFill>
          <a:blip r:embed="rId11">
            <a:lum bright="-20000" contrast="40000"/>
          </a:blip>
          <a:srcRect/>
          <a:stretch>
            <a:fillRect/>
          </a:stretch>
        </p:blipFill>
        <p:spPr bwMode="auto">
          <a:xfrm>
            <a:off x="4643438" y="5214950"/>
            <a:ext cx="928694" cy="862946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8674" name="Picture 2" descr="glittertextmaker.info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667375" y="6143644"/>
            <a:ext cx="3476625" cy="381001"/>
          </a:xfrm>
          <a:prstGeom prst="rect">
            <a:avLst/>
          </a:prstGeom>
          <a:noFill/>
        </p:spPr>
      </p:pic>
      <p:pic>
        <p:nvPicPr>
          <p:cNvPr id="16" name="15 Imagen" descr="photo-ravissante-elisha-cuthbert.jpg"/>
          <p:cNvPicPr>
            <a:picLocks noChangeAspect="1"/>
          </p:cNvPicPr>
          <p:nvPr/>
        </p:nvPicPr>
        <p:blipFill>
          <a:blip r:embed="rId13"/>
          <a:srcRect l="12500" b="-2564"/>
          <a:stretch>
            <a:fillRect/>
          </a:stretch>
        </p:blipFill>
        <p:spPr>
          <a:xfrm rot="1257719">
            <a:off x="1825868" y="-411989"/>
            <a:ext cx="6764871" cy="6267320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8000">
    <p:sndAc>
      <p:stSnd loop="1">
        <p:snd r:embed="rId2" name="James Last - 16 - Morning At Seven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9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aynara-01-a2548949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71472" y="0"/>
            <a:ext cx="8572528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4143380"/>
            <a:ext cx="30004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este día internacional dedicado a </a:t>
            </a:r>
            <a:r>
              <a:rPr lang="es-E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ti,aunque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te mereces todos los días del año de cada  año de tu vida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0703 (1).jpg-lady en la red 16 nomi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0"/>
            <a:ext cx="9144000" cy="6858000"/>
          </a:xfrm>
          <a:prstGeom prst="parallelogram">
            <a:avLst>
              <a:gd name="adj" fmla="val 0"/>
            </a:avLst>
          </a:prstGeom>
          <a:solidFill>
            <a:srgbClr val="9E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786446" y="4929198"/>
            <a:ext cx="33575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ti mujer  que eres el ser más maravilloso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Dios puso sobre la tierra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7760_detail.jpg-chica persa- 6 nomi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118516"/>
            <a:ext cx="7500958" cy="6739484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3571876"/>
            <a:ext cx="4500562" cy="3286124"/>
          </a:xfrm>
          <a:prstGeom prst="parallelogram">
            <a:avLst>
              <a:gd name="adj" fmla="val 0"/>
            </a:avLst>
          </a:prstGeom>
          <a:solidFill>
            <a:srgbClr val="9E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0" y="0"/>
            <a:ext cx="4500562" cy="3571876"/>
          </a:xfrm>
          <a:prstGeom prst="parallelogram">
            <a:avLst>
              <a:gd name="adj" fmla="val 0"/>
            </a:avLst>
          </a:prstGeom>
          <a:solidFill>
            <a:srgbClr val="9E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4500562" y="3571876"/>
            <a:ext cx="4643438" cy="3286124"/>
          </a:xfrm>
          <a:prstGeom prst="parallelogram">
            <a:avLst>
              <a:gd name="adj" fmla="val 0"/>
            </a:avLst>
          </a:prstGeom>
          <a:solidFill>
            <a:srgbClr val="9E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4500562" y="0"/>
            <a:ext cx="4643438" cy="3571876"/>
          </a:xfrm>
          <a:prstGeom prst="parallelogram">
            <a:avLst>
              <a:gd name="adj" fmla="val 0"/>
            </a:avLst>
          </a:prstGeom>
          <a:solidFill>
            <a:srgbClr val="9E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5643570" y="5286388"/>
            <a:ext cx="3143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ti mujer que fuiste creada para amar y ser amada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41840-alen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</p:spPr>
      </p:pic>
      <p:pic>
        <p:nvPicPr>
          <p:cNvPr id="5" name="3 Marcador de contenido" descr="141840-alen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141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6858016" y="-2071726"/>
            <a:ext cx="27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7 Imagen" descr="rani-rani-mukherjee-27113851-1024-768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rgbClr val="C00000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6883445" y="714356"/>
            <a:ext cx="226055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ti mujer que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diste la vida</a:t>
            </a:r>
          </a:p>
          <a:p>
            <a:pPr algn="ctr"/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229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5491178"/>
            <a:ext cx="9144000" cy="1366822"/>
          </a:xfrm>
          <a:prstGeom prst="parallelogram">
            <a:avLst>
              <a:gd name="adj" fmla="val 0"/>
            </a:avLst>
          </a:prstGeom>
          <a:solidFill>
            <a:srgbClr val="9E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0" y="4214818"/>
            <a:ext cx="9144000" cy="1295384"/>
          </a:xfrm>
          <a:prstGeom prst="parallelogram">
            <a:avLst>
              <a:gd name="adj" fmla="val 0"/>
            </a:avLst>
          </a:prstGeom>
          <a:solidFill>
            <a:srgbClr val="9E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2857496"/>
            <a:ext cx="9144000" cy="1357322"/>
          </a:xfrm>
          <a:prstGeom prst="parallelogram">
            <a:avLst>
              <a:gd name="adj" fmla="val 0"/>
            </a:avLst>
          </a:prstGeom>
          <a:solidFill>
            <a:srgbClr val="9E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1357298"/>
            <a:ext cx="9144000" cy="1500198"/>
          </a:xfrm>
          <a:prstGeom prst="parallelogram">
            <a:avLst>
              <a:gd name="adj" fmla="val 0"/>
            </a:avLst>
          </a:prstGeom>
          <a:solidFill>
            <a:srgbClr val="9E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0"/>
            <a:ext cx="9144000" cy="1366822"/>
          </a:xfrm>
          <a:prstGeom prst="parallelogram">
            <a:avLst>
              <a:gd name="adj" fmla="val 0"/>
            </a:avLst>
          </a:prstGeom>
          <a:solidFill>
            <a:srgbClr val="9E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500034" y="5000636"/>
            <a:ext cx="33121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A ti mujer que contigo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aprendí el amar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60FF21F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0"/>
            <a:ext cx="4143372" cy="3500438"/>
          </a:xfrm>
          <a:prstGeom prst="parallelogram">
            <a:avLst>
              <a:gd name="adj" fmla="val 0"/>
            </a:avLst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0" y="3500438"/>
            <a:ext cx="4143372" cy="3357562"/>
          </a:xfrm>
          <a:prstGeom prst="parallelogram">
            <a:avLst>
              <a:gd name="adj" fmla="val 0"/>
            </a:avLst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5000628" y="0"/>
            <a:ext cx="4143372" cy="3500438"/>
          </a:xfrm>
          <a:prstGeom prst="parallelogram">
            <a:avLst>
              <a:gd name="adj" fmla="val 0"/>
            </a:avLst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5000628" y="3500438"/>
            <a:ext cx="4143372" cy="3357562"/>
          </a:xfrm>
          <a:prstGeom prst="parallelogram">
            <a:avLst>
              <a:gd name="adj" fmla="val 0"/>
            </a:avLst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4143372" y="0"/>
            <a:ext cx="857256" cy="6858000"/>
          </a:xfrm>
          <a:prstGeom prst="parallelogram">
            <a:avLst>
              <a:gd name="adj" fmla="val 0"/>
            </a:avLst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5429256" y="1071546"/>
            <a:ext cx="32512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ti  mujer que eres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fuente de sentimientos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603822_bac572747c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0"/>
            <a:ext cx="1571604" cy="6858000"/>
          </a:xfrm>
          <a:prstGeom prst="parallelogram">
            <a:avLst>
              <a:gd name="adj" fmla="val 0"/>
            </a:avLst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1571604" y="0"/>
            <a:ext cx="1571604" cy="6858000"/>
          </a:xfrm>
          <a:prstGeom prst="parallelogram">
            <a:avLst>
              <a:gd name="adj" fmla="val 0"/>
            </a:avLst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3143240" y="0"/>
            <a:ext cx="1428760" cy="6858000"/>
          </a:xfrm>
          <a:prstGeom prst="parallelogram">
            <a:avLst>
              <a:gd name="adj" fmla="val 0"/>
            </a:avLst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4572000" y="0"/>
            <a:ext cx="1428760" cy="6858000"/>
          </a:xfrm>
          <a:prstGeom prst="parallelogram">
            <a:avLst>
              <a:gd name="adj" fmla="val 0"/>
            </a:avLst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6000760" y="0"/>
            <a:ext cx="1714512" cy="6858000"/>
          </a:xfrm>
          <a:prstGeom prst="parallelogram">
            <a:avLst>
              <a:gd name="adj" fmla="val 0"/>
            </a:avLst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7715240" y="0"/>
            <a:ext cx="1428760" cy="6858000"/>
          </a:xfrm>
          <a:prstGeom prst="parallelogram">
            <a:avLst>
              <a:gd name="adj" fmla="val 0"/>
            </a:avLst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5572132" y="5357826"/>
            <a:ext cx="30844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ti mujer que me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hablas con tu mirada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rreglos-Florales-Flores-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Arreglos-Florales-Flores-7.jpg"/>
          <p:cNvPicPr>
            <a:picLocks noChangeAspect="1"/>
          </p:cNvPicPr>
          <p:nvPr/>
        </p:nvPicPr>
        <p:blipFill>
          <a:blip r:embed="rId2"/>
          <a:srcRect l="13281" r="25000" b="31249"/>
          <a:stretch>
            <a:fillRect/>
          </a:stretch>
        </p:blipFill>
        <p:spPr>
          <a:xfrm>
            <a:off x="1214414" y="0"/>
            <a:ext cx="5643602" cy="4714908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5429256" y="771528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7 Imagen" descr="xfc6xrd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821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285720" y="6042392"/>
            <a:ext cx="359681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ln w="5080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ti mujer que me cautivaste </a:t>
            </a:r>
          </a:p>
          <a:p>
            <a:pPr algn="ctr"/>
            <a:r>
              <a:rPr lang="es-ES" sz="2000" b="1" dirty="0" smtClean="0">
                <a:ln w="5080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tu sensibilidad</a:t>
            </a:r>
          </a:p>
          <a:p>
            <a:endParaRPr lang="es-ES" sz="2000" b="1" dirty="0" smtClean="0">
              <a:ln w="5080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kota-rose-close-up-photo-12011836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09" y="0"/>
            <a:ext cx="9123191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428728" y="0"/>
            <a:ext cx="6286512" cy="6858000"/>
          </a:xfrm>
          <a:prstGeom prst="diamond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357290" cy="6858000"/>
          </a:xfrm>
          <a:prstGeom prst="rec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715272" y="0"/>
            <a:ext cx="1428728" cy="6858000"/>
          </a:xfrm>
          <a:prstGeom prst="rec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1357290" y="0"/>
            <a:ext cx="3286148" cy="3500438"/>
          </a:xfrm>
          <a:prstGeom prst="rtTriangle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4572000" y="0"/>
            <a:ext cx="3205186" cy="3500438"/>
          </a:xfrm>
          <a:prstGeom prst="rtTriangle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357290" y="3429000"/>
            <a:ext cx="3286148" cy="3429000"/>
          </a:xfrm>
          <a:prstGeom prst="rtTriangle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4572000" y="3429000"/>
            <a:ext cx="3133748" cy="3429000"/>
          </a:xfrm>
          <a:prstGeom prst="rtTriangle">
            <a:avLst/>
          </a:prstGeom>
          <a:solidFill>
            <a:schemeClr val="accent2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0" y="5500702"/>
            <a:ext cx="31582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ti mujer que contigo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aprendí a besar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62188973_bfe458277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</p:spPr>
      </p:pic>
      <p:sp>
        <p:nvSpPr>
          <p:cNvPr id="8" name="7 Paralelogramo"/>
          <p:cNvSpPr/>
          <p:nvPr/>
        </p:nvSpPr>
        <p:spPr>
          <a:xfrm>
            <a:off x="0" y="0"/>
            <a:ext cx="9144000" cy="6858000"/>
          </a:xfrm>
          <a:prstGeom prst="parallelogram">
            <a:avLst>
              <a:gd name="adj" fmla="val 0"/>
            </a:avLst>
          </a:prstGeom>
          <a:solidFill>
            <a:srgbClr val="D9336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0" y="714356"/>
            <a:ext cx="42148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ti mujer que me ayudaste en los primeros pasos y que también lo harás en los últimos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ROLINA7-a24642028 - copia (2)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  <a:solidFill>
            <a:schemeClr val="accent5">
              <a:lumMod val="75000"/>
              <a:alpha val="71000"/>
            </a:schemeClr>
          </a:solidFill>
        </p:spPr>
      </p:pic>
      <p:sp>
        <p:nvSpPr>
          <p:cNvPr id="5" name="4 Paralelogramo"/>
          <p:cNvSpPr/>
          <p:nvPr/>
        </p:nvSpPr>
        <p:spPr>
          <a:xfrm>
            <a:off x="0" y="3429000"/>
            <a:ext cx="4500562" cy="3429000"/>
          </a:xfrm>
          <a:prstGeom prst="parallelogram">
            <a:avLst>
              <a:gd name="adj" fmla="val 0"/>
            </a:avLst>
          </a:prstGeom>
          <a:solidFill>
            <a:schemeClr val="accent5">
              <a:lumMod val="7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0" y="0"/>
            <a:ext cx="4500562" cy="3429000"/>
          </a:xfrm>
          <a:prstGeom prst="parallelogram">
            <a:avLst>
              <a:gd name="adj" fmla="val 0"/>
            </a:avLst>
          </a:prstGeom>
          <a:solidFill>
            <a:schemeClr val="accent5">
              <a:lumMod val="7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4500562" y="3429000"/>
            <a:ext cx="4643438" cy="3429000"/>
          </a:xfrm>
          <a:prstGeom prst="parallelogram">
            <a:avLst>
              <a:gd name="adj" fmla="val 0"/>
            </a:avLst>
          </a:prstGeom>
          <a:solidFill>
            <a:schemeClr val="accent5">
              <a:lumMod val="7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4500562" y="0"/>
            <a:ext cx="4643438" cy="3429000"/>
          </a:xfrm>
          <a:prstGeom prst="parallelogram">
            <a:avLst>
              <a:gd name="adj" fmla="val 0"/>
            </a:avLst>
          </a:prstGeom>
          <a:solidFill>
            <a:schemeClr val="accent5">
              <a:lumMod val="7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500034" y="5572140"/>
            <a:ext cx="33073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ti mujer que te tuve 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siempre que te necesite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52759-alen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89" y="0"/>
            <a:ext cx="9096622" cy="6858000"/>
          </a:xfrm>
        </p:spPr>
      </p:pic>
      <p:pic>
        <p:nvPicPr>
          <p:cNvPr id="5" name="3 Marcador de contenido" descr="152759-aleni.jpg"/>
          <p:cNvPicPr>
            <a:picLocks noChangeAspect="1"/>
          </p:cNvPicPr>
          <p:nvPr/>
        </p:nvPicPr>
        <p:blipFill>
          <a:blip r:embed="rId2"/>
          <a:srcRect l="19268" t="8194" r="11624" b="9514"/>
          <a:stretch>
            <a:fillRect/>
          </a:stretch>
        </p:blipFill>
        <p:spPr>
          <a:xfrm>
            <a:off x="1785918" y="500042"/>
            <a:ext cx="6286544" cy="5643602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vushka_bryunetka_lico_makiyazh_manikyur_kolca_55070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5" name="4 Lágrima"/>
          <p:cNvSpPr/>
          <p:nvPr/>
        </p:nvSpPr>
        <p:spPr>
          <a:xfrm>
            <a:off x="4571968" y="0"/>
            <a:ext cx="4572032" cy="4714884"/>
          </a:xfrm>
          <a:prstGeom prst="teardrop">
            <a:avLst/>
          </a:prstGeom>
          <a:solidFill>
            <a:srgbClr val="9E0000">
              <a:alpha val="5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3714744" y="642918"/>
            <a:ext cx="4572032" cy="4714884"/>
          </a:xfrm>
          <a:prstGeom prst="teardrop">
            <a:avLst/>
          </a:prstGeom>
          <a:solidFill>
            <a:srgbClr val="FF0505">
              <a:alpha val="5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2857488" y="857232"/>
            <a:ext cx="4572032" cy="4714884"/>
          </a:xfrm>
          <a:prstGeom prst="teardrop">
            <a:avLst/>
          </a:prstGeom>
          <a:solidFill>
            <a:srgbClr val="F20000">
              <a:alpha val="5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1928794" y="1500174"/>
            <a:ext cx="4572032" cy="4714884"/>
          </a:xfrm>
          <a:prstGeom prst="teardrop">
            <a:avLst/>
          </a:prstGeom>
          <a:solidFill>
            <a:srgbClr val="FE0000">
              <a:alpha val="5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785786" y="2143116"/>
            <a:ext cx="4572032" cy="4714884"/>
          </a:xfrm>
          <a:prstGeom prst="teardrop">
            <a:avLst/>
          </a:prstGeom>
          <a:solidFill>
            <a:srgbClr val="FF6161">
              <a:alpha val="54902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428596" y="5000636"/>
            <a:ext cx="42450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ti mujer que te amé al nacer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te amaré hasta el final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mmm-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0" y="0"/>
            <a:ext cx="4429124" cy="3286124"/>
          </a:xfrm>
          <a:prstGeom prst="rect">
            <a:avLst/>
          </a:prstGeom>
          <a:solidFill>
            <a:srgbClr val="EA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714876" y="0"/>
            <a:ext cx="4429124" cy="3286124"/>
          </a:xfrm>
          <a:prstGeom prst="rect">
            <a:avLst/>
          </a:prstGeom>
          <a:solidFill>
            <a:srgbClr val="EA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714876" y="3571876"/>
            <a:ext cx="4429124" cy="3286124"/>
          </a:xfrm>
          <a:prstGeom prst="rect">
            <a:avLst/>
          </a:prstGeom>
          <a:solidFill>
            <a:srgbClr val="EA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3571876"/>
            <a:ext cx="4429124" cy="3286124"/>
          </a:xfrm>
          <a:prstGeom prst="rect">
            <a:avLst/>
          </a:prstGeom>
          <a:solidFill>
            <a:srgbClr val="EA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642910" y="4143380"/>
            <a:ext cx="371477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50800"/>
              </a:rPr>
              <a:t>A ti mujer que eres un sueño hecho realidad </a:t>
            </a:r>
            <a:endParaRPr lang="es-ES" sz="2400" b="1" dirty="0" smtClean="0">
              <a:ln w="50800"/>
            </a:endParaRPr>
          </a:p>
          <a:p>
            <a:pPr algn="ctr"/>
            <a:r>
              <a:rPr lang="es-ES" sz="2400" b="1" dirty="0" smtClean="0">
                <a:ln w="50800"/>
              </a:rPr>
              <a:t>¿</a:t>
            </a:r>
            <a:r>
              <a:rPr lang="es-ES" sz="2400" b="1" dirty="0" smtClean="0">
                <a:ln w="50800"/>
              </a:rPr>
              <a:t>Quién no ha soñado con una mujer ?</a:t>
            </a:r>
          </a:p>
          <a:p>
            <a:pPr algn="ctr"/>
            <a:endParaRPr lang="es-ES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" name="11 Imagen" descr="2396773.jpg"/>
          <p:cNvPicPr>
            <a:picLocks noChangeAspect="1"/>
          </p:cNvPicPr>
          <p:nvPr/>
        </p:nvPicPr>
        <p:blipFill>
          <a:blip r:embed="rId2"/>
          <a:srcRect l="8573"/>
          <a:stretch>
            <a:fillRect/>
          </a:stretch>
        </p:blipFill>
        <p:spPr>
          <a:xfrm>
            <a:off x="0" y="0"/>
            <a:ext cx="9142594" cy="6858000"/>
          </a:xfrm>
          <a:prstGeom prst="rect">
            <a:avLst/>
          </a:prstGeom>
        </p:spPr>
      </p:pic>
      <p:sp>
        <p:nvSpPr>
          <p:cNvPr id="13" name="12 Lágrima"/>
          <p:cNvSpPr/>
          <p:nvPr/>
        </p:nvSpPr>
        <p:spPr>
          <a:xfrm rot="16200000">
            <a:off x="35714" y="-35715"/>
            <a:ext cx="3786190" cy="3857620"/>
          </a:xfrm>
          <a:prstGeom prst="teardrop">
            <a:avLst/>
          </a:prstGeom>
          <a:solidFill>
            <a:schemeClr val="bg2">
              <a:lumMod val="60000"/>
              <a:lumOff val="40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1107252" y="964393"/>
            <a:ext cx="3786190" cy="3857620"/>
          </a:xfrm>
          <a:prstGeom prst="teardrop">
            <a:avLst/>
          </a:prstGeom>
          <a:solidFill>
            <a:schemeClr val="bg2">
              <a:lumMod val="60000"/>
              <a:lumOff val="40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64823">
            <a:off x="2730069" y="3197899"/>
            <a:ext cx="3786190" cy="3857620"/>
          </a:xfrm>
          <a:prstGeom prst="teardrop">
            <a:avLst/>
          </a:prstGeom>
          <a:solidFill>
            <a:schemeClr val="bg2">
              <a:lumMod val="60000"/>
              <a:lumOff val="40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>
            <a:off x="5429256" y="0"/>
            <a:ext cx="3714744" cy="3714752"/>
          </a:xfrm>
          <a:prstGeom prst="teardrop">
            <a:avLst/>
          </a:prstGeom>
          <a:solidFill>
            <a:schemeClr val="bg2">
              <a:lumMod val="60000"/>
              <a:lumOff val="40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4214810" y="1285860"/>
            <a:ext cx="3714744" cy="3714752"/>
          </a:xfrm>
          <a:prstGeom prst="teardrop">
            <a:avLst/>
          </a:prstGeom>
          <a:solidFill>
            <a:schemeClr val="bg2">
              <a:lumMod val="60000"/>
              <a:lumOff val="40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5214942" y="5072074"/>
            <a:ext cx="330571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ti mujer tantas veces </a:t>
            </a:r>
            <a:endParaRPr lang="es-ES" sz="2400" b="1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incomprendida </a:t>
            </a:r>
            <a:endParaRPr lang="es-ES" sz="2400" b="1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es-ES" sz="2400" dirty="0"/>
          </a:p>
        </p:txBody>
      </p:sp>
      <p:sp>
        <p:nvSpPr>
          <p:cNvPr id="19" name="18 Lágrima"/>
          <p:cNvSpPr/>
          <p:nvPr/>
        </p:nvSpPr>
        <p:spPr>
          <a:xfrm>
            <a:off x="5429256" y="0"/>
            <a:ext cx="3714744" cy="3714752"/>
          </a:xfrm>
          <a:prstGeom prst="teardrop">
            <a:avLst/>
          </a:prstGeom>
          <a:solidFill>
            <a:schemeClr val="bg2">
              <a:lumMod val="60000"/>
              <a:lumOff val="40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male_faces84-800x6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0" y="1857364"/>
            <a:ext cx="9144000" cy="5000636"/>
          </a:xfrm>
          <a:prstGeom prst="triangle">
            <a:avLst/>
          </a:prstGeom>
          <a:solidFill>
            <a:srgbClr val="7C7CD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52400" y="3714752"/>
            <a:ext cx="8991600" cy="3295648"/>
          </a:xfrm>
          <a:prstGeom prst="triangle">
            <a:avLst/>
          </a:prstGeom>
          <a:solidFill>
            <a:srgbClr val="3333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0" y="571480"/>
            <a:ext cx="47003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ti mujer que para comprenderte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solo hay que amarte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rude and rich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5719"/>
            <a:ext cx="9144000" cy="6822281"/>
          </a:xfrm>
        </p:spPr>
      </p:pic>
      <p:pic>
        <p:nvPicPr>
          <p:cNvPr id="5" name="3 Marcador de contenido" descr="Crude and rich.jpg"/>
          <p:cNvPicPr>
            <a:picLocks noChangeAspect="1"/>
          </p:cNvPicPr>
          <p:nvPr/>
        </p:nvPicPr>
        <p:blipFill>
          <a:blip r:embed="rId2"/>
          <a:srcRect l="26458" b="9302"/>
          <a:stretch>
            <a:fillRect/>
          </a:stretch>
        </p:blipFill>
        <p:spPr>
          <a:xfrm>
            <a:off x="2285984" y="0"/>
            <a:ext cx="7143768" cy="6573338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vushka_bryunetka_model_lico_pomada_yarkaya_makiyazh_25327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dondear rectángulo de esquina diagonal"/>
          <p:cNvSpPr/>
          <p:nvPr/>
        </p:nvSpPr>
        <p:spPr>
          <a:xfrm>
            <a:off x="0" y="0"/>
            <a:ext cx="4572000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E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 flipH="1">
            <a:off x="4572000" y="0"/>
            <a:ext cx="4572000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E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786991" y="5572140"/>
            <a:ext cx="33570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ti mujer que eres la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 bella flor del jardín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ice-girls-00126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4357686" cy="3286124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786314" y="0"/>
            <a:ext cx="4357686" cy="3286124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3500438"/>
            <a:ext cx="4357686" cy="3357562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857752" y="3571876"/>
            <a:ext cx="4286248" cy="3286124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857224" y="152400"/>
            <a:ext cx="7358114" cy="6858000"/>
          </a:xfrm>
          <a:prstGeom prst="diamond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0" y="5572140"/>
            <a:ext cx="32656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ti mujer que necesito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tu amor para vivir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rl-with-Red-Rose-1280x800-wide-wallpapers.n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71438" y="0"/>
            <a:ext cx="2071670" cy="5429264"/>
          </a:xfrm>
          <a:prstGeom prst="moon">
            <a:avLst>
              <a:gd name="adj" fmla="val 62846"/>
            </a:avLst>
          </a:prstGeom>
          <a:solidFill>
            <a:srgbClr val="BC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1357290" y="0"/>
            <a:ext cx="2071670" cy="5429264"/>
          </a:xfrm>
          <a:prstGeom prst="moon">
            <a:avLst>
              <a:gd name="adj" fmla="val 62846"/>
            </a:avLst>
          </a:prstGeom>
          <a:solidFill>
            <a:srgbClr val="BC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571736" y="0"/>
            <a:ext cx="2071670" cy="5429264"/>
          </a:xfrm>
          <a:prstGeom prst="moon">
            <a:avLst>
              <a:gd name="adj" fmla="val 62846"/>
            </a:avLst>
          </a:prstGeom>
          <a:solidFill>
            <a:srgbClr val="BC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3714744" y="0"/>
            <a:ext cx="2071670" cy="5429264"/>
          </a:xfrm>
          <a:prstGeom prst="moon">
            <a:avLst>
              <a:gd name="adj" fmla="val 62846"/>
            </a:avLst>
          </a:prstGeom>
          <a:solidFill>
            <a:srgbClr val="BC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857752" y="0"/>
            <a:ext cx="2071670" cy="5429264"/>
          </a:xfrm>
          <a:prstGeom prst="moon">
            <a:avLst>
              <a:gd name="adj" fmla="val 62846"/>
            </a:avLst>
          </a:prstGeom>
          <a:solidFill>
            <a:srgbClr val="BC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6143636" y="0"/>
            <a:ext cx="2071670" cy="5429264"/>
          </a:xfrm>
          <a:prstGeom prst="moon">
            <a:avLst>
              <a:gd name="adj" fmla="val 62846"/>
            </a:avLst>
          </a:prstGeom>
          <a:solidFill>
            <a:srgbClr val="BC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7000892" y="0"/>
            <a:ext cx="2143108" cy="5429264"/>
          </a:xfrm>
          <a:prstGeom prst="moon">
            <a:avLst>
              <a:gd name="adj" fmla="val 51618"/>
            </a:avLst>
          </a:prstGeom>
          <a:solidFill>
            <a:srgbClr val="BC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0" y="4929198"/>
            <a:ext cx="47149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ti mujer que eres  fuente del nacer ,del amor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del soñar ,gracias por existir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imba_0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Triángulo rectángulo"/>
          <p:cNvSpPr/>
          <p:nvPr/>
        </p:nvSpPr>
        <p:spPr>
          <a:xfrm>
            <a:off x="0" y="3286124"/>
            <a:ext cx="9144000" cy="3571876"/>
          </a:xfrm>
          <a:prstGeom prst="rtTriangle">
            <a:avLst/>
          </a:prstGeom>
          <a:solidFill>
            <a:schemeClr val="accent6">
              <a:lumMod val="50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3286124"/>
            <a:ext cx="9144000" cy="3571876"/>
          </a:xfrm>
          <a:prstGeom prst="rtTriangle">
            <a:avLst/>
          </a:prstGeom>
          <a:solidFill>
            <a:srgbClr val="FFC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0"/>
            <a:ext cx="9144000" cy="3286124"/>
          </a:xfrm>
          <a:prstGeom prst="rtTriangle">
            <a:avLst/>
          </a:prstGeom>
          <a:solidFill>
            <a:srgbClr val="FFC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0" y="0"/>
            <a:ext cx="9144000" cy="3286124"/>
          </a:xfrm>
          <a:prstGeom prst="rtTriangle">
            <a:avLst/>
          </a:prstGeom>
          <a:solidFill>
            <a:schemeClr val="accent6">
              <a:lumMod val="50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5357818" y="5072074"/>
            <a:ext cx="29637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ti mujer que eres esencia de la ternura</a:t>
            </a:r>
          </a:p>
          <a:p>
            <a:pPr algn="ctr"/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osapian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4500562" cy="3357562"/>
          </a:xfrm>
          <a:prstGeom prst="rect">
            <a:avLst/>
          </a:prstGeom>
          <a:solidFill>
            <a:srgbClr val="C00000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714752"/>
            <a:ext cx="4500562" cy="3143248"/>
          </a:xfrm>
          <a:prstGeom prst="rect">
            <a:avLst/>
          </a:prstGeom>
          <a:solidFill>
            <a:srgbClr val="C00000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643438" y="0"/>
            <a:ext cx="4500562" cy="3357562"/>
          </a:xfrm>
          <a:prstGeom prst="rect">
            <a:avLst/>
          </a:prstGeom>
          <a:solidFill>
            <a:srgbClr val="C00000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3714752"/>
            <a:ext cx="4500562" cy="3143248"/>
          </a:xfrm>
          <a:prstGeom prst="rect">
            <a:avLst/>
          </a:prstGeom>
          <a:solidFill>
            <a:srgbClr val="C00000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-2643238" y="8001032"/>
            <a:ext cx="36433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400" dirty="0"/>
          </a:p>
        </p:txBody>
      </p:sp>
      <p:pic>
        <p:nvPicPr>
          <p:cNvPr id="7" name="6 Imagen" descr="ultra_blue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Decisión"/>
          <p:cNvSpPr/>
          <p:nvPr/>
        </p:nvSpPr>
        <p:spPr>
          <a:xfrm>
            <a:off x="0" y="0"/>
            <a:ext cx="9144000" cy="6858000"/>
          </a:xfrm>
          <a:prstGeom prst="flowChartDecision">
            <a:avLst/>
          </a:prstGeom>
          <a:solidFill>
            <a:srgbClr val="C000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6429388" y="4919008"/>
            <a:ext cx="24288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ti mujer que eres hija, madre,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Esposa , amante y amiga</a:t>
            </a:r>
          </a:p>
          <a:p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13" name="12 Imagen" descr="beyonce_lico_makiyazh_serezhki_volosy_4979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14" name="13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solidFill>
            <a:srgbClr val="663300">
              <a:alpha val="74902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0" y="3571876"/>
            <a:ext cx="2500298" cy="276998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ti mujer te pido perdón por los que no saben apreciar tus valores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dirty="0" smtClean="0">
              <a:solidFill>
                <a:schemeClr val="bg1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94970" y="0"/>
            <a:ext cx="884903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94970" y="0"/>
            <a:ext cx="884903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ECFVD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714752"/>
            <a:ext cx="4286248" cy="3143248"/>
          </a:xfrm>
          <a:prstGeom prst="rect">
            <a:avLst/>
          </a:prstGeom>
          <a:solidFill>
            <a:srgbClr val="EA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929190" y="3714752"/>
            <a:ext cx="4214810" cy="3143248"/>
          </a:xfrm>
          <a:prstGeom prst="rect">
            <a:avLst/>
          </a:prstGeom>
          <a:solidFill>
            <a:srgbClr val="EA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286248" cy="3214686"/>
          </a:xfrm>
          <a:prstGeom prst="rect">
            <a:avLst/>
          </a:prstGeom>
          <a:solidFill>
            <a:srgbClr val="EA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929190" y="0"/>
            <a:ext cx="4214810" cy="3143248"/>
          </a:xfrm>
          <a:prstGeom prst="rect">
            <a:avLst/>
          </a:prstGeom>
          <a:solidFill>
            <a:srgbClr val="EA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5143504" y="2071678"/>
            <a:ext cx="40004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ti mujer te dedico estas palabras  que no es poesía porque poesía eres tu</a:t>
            </a:r>
          </a:p>
          <a:p>
            <a:endParaRPr lang="es-ES" sz="24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maquillage-asiatique-défilé-Guo-Pei.jpg"/>
          <p:cNvPicPr>
            <a:picLocks noChangeAspect="1"/>
          </p:cNvPicPr>
          <p:nvPr/>
        </p:nvPicPr>
        <p:blipFill>
          <a:blip r:embed="rId2"/>
          <a:srcRect b="1724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0" y="0"/>
            <a:ext cx="1500166" cy="6858000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1500166" y="0"/>
            <a:ext cx="1500166" cy="6858000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3000364" y="0"/>
            <a:ext cx="1500166" cy="6858000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4500562" y="0"/>
            <a:ext cx="1571636" cy="6858000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6072198" y="0"/>
            <a:ext cx="1714512" cy="6858000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>
            <a:off x="7786710" y="0"/>
            <a:ext cx="1357290" cy="6858000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CuadroTexto"/>
          <p:cNvSpPr txBox="1"/>
          <p:nvPr/>
        </p:nvSpPr>
        <p:spPr>
          <a:xfrm>
            <a:off x="5929322" y="1000108"/>
            <a:ext cx="171553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ti mujer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te amo “</a:t>
            </a:r>
          </a:p>
          <a:p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ermosa-rosa-fondos-gratis-para-pc-laptop-y-tablet-imagenes-bonitas-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9474" name="Picture 18" descr="letra f flores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691088" y="210740"/>
            <a:ext cx="522325" cy="623888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9476" name="Picture 20" descr="letra e flores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5110028" y="5657709"/>
            <a:ext cx="458186" cy="630394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9478" name="Picture 22" descr="letra l flores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1978452" y="2299304"/>
            <a:ext cx="528788" cy="697518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9480" name="Picture 24" descr="letra i flores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2522202" y="3369099"/>
            <a:ext cx="407588" cy="689766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9482" name="Picture 26" descr="letra z flores"/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3101840" y="4259632"/>
            <a:ext cx="486641" cy="523139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9484" name="Picture 28" descr="letra d flores"/>
          <p:cNvPicPr>
            <a:picLocks noChangeAspect="1" noChangeArrowheads="1" noCrop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2405786" y="347340"/>
            <a:ext cx="523139" cy="596489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8" name="Picture 24" descr="letra i flores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3164982" y="1699402"/>
            <a:ext cx="406885" cy="573513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9486" name="Picture 30" descr="letra a flores"/>
          <p:cNvPicPr>
            <a:picLocks noChangeAspect="1" noChangeArrowheads="1" noCrop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3793059" y="3000372"/>
            <a:ext cx="653922" cy="63939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026" name="Picture 2" descr="http://www.glitter-graphics.com/images/empty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-860806"/>
            <a:ext cx="1905000" cy="95250"/>
          </a:xfrm>
          <a:prstGeom prst="rect">
            <a:avLst/>
          </a:prstGeom>
          <a:noFill/>
        </p:spPr>
      </p:pic>
      <p:pic>
        <p:nvPicPr>
          <p:cNvPr id="1027" name="Picture 3" descr="http://www.glitter-graphics.com/images/empty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-860806"/>
            <a:ext cx="9525" cy="47625"/>
          </a:xfrm>
          <a:prstGeom prst="rect">
            <a:avLst/>
          </a:prstGeom>
          <a:noFill/>
        </p:spPr>
      </p:pic>
      <p:pic>
        <p:nvPicPr>
          <p:cNvPr id="1029" name="Picture 5" descr="http://www.glitter-graphics.com/images/empty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-860806"/>
            <a:ext cx="9525" cy="47625"/>
          </a:xfrm>
          <a:prstGeom prst="rect">
            <a:avLst/>
          </a:prstGeom>
          <a:noFill/>
        </p:spPr>
      </p:pic>
      <p:pic>
        <p:nvPicPr>
          <p:cNvPr id="1030" name="Picture 6" descr="http://www.glitter-graphics.com/images/empty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-860806"/>
            <a:ext cx="9525" cy="47625"/>
          </a:xfrm>
          <a:prstGeom prst="rect">
            <a:avLst/>
          </a:prstGeom>
          <a:noFill/>
        </p:spPr>
      </p:pic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/>
            </a:r>
            <a:b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</a:b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033" name="Picture 9" descr="http://www.glitter-graphics.com/images/empty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55575" y="-997331"/>
            <a:ext cx="95250" cy="95250"/>
          </a:xfrm>
          <a:prstGeom prst="rect">
            <a:avLst/>
          </a:prstGeom>
          <a:noFill/>
        </p:spPr>
      </p:pic>
      <p:pic>
        <p:nvPicPr>
          <p:cNvPr id="1035" name="Picture 11" descr="http://www.ahiva.info/Gifs-Animados/Letras-Animadas/Letras-con-Flores/Letras-con-Flores-18.gif"/>
          <p:cNvPicPr>
            <a:picLocks noChangeAspect="1" noChangeArrowheads="1" noCrop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5786446" y="5643578"/>
            <a:ext cx="609465" cy="573087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22" name="Picture 20" descr="letra e flores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1214414" y="1139434"/>
            <a:ext cx="490845" cy="63939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037" name="Picture 13" descr="http://www.ahiva.info/Gifs-Animados/Letras-Animadas/Letras-con-Flores/Letras-con-Flores-10.gif"/>
          <p:cNvPicPr>
            <a:picLocks noChangeAspect="1" noChangeArrowheads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4309284" y="5657363"/>
            <a:ext cx="523372" cy="628994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039" name="Picture 15" descr="http://www.ahiva.info/Gifs-Animados/Letras-Animadas/Letras-con-Flores/Letras-con-Flores-13.gif"/>
          <p:cNvPicPr>
            <a:picLocks noChangeAspect="1" noChangeArrowheads="1" noCrop="1"/>
          </p:cNvPicPr>
          <p:nvPr/>
        </p:nvPicPr>
        <p:blipFill>
          <a:blip r:embed="rId13">
            <a:lum contrast="20000"/>
          </a:blip>
          <a:srcRect/>
          <a:stretch>
            <a:fillRect/>
          </a:stretch>
        </p:blipFill>
        <p:spPr bwMode="auto">
          <a:xfrm>
            <a:off x="2332335" y="5645161"/>
            <a:ext cx="733533" cy="579506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041" name="Picture 17" descr="letra u flores"/>
          <p:cNvPicPr>
            <a:picLocks noChangeAspect="1" noChangeArrowheads="1" noCrop="1"/>
          </p:cNvPicPr>
          <p:nvPr/>
        </p:nvPicPr>
        <p:blipFill>
          <a:blip r:embed="rId14">
            <a:lum contrast="20000"/>
          </a:blip>
          <a:srcRect/>
          <a:stretch>
            <a:fillRect/>
          </a:stretch>
        </p:blipFill>
        <p:spPr bwMode="auto">
          <a:xfrm>
            <a:off x="3466954" y="5646780"/>
            <a:ext cx="630102" cy="586063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9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9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9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9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4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effectLst>
            <a:reflection blurRad="6350" stA="50000" endA="300" endPos="550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55683-frederi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4" name="3 Lágrima"/>
          <p:cNvSpPr/>
          <p:nvPr/>
        </p:nvSpPr>
        <p:spPr>
          <a:xfrm>
            <a:off x="6215074" y="0"/>
            <a:ext cx="2928926" cy="2857496"/>
          </a:xfrm>
          <a:prstGeom prst="teardrop">
            <a:avLst/>
          </a:prstGeom>
          <a:solidFill>
            <a:srgbClr val="FFC000">
              <a:alpha val="76000"/>
            </a:srgbClr>
          </a:solidFill>
          <a:ln>
            <a:solidFill>
              <a:srgbClr val="FFC0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5786446" y="357166"/>
            <a:ext cx="2928926" cy="2857496"/>
          </a:xfrm>
          <a:prstGeom prst="teardrop">
            <a:avLst/>
          </a:prstGeom>
          <a:solidFill>
            <a:srgbClr val="C89800">
              <a:alpha val="75686"/>
            </a:srgbClr>
          </a:solidFill>
          <a:ln>
            <a:solidFill>
              <a:srgbClr val="FFC0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5000628" y="1071546"/>
            <a:ext cx="2928926" cy="2857496"/>
          </a:xfrm>
          <a:prstGeom prst="teardrop">
            <a:avLst/>
          </a:prstGeom>
          <a:solidFill>
            <a:srgbClr val="FFC000">
              <a:alpha val="76000"/>
            </a:srgbClr>
          </a:solidFill>
          <a:ln>
            <a:solidFill>
              <a:srgbClr val="FFC0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4143372" y="1571612"/>
            <a:ext cx="2928926" cy="2857496"/>
          </a:xfrm>
          <a:prstGeom prst="teardrop">
            <a:avLst/>
          </a:prstGeom>
          <a:solidFill>
            <a:srgbClr val="C89800">
              <a:alpha val="76000"/>
            </a:srgbClr>
          </a:solidFill>
          <a:ln>
            <a:solidFill>
              <a:srgbClr val="FFC0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714612" y="2500306"/>
            <a:ext cx="2928926" cy="2857496"/>
          </a:xfrm>
          <a:prstGeom prst="teardrop">
            <a:avLst/>
          </a:prstGeom>
          <a:solidFill>
            <a:srgbClr val="FFC000">
              <a:alpha val="76000"/>
            </a:srgbClr>
          </a:solidFill>
          <a:ln>
            <a:solidFill>
              <a:srgbClr val="FFC0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1428728" y="3357562"/>
            <a:ext cx="2928926" cy="2857496"/>
          </a:xfrm>
          <a:prstGeom prst="teardrop">
            <a:avLst/>
          </a:prstGeom>
          <a:solidFill>
            <a:srgbClr val="C89800">
              <a:alpha val="76000"/>
            </a:srgbClr>
          </a:solidFill>
          <a:ln>
            <a:solidFill>
              <a:srgbClr val="FFC0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214282" y="4000504"/>
            <a:ext cx="2928926" cy="2857496"/>
          </a:xfrm>
          <a:prstGeom prst="teardrop">
            <a:avLst/>
          </a:prstGeom>
          <a:solidFill>
            <a:srgbClr val="FFC000">
              <a:alpha val="76000"/>
            </a:srgbClr>
          </a:solidFill>
          <a:ln>
            <a:solidFill>
              <a:srgbClr val="FFC0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Picture 21" descr="glittertextmaker.info"/>
          <p:cNvPicPr>
            <a:picLocks noChangeAspect="1" noChangeArrowheads="1" noCrop="1"/>
          </p:cNvPicPr>
          <p:nvPr/>
        </p:nvPicPr>
        <p:blipFill>
          <a:blip r:embed="rId3">
            <a:lum bright="-30000" contrast="40000"/>
          </a:blip>
          <a:srcRect/>
          <a:stretch>
            <a:fillRect/>
          </a:stretch>
        </p:blipFill>
        <p:spPr bwMode="auto">
          <a:xfrm>
            <a:off x="8432007" y="6143644"/>
            <a:ext cx="711993" cy="309563"/>
          </a:xfrm>
          <a:prstGeom prst="rect">
            <a:avLst/>
          </a:prstGeom>
          <a:noFill/>
        </p:spPr>
      </p:pic>
      <p:pic>
        <p:nvPicPr>
          <p:cNvPr id="3074" name="Picture 2" descr="glittertextmaker.inf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5715016"/>
            <a:ext cx="2105025" cy="381001"/>
          </a:xfrm>
          <a:prstGeom prst="rect">
            <a:avLst/>
          </a:prstGeom>
          <a:noFill/>
        </p:spPr>
      </p:pic>
      <p:pic>
        <p:nvPicPr>
          <p:cNvPr id="3076" name="Picture 4" descr="glittertextmaker.inf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3636" y="5752135"/>
            <a:ext cx="3000364" cy="343882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8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 TI MUJ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 TI MUJER</Template>
  <TotalTime>0</TotalTime>
  <Words>317</Words>
  <Application>Microsoft Office PowerPoint</Application>
  <PresentationFormat>Presentación en pantalla (4:3)</PresentationFormat>
  <Paragraphs>61</Paragraphs>
  <Slides>32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A TI MUJER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2013-03-04T17:32:03Z</dcterms:created>
  <dcterms:modified xsi:type="dcterms:W3CDTF">2013-03-04T18:08:18Z</dcterms:modified>
</cp:coreProperties>
</file>