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58" r:id="rId4"/>
    <p:sldId id="259" r:id="rId5"/>
    <p:sldId id="260" r:id="rId6"/>
    <p:sldId id="275" r:id="rId7"/>
    <p:sldId id="277" r:id="rId8"/>
    <p:sldId id="278" r:id="rId9"/>
    <p:sldId id="280" r:id="rId10"/>
    <p:sldId id="266" r:id="rId11"/>
    <p:sldId id="279" r:id="rId12"/>
    <p:sldId id="261" r:id="rId13"/>
    <p:sldId id="269" r:id="rId14"/>
    <p:sldId id="263" r:id="rId15"/>
    <p:sldId id="262" r:id="rId16"/>
    <p:sldId id="264" r:id="rId17"/>
    <p:sldId id="282" r:id="rId18"/>
    <p:sldId id="272" r:id="rId19"/>
    <p:sldId id="265" r:id="rId20"/>
    <p:sldId id="281" r:id="rId21"/>
    <p:sldId id="267" r:id="rId22"/>
    <p:sldId id="268" r:id="rId23"/>
    <p:sldId id="274" r:id="rId24"/>
    <p:sldId id="283" r:id="rId25"/>
    <p:sldId id="284" r:id="rId26"/>
  </p:sldIdLst>
  <p:sldSz cx="9144000" cy="5143500" type="screen16x9"/>
  <p:notesSz cx="6858000" cy="9144000"/>
  <p:embeddedFontLst>
    <p:embeddedFont>
      <p:font typeface="Algerian" panose="04020705040A02060702" pitchFamily="82" charset="0"/>
      <p:regular r:id="rId27"/>
    </p:embeddedFont>
    <p:embeddedFont>
      <p:font typeface="Kristen ITC" panose="03050502040202030202" pitchFamily="66" charset="0"/>
      <p:regular r:id="rId28"/>
    </p:embeddedFont>
    <p:embeddedFont>
      <p:font typeface="Calibri" panose="020F0502020204030204" pitchFamily="34" charset="0"/>
      <p:regular r:id="rId29"/>
      <p:bold r:id="rId30"/>
      <p:italic r:id="rId31"/>
      <p:boldItalic r:id="rId32"/>
    </p:embeddedFont>
    <p:embeddedFont>
      <p:font typeface="French Script MT" panose="03020402040607040605" pitchFamily="66" charset="0"/>
      <p:regular r:id="rId33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7SUEEvo091LyTF9MZ2TrA==" hashData="/QEtWbyAB4gqSRzBe++Sge3BcD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0000"/>
    <a:srgbClr val="E5A5C5"/>
    <a:srgbClr val="ED9DA5"/>
    <a:srgbClr val="E8A6A6"/>
    <a:srgbClr val="FB9393"/>
    <a:srgbClr val="FF99FF"/>
    <a:srgbClr val="800000"/>
    <a:srgbClr val="B0969A"/>
    <a:srgbClr val="CED579"/>
    <a:srgbClr val="FD91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84" y="-109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7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6.fntdata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2.fntdata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5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ABA58-C67B-466C-8602-86D75DD3B238}" type="datetimeFigureOut">
              <a:rPr lang="es-ES" smtClean="0"/>
              <a:pPr/>
              <a:t>08/03/2020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921E9-625D-409A-8BEB-8367F7249AE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ABA58-C67B-466C-8602-86D75DD3B238}" type="datetimeFigureOut">
              <a:rPr lang="es-ES" smtClean="0"/>
              <a:pPr/>
              <a:t>08/03/2020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921E9-625D-409A-8BEB-8367F7249AE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ABA58-C67B-466C-8602-86D75DD3B238}" type="datetimeFigureOut">
              <a:rPr lang="es-ES" smtClean="0"/>
              <a:pPr/>
              <a:t>08/03/2020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921E9-625D-409A-8BEB-8367F7249AE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ABA58-C67B-466C-8602-86D75DD3B238}" type="datetimeFigureOut">
              <a:rPr lang="es-ES" smtClean="0"/>
              <a:pPr/>
              <a:t>08/03/2020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921E9-625D-409A-8BEB-8367F7249AE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ABA58-C67B-466C-8602-86D75DD3B238}" type="datetimeFigureOut">
              <a:rPr lang="es-ES" smtClean="0"/>
              <a:pPr/>
              <a:t>08/03/2020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921E9-625D-409A-8BEB-8367F7249AE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ABA58-C67B-466C-8602-86D75DD3B238}" type="datetimeFigureOut">
              <a:rPr lang="es-ES" smtClean="0"/>
              <a:pPr/>
              <a:t>08/03/2020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921E9-625D-409A-8BEB-8367F7249AE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ABA58-C67B-466C-8602-86D75DD3B238}" type="datetimeFigureOut">
              <a:rPr lang="es-ES" smtClean="0"/>
              <a:pPr/>
              <a:t>08/03/2020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921E9-625D-409A-8BEB-8367F7249AE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ABA58-C67B-466C-8602-86D75DD3B238}" type="datetimeFigureOut">
              <a:rPr lang="es-ES" smtClean="0"/>
              <a:pPr/>
              <a:t>08/03/2020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921E9-625D-409A-8BEB-8367F7249AE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ABA58-C67B-466C-8602-86D75DD3B238}" type="datetimeFigureOut">
              <a:rPr lang="es-ES" smtClean="0"/>
              <a:pPr/>
              <a:t>08/03/2020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921E9-625D-409A-8BEB-8367F7249AE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ABA58-C67B-466C-8602-86D75DD3B238}" type="datetimeFigureOut">
              <a:rPr lang="es-ES" smtClean="0"/>
              <a:pPr/>
              <a:t>08/03/2020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921E9-625D-409A-8BEB-8367F7249AE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ABA58-C67B-466C-8602-86D75DD3B238}" type="datetimeFigureOut">
              <a:rPr lang="es-ES" smtClean="0"/>
              <a:pPr/>
              <a:t>08/03/2020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921E9-625D-409A-8BEB-8367F7249AE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French Script MT" pitchFamily="66" charset="0"/>
              </a:defRPr>
            </a:lvl1pPr>
          </a:lstStyle>
          <a:p>
            <a:fld id="{50AABA58-C67B-466C-8602-86D75DD3B238}" type="datetimeFigureOut">
              <a:rPr lang="es-ES" smtClean="0"/>
              <a:pPr/>
              <a:t>08/03/2020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French Script MT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French Script MT" pitchFamily="66" charset="0"/>
              </a:defRPr>
            </a:lvl1pPr>
          </a:lstStyle>
          <a:p>
            <a:fld id="{FE0921E9-625D-409A-8BEB-8367F7249AE4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French Script MT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French Script MT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French Script MT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French Script MT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French Script MT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French Script MT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30.jpeg"/><Relationship Id="rId7" Type="http://schemas.openxmlformats.org/officeDocument/2006/relationships/image" Target="../media/image34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48.png"/><Relationship Id="rId7" Type="http://schemas.openxmlformats.org/officeDocument/2006/relationships/image" Target="../media/image52.png"/><Relationship Id="rId12" Type="http://schemas.openxmlformats.org/officeDocument/2006/relationships/image" Target="../media/image5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gif"/><Relationship Id="rId11" Type="http://schemas.openxmlformats.org/officeDocument/2006/relationships/image" Target="../media/image56.gif"/><Relationship Id="rId5" Type="http://schemas.openxmlformats.org/officeDocument/2006/relationships/image" Target="../media/image50.png"/><Relationship Id="rId10" Type="http://schemas.openxmlformats.org/officeDocument/2006/relationships/image" Target="../media/image55.png"/><Relationship Id="rId4" Type="http://schemas.openxmlformats.org/officeDocument/2006/relationships/image" Target="../media/image49.png"/><Relationship Id="rId9" Type="http://schemas.openxmlformats.org/officeDocument/2006/relationships/image" Target="../media/image54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13" Type="http://schemas.openxmlformats.org/officeDocument/2006/relationships/image" Target="../media/image62.png"/><Relationship Id="rId18" Type="http://schemas.openxmlformats.org/officeDocument/2006/relationships/image" Target="../media/image6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8.png"/><Relationship Id="rId11" Type="http://schemas.openxmlformats.org/officeDocument/2006/relationships/image" Target="../media/image6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7.png"/><Relationship Id="rId9" Type="http://schemas.openxmlformats.org/officeDocument/2006/relationships/image" Target="../media/image6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4000" b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PPS  EXCLUSIVOS\- 8 de Marzo Día de la mujer\Imágenes\1 - untitle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116863" y="915566"/>
            <a:ext cx="1851789" cy="3416320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es-ES" sz="960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410082">
                      <a:alpha val="42745"/>
                    </a:srgbClr>
                  </a:outerShdw>
                </a:effectLst>
                <a:latin typeface="French Script MT" pitchFamily="66" charset="0"/>
              </a:rPr>
              <a:t>8 </a:t>
            </a:r>
          </a:p>
          <a:p>
            <a:pPr algn="ctr"/>
            <a:r>
              <a:rPr lang="es-ES" sz="600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410082">
                      <a:alpha val="42745"/>
                    </a:srgbClr>
                  </a:outerShdw>
                </a:effectLst>
                <a:latin typeface="French Script MT" pitchFamily="66" charset="0"/>
              </a:rPr>
              <a:t>De </a:t>
            </a:r>
          </a:p>
          <a:p>
            <a:pPr algn="ctr"/>
            <a:r>
              <a:rPr lang="es-ES" sz="600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410082">
                      <a:alpha val="42745"/>
                    </a:srgbClr>
                  </a:outerShdw>
                </a:effectLst>
                <a:latin typeface="French Script MT" pitchFamily="66" charset="0"/>
              </a:rPr>
              <a:t>Marzo</a:t>
            </a:r>
            <a:endParaRPr lang="es-ES" sz="6000" dirty="0">
              <a:ln>
                <a:solidFill>
                  <a:schemeClr val="accent4">
                    <a:lumMod val="75000"/>
                  </a:schemeClr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410082">
                    <a:alpha val="42745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4" name="3 Anillo"/>
          <p:cNvSpPr/>
          <p:nvPr/>
        </p:nvSpPr>
        <p:spPr>
          <a:xfrm>
            <a:off x="971600" y="0"/>
            <a:ext cx="7200800" cy="5143500"/>
          </a:xfrm>
          <a:prstGeom prst="donut">
            <a:avLst>
              <a:gd name="adj" fmla="val 12337"/>
            </a:avLst>
          </a:prstGeom>
          <a:blipFill>
            <a:blip r:embed="rId6" cstate="print"/>
            <a:stretch>
              <a:fillRect/>
            </a:stretch>
          </a:blipFill>
          <a:ln w="63500" cmpd="tri">
            <a:solidFill>
              <a:srgbClr val="5F1EE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1547664" y="573528"/>
            <a:ext cx="5976663" cy="3942438"/>
          </a:xfrm>
          <a:prstGeom prst="donut">
            <a:avLst>
              <a:gd name="adj" fmla="val 12337"/>
            </a:avLst>
          </a:prstGeom>
          <a:blipFill>
            <a:blip r:embed="rId6" cstate="print"/>
            <a:stretch>
              <a:fillRect/>
            </a:stretch>
          </a:blipFill>
          <a:ln w="63500" cmpd="tri">
            <a:solidFill>
              <a:srgbClr val="5F1EE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051720" y="951570"/>
            <a:ext cx="4968552" cy="3078342"/>
          </a:xfrm>
          <a:prstGeom prst="donut">
            <a:avLst>
              <a:gd name="adj" fmla="val 15087"/>
            </a:avLst>
          </a:prstGeom>
          <a:blipFill>
            <a:blip r:embed="rId6" cstate="print"/>
            <a:stretch>
              <a:fillRect/>
            </a:stretch>
          </a:blipFill>
          <a:ln w="63500" cmpd="tri">
            <a:solidFill>
              <a:srgbClr val="5F1EE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555776" y="1221600"/>
            <a:ext cx="3960440" cy="2484276"/>
          </a:xfrm>
          <a:prstGeom prst="donut">
            <a:avLst>
              <a:gd name="adj" fmla="val 18472"/>
            </a:avLst>
          </a:prstGeom>
          <a:blipFill>
            <a:blip r:embed="rId6" cstate="print"/>
            <a:stretch>
              <a:fillRect/>
            </a:stretch>
          </a:blipFill>
          <a:ln w="63500" cmpd="tri">
            <a:solidFill>
              <a:srgbClr val="5F1EE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>
    <p:sndAc>
      <p:stSnd>
        <p:snd r:embed="rId2" name="El sexo débil --Jaime Cami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grpId="1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grpId="1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5" dur="7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5" presetClass="exit" presetSubtype="0" fill="hold" grpId="2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" presetClass="exit" presetSubtype="10" fill="hold" grpId="3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5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5" presetClass="exit" presetSubtype="0" fill="hold" grpId="2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3" presetClass="exit" presetSubtype="10" fill="hold" grpId="3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6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5" presetClass="exit" presetSubtype="0" fill="hold" grpId="2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" presetClass="exit" presetSubtype="10" fill="hold" grpId="3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5" presetClass="exit" presetSubtype="0" fill="hold" grpId="2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10" fill="hold" grpId="3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8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5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8 de Marzo Día de la mujer\Imágenes\2 - Alstroemeria_Closeup_Black_background_White_579255_1280x1024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62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23528" y="267494"/>
            <a:ext cx="4248472" cy="10624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es-ES" sz="4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Eres alondra sin lazo y nunca pájaro preso</a:t>
            </a:r>
            <a:endParaRPr lang="es-ES" sz="4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pic>
        <p:nvPicPr>
          <p:cNvPr id="4099" name="Picture 3" descr="E:\PPS  EXCLUSIVOS\- 8 de Marzo Día de la mujer\Imágenes\3 - da7404746277ac349a5e8c250762f6f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283968" y="195486"/>
            <a:ext cx="4608512" cy="1887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es-ES" sz="4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Eres simplemente un beso   </a:t>
            </a:r>
          </a:p>
          <a:p>
            <a:pPr>
              <a:lnSpc>
                <a:spcPts val="3500"/>
              </a:lnSpc>
            </a:pPr>
            <a:r>
              <a:rPr lang="es-ES" sz="4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            desde el alba   </a:t>
            </a:r>
          </a:p>
          <a:p>
            <a:pPr>
              <a:lnSpc>
                <a:spcPts val="3500"/>
              </a:lnSpc>
            </a:pPr>
            <a:r>
              <a:rPr lang="es-ES" sz="4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               hasta   el     </a:t>
            </a:r>
          </a:p>
          <a:p>
            <a:pPr>
              <a:lnSpc>
                <a:spcPts val="3500"/>
              </a:lnSpc>
            </a:pPr>
            <a:r>
              <a:rPr lang="es-ES" sz="4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                      ocaso</a:t>
            </a:r>
            <a:endParaRPr lang="es-ES" sz="4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8 de Marzo Día de la mujer\Imágenes\4 - Roses_Closeup_Black_background_579792_1365x1024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5875"/>
            <a:ext cx="9156700" cy="51752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067944" y="339502"/>
            <a:ext cx="4392488" cy="9900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Eres el seguro paso </a:t>
            </a:r>
          </a:p>
          <a:p>
            <a:pPr algn="ctr">
              <a:lnSpc>
                <a:spcPts val="3500"/>
              </a:lnSpc>
            </a:pPr>
            <a:r>
              <a:rPr lang="es-ES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del sincero y diario amor</a:t>
            </a:r>
            <a:endParaRPr lang="es-ES" sz="4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pic>
        <p:nvPicPr>
          <p:cNvPr id="4099" name="Picture 3" descr="E:\PPS  EXCLUSIVOS\- 8 de Marzo Día de la mujer\Imágenes\Lupinus_Vase_566996_1280x86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899592" y="3219822"/>
            <a:ext cx="2936797" cy="9900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Y fulguras dulce esplendor</a:t>
            </a:r>
            <a:endParaRPr lang="es-ES" sz="4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766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8 de Marzo Día de la mujer\Imágenes\6 - Bouquets_Lilies_Pink_color_559730_1280x837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2700"/>
            <a:ext cx="9150350" cy="51689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580112" y="339502"/>
            <a:ext cx="2907173" cy="1047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400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FF97B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Madre, novia, esposa amante:</a:t>
            </a:r>
          </a:p>
        </p:txBody>
      </p:sp>
      <p:pic>
        <p:nvPicPr>
          <p:cNvPr id="5123" name="Picture 3" descr="E:\PPS  EXCLUSIVOS\- 8 de Marzo Día de la mujer\Imágenes\7 - Chrysanthemums_Closeup_Black_background_Violet_575654_1280x918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5536" y="267494"/>
            <a:ext cx="4464496" cy="14959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es-ES" sz="4400" b="1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Eres la flor de un instante y la ternura </a:t>
            </a:r>
          </a:p>
          <a:p>
            <a:pPr>
              <a:lnSpc>
                <a:spcPts val="3500"/>
              </a:lnSpc>
            </a:pPr>
            <a:r>
              <a:rPr lang="es-ES" sz="4400" b="1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mayor</a:t>
            </a:r>
            <a:endParaRPr lang="es-ES" sz="4400" b="1" dirty="0">
              <a:ln>
                <a:solidFill>
                  <a:schemeClr val="accent4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377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E:\PPS  EXCLUSIVOS\- 8 de Marzo Día de la mujer\Imágenes\8 - 47c46c14407608b08df0bafa44985b2f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513" y="0"/>
            <a:ext cx="9180513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51520" y="2427734"/>
            <a:ext cx="2880320" cy="1944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400" b="1" dirty="0" smtClean="0">
                <a:ln>
                  <a:solidFill>
                    <a:srgbClr val="410082"/>
                  </a:solidFill>
                </a:ln>
                <a:solidFill>
                  <a:srgbClr val="9250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Eres Color, mañana, aroma, juventud y belleza</a:t>
            </a:r>
            <a:endParaRPr lang="es-ES" sz="4400" b="1" dirty="0">
              <a:ln>
                <a:solidFill>
                  <a:srgbClr val="410082"/>
                </a:solidFill>
              </a:ln>
              <a:solidFill>
                <a:srgbClr val="9250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pic>
        <p:nvPicPr>
          <p:cNvPr id="6149" name="Picture 5" descr="E:\PPS  EXCLUSIVOS\- 8 de Marzo Día de la mujer\Imágenes\9 - Alstroemeria_Closeup_Black_background_Yellow_578450_1280x777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9050" y="-9525"/>
            <a:ext cx="9163050" cy="5153025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51521" y="339502"/>
            <a:ext cx="2160240" cy="14959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400" b="1" dirty="0" smtClean="0">
                <a:ln>
                  <a:solidFill>
                    <a:srgbClr val="7055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Pasión, dulzura y fortaleza</a:t>
            </a:r>
            <a:endParaRPr lang="es-ES" sz="4400" b="1" dirty="0">
              <a:ln>
                <a:solidFill>
                  <a:srgbClr val="7055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1988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E:\PPS  EXCLUSIVOS\- 8 de Marzo Día de la mujer\Imágenes\Oleg_Gekman_Face_Makeup_Beautiful_571581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2575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084168" y="2643758"/>
            <a:ext cx="2808312" cy="1944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400" b="1" dirty="0" smtClean="0">
                <a:ln>
                  <a:solidFill>
                    <a:srgbClr val="5C4600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Eres la canción romántica que siempre gusta escuchar</a:t>
            </a:r>
            <a:endParaRPr lang="es-ES" sz="4400" b="1" dirty="0">
              <a:ln>
                <a:solidFill>
                  <a:srgbClr val="5C4600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pic>
        <p:nvPicPr>
          <p:cNvPr id="7173" name="Picture 5" descr="E:\PPS  EXCLUSIVOS\- 8 de Marzo Día de la mujer\Imágenes\11 - 81544d7cb6e9a099d768b123af50f631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292080" y="1419622"/>
            <a:ext cx="3096344" cy="14959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400" b="1" dirty="0" smtClean="0">
                <a:ln w="635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Eres el rocío que en las rosas siempre cae</a:t>
            </a:r>
            <a:endParaRPr lang="es-ES" sz="4400" b="1" dirty="0">
              <a:ln w="6350">
                <a:solidFill>
                  <a:schemeClr val="accent2">
                    <a:lumMod val="75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E:\PPS  EXCLUSIVOS\- 8 de Marzo Día de la mujer\Imágenes\11 - Hibiscus_Closeup_Black_background_Orange_HDR_561815_1280x87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563888" y="267494"/>
            <a:ext cx="5256584" cy="27853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400" b="1" dirty="0" smtClean="0">
                <a:ln>
                  <a:solidFill>
                    <a:srgbClr val="CD4A15"/>
                  </a:solidFill>
                </a:ln>
                <a:solidFill>
                  <a:srgbClr val="FCC7A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Eres la melodía que endulza la vida y nos hace viajar hasta el </a:t>
            </a:r>
          </a:p>
          <a:p>
            <a:pPr algn="ctr">
              <a:lnSpc>
                <a:spcPts val="3500"/>
              </a:lnSpc>
            </a:pPr>
            <a:r>
              <a:rPr lang="es-ES" sz="4400" b="1" dirty="0" smtClean="0">
                <a:ln>
                  <a:solidFill>
                    <a:srgbClr val="CD4A15"/>
                  </a:solidFill>
                </a:ln>
                <a:solidFill>
                  <a:srgbClr val="FCC7A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            mas       hermoso </a:t>
            </a:r>
          </a:p>
          <a:p>
            <a:pPr algn="ctr">
              <a:lnSpc>
                <a:spcPts val="3500"/>
              </a:lnSpc>
            </a:pPr>
            <a:r>
              <a:rPr lang="es-ES" sz="4400" b="1" dirty="0" smtClean="0">
                <a:ln>
                  <a:solidFill>
                    <a:srgbClr val="CD4A15"/>
                  </a:solidFill>
                </a:ln>
                <a:solidFill>
                  <a:srgbClr val="FCC7A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                    lugar de </a:t>
            </a:r>
          </a:p>
          <a:p>
            <a:pPr algn="ctr">
              <a:lnSpc>
                <a:spcPts val="3500"/>
              </a:lnSpc>
            </a:pPr>
            <a:r>
              <a:rPr lang="es-ES" sz="4400" b="1" dirty="0" smtClean="0">
                <a:ln>
                  <a:solidFill>
                    <a:srgbClr val="CD4A15"/>
                  </a:solidFill>
                </a:ln>
                <a:solidFill>
                  <a:srgbClr val="FCC7A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                      nuestro </a:t>
            </a:r>
          </a:p>
          <a:p>
            <a:pPr algn="ctr">
              <a:lnSpc>
                <a:spcPts val="3500"/>
              </a:lnSpc>
            </a:pPr>
            <a:r>
              <a:rPr lang="es-ES" sz="4400" b="1" dirty="0" smtClean="0">
                <a:ln>
                  <a:solidFill>
                    <a:srgbClr val="CD4A15"/>
                  </a:solidFill>
                </a:ln>
                <a:solidFill>
                  <a:srgbClr val="FCC7A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                            interior</a:t>
            </a:r>
            <a:endParaRPr lang="es-ES" sz="4400" b="1" dirty="0">
              <a:ln>
                <a:solidFill>
                  <a:srgbClr val="CD4A15"/>
                </a:solidFill>
              </a:ln>
              <a:solidFill>
                <a:srgbClr val="FCC7A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 flipH="1">
            <a:off x="0" y="0"/>
            <a:ext cx="4572000" cy="2571750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 flipH="1" flipV="1">
            <a:off x="0" y="2571750"/>
            <a:ext cx="4572000" cy="2571750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 flipV="1">
            <a:off x="4572000" y="2571750"/>
            <a:ext cx="4572000" cy="2571750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8 de Marzo Día de la mujer\Imágenes\13 - Hyacinths_Closeup_Violet_579351_1280x85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288" y="-9525"/>
            <a:ext cx="9172576" cy="5162550"/>
          </a:xfrm>
          <a:prstGeom prst="rect">
            <a:avLst/>
          </a:prstGeom>
          <a:noFill/>
        </p:spPr>
      </p:pic>
      <p:pic>
        <p:nvPicPr>
          <p:cNvPr id="2051" name="Picture 3" descr="E:\PPS  EXCLUSIVOS\- 8 de Marzo Día de la mujer\Imágenes\Hyacinths_Closeup_Violet_579351_1280x85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525"/>
            <a:ext cx="9158288" cy="516255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5796136" y="411510"/>
            <a:ext cx="3024336" cy="36830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400" b="1" dirty="0" smtClean="0">
                <a:ln>
                  <a:solidFill>
                    <a:srgbClr val="36068C"/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Eres maravillosa creación, </a:t>
            </a:r>
          </a:p>
          <a:p>
            <a:pPr algn="ctr">
              <a:lnSpc>
                <a:spcPts val="3500"/>
              </a:lnSpc>
            </a:pPr>
            <a:r>
              <a:rPr lang="es-ES" sz="4400" b="1" dirty="0" smtClean="0">
                <a:ln>
                  <a:solidFill>
                    <a:srgbClr val="36068C"/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ante los problemas de la vida jamás se dará por vencida, ofrece consejo y compañía.</a:t>
            </a:r>
            <a:endParaRPr lang="es-ES" sz="4400" b="1" dirty="0">
              <a:ln>
                <a:solidFill>
                  <a:srgbClr val="36068C"/>
                </a:solidFill>
              </a:ln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mph" presetSubtype="0" autoRev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17" dur="5000" fill="hold"/>
                                        <p:tgtEl>
                                          <p:spTgt spid="205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B7B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B0969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4" name="Picture 2" descr="E:\PPS  EXCLUSIVOS\- 8 de Marzo Día de la mujer\Imágenes\Bouquets_Roses_Colored_background_Blonde_girl_579842_1280x8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51520" y="555526"/>
            <a:ext cx="3672407" cy="28424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4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Eres bella porque te has formado cual perla, has enfrentado los pruebas fortaleciendo tu interior</a:t>
            </a:r>
            <a:endParaRPr lang="es-ES" sz="4400" b="1" dirty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E:\PPS  EXCLUSIVOS\- 8 de Marzo Día de la mujer\Imágenes\Roses_Closeup_Macro_Drops_Red_572312_1280x85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pic>
        <p:nvPicPr>
          <p:cNvPr id="2054" name="Picture 6" descr="E:\PPS  EXCLUSIVOS\- 8 de Marzo Día de la mujer\Imágenes\16 - Roses_Closeup_Macro_Drops_Red_572312_1280x853+PNG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67813" cy="5143500"/>
          </a:xfrm>
          <a:prstGeom prst="rect">
            <a:avLst/>
          </a:prstGeom>
          <a:noFill/>
        </p:spPr>
      </p:pic>
      <p:pic>
        <p:nvPicPr>
          <p:cNvPr id="2057" name="Picture 9" descr="E:\PPS  EXCLUSIVOS\- 8 de Marzo Día de la mujer\Imágenes\17 - Roses_Closeup_Macro_Drops_Red_572312_1280x853+PNG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13" y="1"/>
            <a:ext cx="9120187" cy="5148262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51520" y="267494"/>
            <a:ext cx="6696744" cy="2336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es-ES" sz="44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M</a:t>
            </a:r>
            <a:r>
              <a:rPr lang="es-ES" sz="44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irada tierna, sonrisa seductora</a:t>
            </a:r>
          </a:p>
          <a:p>
            <a:pPr>
              <a:lnSpc>
                <a:spcPts val="3500"/>
              </a:lnSpc>
            </a:pPr>
            <a:r>
              <a:rPr lang="es-ES" sz="44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U</a:t>
            </a:r>
            <a:r>
              <a:rPr lang="es-ES" sz="44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n sueño del hombre es siempre tenerla</a:t>
            </a:r>
          </a:p>
          <a:p>
            <a:pPr>
              <a:lnSpc>
                <a:spcPts val="3500"/>
              </a:lnSpc>
            </a:pPr>
            <a:r>
              <a:rPr lang="es-ES" sz="44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J</a:t>
            </a:r>
            <a:r>
              <a:rPr lang="es-ES" sz="44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unto a ellas imaginan miles de cosas</a:t>
            </a:r>
          </a:p>
          <a:p>
            <a:pPr>
              <a:lnSpc>
                <a:spcPts val="3500"/>
              </a:lnSpc>
            </a:pPr>
            <a:r>
              <a:rPr lang="es-ES" sz="44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E</a:t>
            </a:r>
            <a:r>
              <a:rPr lang="es-ES" sz="44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scriben los poetas en sus prosas</a:t>
            </a:r>
          </a:p>
          <a:p>
            <a:pPr>
              <a:lnSpc>
                <a:spcPts val="3500"/>
              </a:lnSpc>
            </a:pPr>
            <a:r>
              <a:rPr lang="es-ES" sz="44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R</a:t>
            </a:r>
            <a:r>
              <a:rPr lang="es-ES" sz="44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egalan la luna y miles de rosas.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6426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PPS  EXCLUSIVOS\- 8 de Marzo Día de la mujer\Imágenes\Pulsatilla_Butterflies_Blue_579167_1280x72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763" y="-9525"/>
            <a:ext cx="9153526" cy="5153025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23528" y="555526"/>
            <a:ext cx="4248472" cy="1047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400" b="1" dirty="0" smtClean="0">
                <a:ln>
                  <a:solidFill>
                    <a:srgbClr val="00213A"/>
                  </a:solidFill>
                </a:ln>
                <a:solidFill>
                  <a:srgbClr val="B4C9E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Hoy pensé en regalarte la flor más hermosa</a:t>
            </a:r>
            <a:endParaRPr lang="es-ES" sz="4400" b="1" dirty="0">
              <a:ln>
                <a:solidFill>
                  <a:srgbClr val="00213A"/>
                </a:solidFill>
              </a:ln>
              <a:solidFill>
                <a:srgbClr val="B4C9E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pic>
        <p:nvPicPr>
          <p:cNvPr id="3076" name="Picture 4" descr="E:\PPS  EXCLUSIVOS\- 8 de Marzo Día de la mujer\Imágenes\maxresdefault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51520" y="3147814"/>
            <a:ext cx="3528392" cy="14959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400" b="1" dirty="0" smtClean="0">
                <a:ln>
                  <a:solidFill>
                    <a:srgbClr val="4E1B06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Pero no pude …, </a:t>
            </a:r>
          </a:p>
          <a:p>
            <a:pPr algn="ctr">
              <a:lnSpc>
                <a:spcPts val="3500"/>
              </a:lnSpc>
            </a:pPr>
            <a:r>
              <a:rPr lang="es-ES" sz="4400" b="1" dirty="0" smtClean="0">
                <a:ln>
                  <a:solidFill>
                    <a:srgbClr val="4E1B06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porque la flor mas hermosa eres tu</a:t>
            </a:r>
            <a:endParaRPr lang="es-ES" sz="4400" b="1" dirty="0">
              <a:ln>
                <a:solidFill>
                  <a:srgbClr val="4E1B06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2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91B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3" name="Picture 7" descr="E:\PPS  EXCLUSIVOS\- 8 de Marzo Día de la mujer\Imágenes\Tulips_Colored_background_Smile_Three_3_Blonde_580027_1280x8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763"/>
            <a:ext cx="9150350" cy="5154613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1520" y="411510"/>
            <a:ext cx="2664296" cy="28424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es-ES" sz="4400" b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Las mujeres como la música, </a:t>
            </a:r>
          </a:p>
          <a:p>
            <a:pPr>
              <a:lnSpc>
                <a:spcPts val="3500"/>
              </a:lnSpc>
            </a:pPr>
            <a:r>
              <a:rPr lang="es-ES" sz="4400" b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si realmente quieres comprenderlas </a:t>
            </a:r>
          </a:p>
          <a:p>
            <a:pPr>
              <a:lnSpc>
                <a:spcPts val="3500"/>
              </a:lnSpc>
            </a:pPr>
            <a:r>
              <a:rPr lang="es-ES" sz="4400" b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a fondo,</a:t>
            </a:r>
            <a:endParaRPr lang="es-ES" sz="4400" b="1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pic>
        <p:nvPicPr>
          <p:cNvPr id="4104" name="Picture 8" descr="E:\PPS  EXCLUSIVOS\- 8 de Marzo Día de la mujer\Imágenes\Ulyana_Mizinova_Victoria_Spitsyna_Sleep_Bathroom_573999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38737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084168" y="339502"/>
            <a:ext cx="2880320" cy="2336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3500"/>
              </a:lnSpc>
            </a:pPr>
            <a:r>
              <a:rPr lang="es-ES" sz="4400" b="1" dirty="0" smtClean="0">
                <a:ln>
                  <a:solidFill>
                    <a:srgbClr val="FF0000"/>
                  </a:solidFill>
                </a:ln>
                <a:solidFill>
                  <a:srgbClr val="8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Debes aprender </a:t>
            </a:r>
          </a:p>
          <a:p>
            <a:pPr algn="r">
              <a:lnSpc>
                <a:spcPts val="3500"/>
              </a:lnSpc>
            </a:pPr>
            <a:r>
              <a:rPr lang="es-ES" sz="4400" b="1" dirty="0" smtClean="0">
                <a:ln>
                  <a:solidFill>
                    <a:srgbClr val="FF0000"/>
                  </a:solidFill>
                </a:ln>
                <a:solidFill>
                  <a:srgbClr val="8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a escucharlas y </a:t>
            </a:r>
          </a:p>
          <a:p>
            <a:pPr algn="r">
              <a:lnSpc>
                <a:spcPts val="3500"/>
              </a:lnSpc>
            </a:pPr>
            <a:r>
              <a:rPr lang="es-ES" sz="4400" b="1" dirty="0" smtClean="0">
                <a:ln>
                  <a:solidFill>
                    <a:srgbClr val="FF0000"/>
                  </a:solidFill>
                </a:ln>
                <a:solidFill>
                  <a:srgbClr val="8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a sentirlas </a:t>
            </a:r>
          </a:p>
          <a:p>
            <a:pPr algn="r">
              <a:lnSpc>
                <a:spcPts val="3500"/>
              </a:lnSpc>
            </a:pPr>
            <a:r>
              <a:rPr lang="es-ES" sz="4400" b="1" dirty="0" smtClean="0">
                <a:ln>
                  <a:solidFill>
                    <a:srgbClr val="FF0000"/>
                  </a:solidFill>
                </a:ln>
                <a:solidFill>
                  <a:srgbClr val="8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    con el </a:t>
            </a:r>
          </a:p>
          <a:p>
            <a:pPr algn="r">
              <a:lnSpc>
                <a:spcPts val="3500"/>
              </a:lnSpc>
            </a:pPr>
            <a:r>
              <a:rPr lang="es-ES" sz="4400" b="1" dirty="0" smtClean="0">
                <a:ln>
                  <a:solidFill>
                    <a:srgbClr val="FF0000"/>
                  </a:solidFill>
                </a:ln>
                <a:solidFill>
                  <a:srgbClr val="8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corazón</a:t>
            </a:r>
            <a:endParaRPr lang="es-ES" sz="4400" b="1" dirty="0">
              <a:ln>
                <a:solidFill>
                  <a:srgbClr val="FF0000"/>
                </a:solidFill>
              </a:ln>
              <a:solidFill>
                <a:srgbClr val="8E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0969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1"/>
            <a:ext cx="9144000" cy="5143500"/>
          </a:xfrm>
          <a:prstGeom prst="rect">
            <a:avLst/>
          </a:prstGeom>
          <a:solidFill>
            <a:schemeClr val="accent4">
              <a:lumMod val="40000"/>
              <a:lumOff val="6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5128" name="Picture 8" descr="E:\PPS  EXCLUSIVOS\- 8 de Marzo Día de la mujer\Imágenes\Bouquets_Roses_Bokeh_Wreath_Hat_Bicycle_Hands_Hair_580202_1280x85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0"/>
            <a:ext cx="9155113" cy="51562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23528" y="267494"/>
            <a:ext cx="4176464" cy="28424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400" b="1" dirty="0" smtClean="0">
                <a:ln>
                  <a:solidFill>
                    <a:srgbClr val="AC0046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A ti mujer, </a:t>
            </a:r>
          </a:p>
          <a:p>
            <a:pPr algn="ctr">
              <a:lnSpc>
                <a:spcPts val="3500"/>
              </a:lnSpc>
            </a:pPr>
            <a:r>
              <a:rPr lang="es-ES" sz="4400" b="1" dirty="0" smtClean="0">
                <a:ln>
                  <a:solidFill>
                    <a:srgbClr val="AC0046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que con tu sensibilidad, generosidad y fortaleza enriqueces la comprensión del mundo y contribuyes </a:t>
            </a:r>
          </a:p>
          <a:p>
            <a:pPr algn="ctr">
              <a:lnSpc>
                <a:spcPts val="3500"/>
              </a:lnSpc>
            </a:pPr>
            <a:r>
              <a:rPr lang="es-ES" sz="4400" b="1" dirty="0" smtClean="0">
                <a:ln>
                  <a:solidFill>
                    <a:srgbClr val="AC0046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a la verdad.</a:t>
            </a:r>
            <a:endParaRPr lang="es-ES" sz="4400" b="1" dirty="0">
              <a:ln>
                <a:solidFill>
                  <a:srgbClr val="AC0046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FFCC66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FFCC66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" dur="5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4" grpId="0" animBg="1"/>
      <p:bldP spid="4" grpId="1" animBg="1"/>
      <p:bldP spid="5" grpId="0" animBg="1"/>
      <p:bldP spid="5" grpId="1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E:\PPS  EXCLUSIVOS\- 8 de Marzo Día de la mujer\Imágenes\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67544" y="267494"/>
            <a:ext cx="5184575" cy="1438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Una mujer seduce más cuando desnuda su corazón, que cuando desnuda su cuerpo</a:t>
            </a:r>
            <a:endParaRPr lang="es-ES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5000" fill="hold"/>
                                        <p:tgtEl>
                                          <p:spTgt spid="1638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PS  EXCLUSIVOS\- 8 de Marzo Día de la mujer\Imágenes\25 - March_8_Roses_Vector_Graphics_Word_Lettering_580219_1035x1024+pn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9050" y="0"/>
            <a:ext cx="9163050" cy="5143500"/>
          </a:xfrm>
          <a:prstGeom prst="rect">
            <a:avLst/>
          </a:prstGeom>
          <a:noFill/>
        </p:spPr>
      </p:pic>
      <p:pic>
        <p:nvPicPr>
          <p:cNvPr id="1027" name="Picture 3" descr="E:\PPS  EXCLUSIVOS\- 8 de Marzo Día de la mujer\Imágenes\26 - March_8_Roses_Vector_Graphics_Word_Lettering_580219_1035x1024+png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pic>
        <p:nvPicPr>
          <p:cNvPr id="1028" name="Picture 4" descr="E:\PPS  EXCLUSIVOS\- 8 de Marzo Día de la mujer\Imágenes\27 - March_8_Roses_Vector_Graphics_Word_Lettering_580219_1035x1024+png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pic>
        <p:nvPicPr>
          <p:cNvPr id="1029" name="Picture 5" descr="E:\PPS  EXCLUSIVOS\- 8 de Marzo Día de la mujer\Imágenes\28 - March_8_Roses_Vector_Graphics_Word_Lettering_580219_1035x1024+png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1" cy="5143500"/>
          </a:xfrm>
          <a:prstGeom prst="rect">
            <a:avLst/>
          </a:prstGeom>
          <a:noFill/>
        </p:spPr>
      </p:pic>
      <p:pic>
        <p:nvPicPr>
          <p:cNvPr id="1030" name="Picture 6" descr="E:\PPS  EXCLUSIVOS\- 8 de Marzo Día de la mujer\Imágenes\29 - March_8_Roses_Vector_Graphics_Word_Lettering_580219_1035x1024+png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1" y="0"/>
            <a:ext cx="9144001" cy="5151438"/>
          </a:xfrm>
          <a:prstGeom prst="rect">
            <a:avLst/>
          </a:prstGeom>
          <a:noFill/>
        </p:spPr>
      </p:pic>
      <p:pic>
        <p:nvPicPr>
          <p:cNvPr id="1031" name="Picture 7" descr="E:\PPS  EXCLUSIVOS\- 8 de Marzo Día de la mujer\Imágenes\30 - March_8_Roses_Vector_Graphics_Word_Lettering_580219_1035x1024+png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2555776" y="3579862"/>
            <a:ext cx="4181920" cy="5411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500"/>
              </a:lnSpc>
            </a:pPr>
            <a:r>
              <a:rPr lang="es-ES" sz="4400" b="1" dirty="0" smtClean="0">
                <a:ln>
                  <a:solidFill>
                    <a:srgbClr val="FF0000"/>
                  </a:solidFill>
                </a:ln>
                <a:solidFill>
                  <a:srgbClr val="8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Especial a los 70 años</a:t>
            </a:r>
            <a:endParaRPr lang="es-ES" sz="4400" b="1" dirty="0">
              <a:ln>
                <a:solidFill>
                  <a:srgbClr val="FF0000"/>
                </a:solidFill>
              </a:ln>
              <a:solidFill>
                <a:srgbClr val="8E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2483768" y="3075806"/>
            <a:ext cx="3904600" cy="5411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500"/>
              </a:lnSpc>
            </a:pPr>
            <a:r>
              <a:rPr lang="es-ES" sz="4400" b="1" dirty="0" smtClean="0">
                <a:ln>
                  <a:solidFill>
                    <a:srgbClr val="FF0000"/>
                  </a:solidFill>
                </a:ln>
                <a:solidFill>
                  <a:srgbClr val="8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Dama a los 60 años</a:t>
            </a:r>
          </a:p>
        </p:txBody>
      </p:sp>
      <p:sp>
        <p:nvSpPr>
          <p:cNvPr id="9" name="8 Rectángulo"/>
          <p:cNvSpPr/>
          <p:nvPr/>
        </p:nvSpPr>
        <p:spPr>
          <a:xfrm>
            <a:off x="2555776" y="2571750"/>
            <a:ext cx="4464496" cy="5411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500"/>
              </a:lnSpc>
            </a:pPr>
            <a:r>
              <a:rPr lang="es-ES" sz="4400" b="1" dirty="0" smtClean="0">
                <a:ln>
                  <a:solidFill>
                    <a:srgbClr val="FF0000"/>
                  </a:solidFill>
                </a:ln>
                <a:solidFill>
                  <a:srgbClr val="8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Inolvidable a los 45 años</a:t>
            </a:r>
          </a:p>
        </p:txBody>
      </p:sp>
      <p:sp>
        <p:nvSpPr>
          <p:cNvPr id="8" name="7 Rectángulo"/>
          <p:cNvSpPr/>
          <p:nvPr/>
        </p:nvSpPr>
        <p:spPr>
          <a:xfrm>
            <a:off x="2555776" y="2067694"/>
            <a:ext cx="4110423" cy="5411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500"/>
              </a:lnSpc>
            </a:pPr>
            <a:r>
              <a:rPr lang="es-ES" sz="4400" b="1" dirty="0" smtClean="0">
                <a:ln>
                  <a:solidFill>
                    <a:srgbClr val="FF0000"/>
                  </a:solidFill>
                </a:ln>
                <a:solidFill>
                  <a:srgbClr val="8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Pasional a los 35 años</a:t>
            </a:r>
          </a:p>
        </p:txBody>
      </p:sp>
      <p:sp>
        <p:nvSpPr>
          <p:cNvPr id="5" name="4 Rectángulo"/>
          <p:cNvSpPr/>
          <p:nvPr/>
        </p:nvSpPr>
        <p:spPr>
          <a:xfrm>
            <a:off x="2555776" y="1563638"/>
            <a:ext cx="3959484" cy="5411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500"/>
              </a:lnSpc>
            </a:pPr>
            <a:r>
              <a:rPr lang="es-ES" sz="4400" b="1" dirty="0" smtClean="0">
                <a:ln>
                  <a:solidFill>
                    <a:srgbClr val="FF0000"/>
                  </a:solidFill>
                </a:ln>
                <a:solidFill>
                  <a:srgbClr val="8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Es bella a los 25 años</a:t>
            </a:r>
          </a:p>
        </p:txBody>
      </p:sp>
      <p:sp>
        <p:nvSpPr>
          <p:cNvPr id="2" name="1 CuadroTexto"/>
          <p:cNvSpPr txBox="1"/>
          <p:nvPr/>
        </p:nvSpPr>
        <p:spPr>
          <a:xfrm>
            <a:off x="2555776" y="1059582"/>
            <a:ext cx="4400437" cy="5411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es-ES" sz="4400" b="1" dirty="0" smtClean="0">
                <a:ln>
                  <a:solidFill>
                    <a:srgbClr val="FF0000"/>
                  </a:solidFill>
                </a:ln>
                <a:solidFill>
                  <a:srgbClr val="8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Es princesa a los 15 años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24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0" grpId="0"/>
      <p:bldP spid="9" grpId="0"/>
      <p:bldP spid="8" grpId="0"/>
      <p:bldP spid="5" grpId="0"/>
      <p:bldP spid="2" grpId="0"/>
      <p:bldP spid="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5" name="Picture 3" descr="E:\PPS  EXCLUSIVOS\- 8 de Marzo Día de la mujer\Imágenes\Roses_Blonde_girl_Face_Glance_Hands_553833_1228x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156176" y="915566"/>
            <a:ext cx="2287421" cy="1047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400" b="1" dirty="0" smtClean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Es hermosa toda la vida</a:t>
            </a:r>
            <a:endParaRPr lang="es-ES" sz="4400" b="1" dirty="0"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2" grpId="0"/>
      <p:bldP spid="1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8 de Marzo Día de la mujer\Imágenes\32 - Lilies_Blonde_girl_Asmile_4997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25" y="-9525"/>
            <a:ext cx="9163050" cy="51625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79512" y="267494"/>
            <a:ext cx="2664296" cy="28424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es-ES" sz="4400" b="1" dirty="0" smtClean="0">
                <a:ln>
                  <a:solidFill>
                    <a:srgbClr val="8A0038"/>
                  </a:solidFill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La mujer que conserva a la niña en su corazón, </a:t>
            </a:r>
          </a:p>
          <a:p>
            <a:pPr>
              <a:lnSpc>
                <a:spcPts val="3500"/>
              </a:lnSpc>
            </a:pPr>
            <a:r>
              <a:rPr lang="es-ES" sz="4400" b="1" dirty="0" smtClean="0">
                <a:ln>
                  <a:solidFill>
                    <a:srgbClr val="8A0038"/>
                  </a:solidFill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siempre será </a:t>
            </a:r>
          </a:p>
          <a:p>
            <a:pPr>
              <a:lnSpc>
                <a:spcPts val="3500"/>
              </a:lnSpc>
            </a:pPr>
            <a:r>
              <a:rPr lang="es-ES" sz="4400" b="1" dirty="0" smtClean="0">
                <a:ln>
                  <a:solidFill>
                    <a:srgbClr val="8A0038"/>
                  </a:solidFill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feliz</a:t>
            </a:r>
            <a:endParaRPr lang="es-ES" sz="4400" b="1" dirty="0">
              <a:ln>
                <a:solidFill>
                  <a:srgbClr val="8A0038"/>
                </a:solidFill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6000" fill="hold"/>
                                        <p:tgtEl>
                                          <p:spTgt spid="409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8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124" name="Picture 4" descr="E:\PPS  EXCLUSIVOS\- 8 de Marzo Día de la mujer\Imágenes\Imagen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292080" y="915566"/>
            <a:ext cx="3528391" cy="2408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4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Una mujer no merece solo un día para honrarla</a:t>
            </a:r>
          </a:p>
          <a:p>
            <a:pPr algn="ctr">
              <a:lnSpc>
                <a:spcPts val="3500"/>
              </a:lnSpc>
            </a:pPr>
            <a:r>
              <a:rPr lang="es-ES" sz="44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Sino toda una vida para amarla</a:t>
            </a:r>
            <a:endParaRPr lang="es-ES" sz="44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641602" y="411510"/>
            <a:ext cx="2952155" cy="6136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Porque es única</a:t>
            </a:r>
            <a:endParaRPr lang="es-ES" sz="48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A5C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E:\PPS  EXCLUSIVOS\- 8 de Marzo Día de la mujer\Imágenes\22 - Tulips_Colored_background_Template_greeting_card_579896_1280x85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2700"/>
            <a:ext cx="9155113" cy="51689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827584" y="699542"/>
            <a:ext cx="4464496" cy="1944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400" b="1" dirty="0" smtClean="0">
                <a:ln>
                  <a:solidFill>
                    <a:srgbClr val="CC0053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La fortaleza de una mujer no es sólo lo mucho que pueda sostener antes de que ella se quiebre, </a:t>
            </a:r>
            <a:endParaRPr lang="es-ES" sz="4400" b="1" dirty="0">
              <a:ln>
                <a:solidFill>
                  <a:srgbClr val="CC0053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pic>
        <p:nvPicPr>
          <p:cNvPr id="6148" name="Picture 4" descr="E:\PPS  EXCLUSIVOS\- 8 de Marzo Día de la mujer\Imágenes\Eustoma_Closeup_Black_background_Three_3_White_579793_1365x1024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12700"/>
            <a:ext cx="9150350" cy="51562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5536" y="411510"/>
            <a:ext cx="3960440" cy="23936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es-ES" sz="4400" b="1" dirty="0" smtClean="0">
                <a:ln>
                  <a:solidFill>
                    <a:srgbClr val="36223E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Sino también lo mucho que pueda sostener </a:t>
            </a:r>
          </a:p>
          <a:p>
            <a:pPr>
              <a:lnSpc>
                <a:spcPts val="3500"/>
              </a:lnSpc>
            </a:pPr>
            <a:r>
              <a:rPr lang="es-ES" sz="4400" b="1" dirty="0" smtClean="0">
                <a:ln>
                  <a:solidFill>
                    <a:srgbClr val="36223E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aun después de</a:t>
            </a:r>
          </a:p>
          <a:p>
            <a:pPr>
              <a:lnSpc>
                <a:spcPts val="3500"/>
              </a:lnSpc>
            </a:pPr>
            <a:r>
              <a:rPr lang="es-ES" sz="4400" b="1" dirty="0" smtClean="0">
                <a:ln>
                  <a:solidFill>
                    <a:srgbClr val="36223E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haberse </a:t>
            </a:r>
          </a:p>
          <a:p>
            <a:pPr>
              <a:lnSpc>
                <a:spcPts val="3500"/>
              </a:lnSpc>
            </a:pPr>
            <a:r>
              <a:rPr lang="es-ES" sz="4400" b="1" dirty="0" smtClean="0">
                <a:ln>
                  <a:solidFill>
                    <a:srgbClr val="36223E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quebrado.</a:t>
            </a:r>
            <a:endParaRPr lang="es-ES" sz="4400" b="1" dirty="0">
              <a:ln>
                <a:solidFill>
                  <a:srgbClr val="36223E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5143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/>
          <p:nvPr/>
        </p:nvSpPr>
        <p:spPr>
          <a:xfrm>
            <a:off x="1547664" y="483518"/>
            <a:ext cx="3029996" cy="5982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400" b="1" dirty="0" err="1" smtClean="0">
                <a:ln>
                  <a:solidFill>
                    <a:srgbClr val="940646"/>
                  </a:solidFill>
                </a:ln>
                <a:solidFill>
                  <a:srgbClr val="FDCBE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Hey</a:t>
            </a:r>
            <a:r>
              <a:rPr lang="es-ES" sz="4400" b="1" dirty="0" smtClean="0">
                <a:ln>
                  <a:solidFill>
                    <a:srgbClr val="940646"/>
                  </a:solidFill>
                </a:ln>
                <a:solidFill>
                  <a:srgbClr val="FDCBE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 tú ! Si, tú!</a:t>
            </a:r>
            <a:endParaRPr lang="es-ES" sz="4400" b="1" dirty="0">
              <a:ln>
                <a:solidFill>
                  <a:srgbClr val="940646"/>
                </a:solidFill>
              </a:ln>
              <a:solidFill>
                <a:srgbClr val="FDCBE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pic>
        <p:nvPicPr>
          <p:cNvPr id="7172" name="Picture 4" descr="E:\PPS  EXCLUSIVOS\- 8 de Marzo Día de la mujer\Imágenes\o4LXPW1bnE4sqageNEekzPMVxYs.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625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416021" y="771550"/>
            <a:ext cx="2476459" cy="1438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400" b="1" dirty="0" smtClean="0">
                <a:ln>
                  <a:solidFill>
                    <a:srgbClr val="463A34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La que esta leyendo este mensaje</a:t>
            </a:r>
            <a:endParaRPr lang="es-ES" sz="4400" b="1" dirty="0">
              <a:ln>
                <a:solidFill>
                  <a:srgbClr val="463A34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6988"/>
            <a:ext cx="9144000" cy="5116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3131840" y="339502"/>
            <a:ext cx="4028667" cy="5982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400" b="1" dirty="0" smtClean="0">
                <a:ln>
                  <a:solidFill>
                    <a:srgbClr val="F6167B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La de los ojos hermosos</a:t>
            </a:r>
            <a:endParaRPr lang="es-ES" sz="4400" b="1" dirty="0">
              <a:ln>
                <a:solidFill>
                  <a:srgbClr val="F6167B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xit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ntr" presetSubtype="8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E:\PPS  EXCLUSIVOS\- 8 de Marzo Día de la mujer\Imágenes\40 - Camomiles_Closeup_Drops_Bokeh_White_576788_1280x85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" y="7938"/>
            <a:ext cx="9131300" cy="5135562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275856" y="555526"/>
            <a:ext cx="3953326" cy="5982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400" b="1" dirty="0" smtClean="0">
                <a:ln>
                  <a:solidFill>
                    <a:srgbClr val="3E2F00"/>
                  </a:solidFill>
                </a:ln>
                <a:solidFill>
                  <a:srgbClr val="FFD03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La de la sonrisa bonita</a:t>
            </a:r>
            <a:endParaRPr lang="es-ES" sz="4400" b="1" dirty="0">
              <a:ln>
                <a:solidFill>
                  <a:srgbClr val="3E2F00"/>
                </a:solidFill>
              </a:ln>
              <a:solidFill>
                <a:srgbClr val="FFD03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525" y="0"/>
            <a:ext cx="9134475" cy="5122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539552" y="627534"/>
            <a:ext cx="3024336" cy="1047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400" b="1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Sí a ti te hablo princesa</a:t>
            </a:r>
            <a:endParaRPr lang="es-ES" sz="4400" b="1" dirty="0">
              <a:ln>
                <a:solidFill>
                  <a:schemeClr val="accent4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C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C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218" name="Picture 2" descr="E:\PPS  EXCLUSIVOS\- 8 de Marzo Día de la mujer\Imágenes\42 - Roses_Violin_Notes_Three_3_Red_553641_1280x85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689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 rot="20772688">
            <a:off x="249700" y="923326"/>
            <a:ext cx="5583131" cy="6597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6000" b="1" dirty="0" smtClean="0">
                <a:ln>
                  <a:solidFill>
                    <a:srgbClr val="74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¡¡Feliz día de la mujer!!</a:t>
            </a:r>
            <a:endParaRPr lang="es-ES" sz="6000" b="1" dirty="0">
              <a:ln>
                <a:solidFill>
                  <a:srgbClr val="74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2" grpId="0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8 de Marzo Día de la mujer\Imágenes\wallpapersden.com_aqua-snow-leopard_2560x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pic>
        <p:nvPicPr>
          <p:cNvPr id="2065" name="Picture 17" descr="E:\PPS  EXCLUSIVOS\- 8 de Marzo Día de la mujer\Imágenes\0 -  lilas blancas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1131590"/>
            <a:ext cx="2810885" cy="3110607"/>
          </a:xfrm>
          <a:prstGeom prst="rect">
            <a:avLst/>
          </a:prstGeom>
          <a:noFill/>
        </p:spPr>
      </p:pic>
      <p:pic>
        <p:nvPicPr>
          <p:cNvPr id="2062" name="Picture 14" descr="E:\PPS  EXCLUSIVOS\- 8 de Marzo Día de la mujer\Imágenes\0 -  lila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735313">
            <a:off x="6547279" y="1839179"/>
            <a:ext cx="2034150" cy="2518806"/>
          </a:xfrm>
          <a:prstGeom prst="rect">
            <a:avLst/>
          </a:prstGeom>
          <a:noFill/>
        </p:spPr>
      </p:pic>
      <p:pic>
        <p:nvPicPr>
          <p:cNvPr id="2064" name="Picture 16" descr="E:\PPS  EXCLUSIVOS\- 8 de Marzo Día de la mujer\Imágenes\0 - FLORES 5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67944" y="0"/>
            <a:ext cx="3132708" cy="4381203"/>
          </a:xfrm>
          <a:prstGeom prst="rect">
            <a:avLst/>
          </a:prstGeom>
          <a:noFill/>
        </p:spPr>
      </p:pic>
      <p:grpSp>
        <p:nvGrpSpPr>
          <p:cNvPr id="22" name="21 Grupo"/>
          <p:cNvGrpSpPr/>
          <p:nvPr/>
        </p:nvGrpSpPr>
        <p:grpSpPr>
          <a:xfrm>
            <a:off x="467544" y="3507854"/>
            <a:ext cx="1184940" cy="1397769"/>
            <a:chOff x="395536" y="3507854"/>
            <a:chExt cx="1374207" cy="1397769"/>
          </a:xfrm>
        </p:grpSpPr>
        <p:pic>
          <p:nvPicPr>
            <p:cNvPr id="17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 flipH="1">
              <a:off x="395536" y="3507854"/>
              <a:ext cx="1336154" cy="1009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1" name="20 CuadroTexto"/>
            <p:cNvSpPr txBox="1"/>
            <p:nvPr/>
          </p:nvSpPr>
          <p:spPr>
            <a:xfrm>
              <a:off x="395536" y="4443958"/>
              <a:ext cx="137420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2400" dirty="0" smtClean="0">
                  <a:ln w="6350">
                    <a:solidFill>
                      <a:srgbClr val="704BF7"/>
                    </a:solidFill>
                  </a:ln>
                  <a:solidFill>
                    <a:schemeClr val="bg1"/>
                  </a:solidFill>
                  <a:latin typeface="French Script MT" pitchFamily="66" charset="0"/>
                </a:rPr>
                <a:t>Margarita</a:t>
              </a:r>
              <a:endParaRPr lang="es-ES" sz="2400" dirty="0">
                <a:ln w="6350">
                  <a:solidFill>
                    <a:srgbClr val="704BF7"/>
                  </a:solidFill>
                </a:ln>
                <a:solidFill>
                  <a:schemeClr val="bg1"/>
                </a:solidFill>
                <a:latin typeface="French Script MT" pitchFamily="66" charset="0"/>
              </a:endParaRPr>
            </a:p>
          </p:txBody>
        </p:sp>
      </p:grpSp>
      <p:sp>
        <p:nvSpPr>
          <p:cNvPr id="23" name="22 CuadroTexto"/>
          <p:cNvSpPr txBox="1"/>
          <p:nvPr/>
        </p:nvSpPr>
        <p:spPr>
          <a:xfrm>
            <a:off x="827584" y="843558"/>
            <a:ext cx="2377574" cy="5982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3500"/>
              </a:lnSpc>
            </a:pPr>
            <a:r>
              <a:rPr lang="es-ES" sz="4400" b="1" dirty="0" smtClean="0">
                <a:ln>
                  <a:solidFill>
                    <a:srgbClr val="704BF7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Marzo 2020</a:t>
            </a:r>
            <a:endParaRPr lang="es-ES" sz="4400" b="1" dirty="0">
              <a:ln>
                <a:solidFill>
                  <a:srgbClr val="704BF7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827584" y="1563638"/>
            <a:ext cx="3870547" cy="9900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3500"/>
              </a:lnSpc>
            </a:pPr>
            <a:r>
              <a:rPr lang="es-ES" sz="4400" b="1" dirty="0" smtClean="0">
                <a:ln>
                  <a:solidFill>
                    <a:srgbClr val="704BF7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Música: El sexo débil</a:t>
            </a:r>
          </a:p>
          <a:p>
            <a:pPr>
              <a:lnSpc>
                <a:spcPts val="3500"/>
              </a:lnSpc>
            </a:pPr>
            <a:r>
              <a:rPr lang="es-ES" sz="4400" b="1" dirty="0" smtClean="0">
                <a:ln>
                  <a:solidFill>
                    <a:srgbClr val="704BF7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Jaime </a:t>
            </a:r>
            <a:r>
              <a:rPr lang="es-ES" sz="4400" b="1" dirty="0" err="1" smtClean="0">
                <a:ln>
                  <a:solidFill>
                    <a:srgbClr val="704BF7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Camil</a:t>
            </a:r>
            <a:endParaRPr lang="es-ES" sz="4400" b="1" dirty="0">
              <a:ln>
                <a:solidFill>
                  <a:srgbClr val="704BF7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pic>
        <p:nvPicPr>
          <p:cNvPr id="2052" name="Picture 4" descr="E:\PPS  EXCLUSIVOS\- 8 de Marzo Día de la mujer\Imágenes\CESTO FLORES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07904" y="1449348"/>
            <a:ext cx="5256584" cy="3694153"/>
          </a:xfrm>
          <a:prstGeom prst="rect">
            <a:avLst/>
          </a:prstGeom>
          <a:noFill/>
        </p:spPr>
      </p:pic>
      <p:pic>
        <p:nvPicPr>
          <p:cNvPr id="2060" name="Picture 12" descr="E:\PPS  EXCLUSIVOS\- 8 de Marzo Día de la mujer\Imágenes\0 - 9f0636bcbd5b6c281744d166e346aff0.jpg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0127925" flipH="1">
            <a:off x="3642401" y="1687324"/>
            <a:ext cx="1835557" cy="2666914"/>
          </a:xfrm>
          <a:prstGeom prst="rect">
            <a:avLst/>
          </a:prstGeom>
          <a:noFill/>
        </p:spPr>
      </p:pic>
      <p:pic>
        <p:nvPicPr>
          <p:cNvPr id="2058" name="Picture 10" descr="E:\PPS  EXCLUSIVOS\- 8 de Marzo Día de la mujer\Imágenes\0 - laura_freebie_summer_breeze_el5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995936" y="2863850"/>
            <a:ext cx="2952328" cy="2279650"/>
          </a:xfrm>
          <a:prstGeom prst="rect">
            <a:avLst/>
          </a:prstGeom>
          <a:noFill/>
        </p:spPr>
      </p:pic>
      <p:pic>
        <p:nvPicPr>
          <p:cNvPr id="2072" name="Picture 24" descr="E:\PPS  EXCLUSIVOS\- 8 de Marzo Día de la mujer\Imágenes\0 - margaritas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21087005">
            <a:off x="5835783" y="2764946"/>
            <a:ext cx="3309436" cy="1749425"/>
          </a:xfrm>
          <a:prstGeom prst="rect">
            <a:avLst/>
          </a:prstGeom>
          <a:noFill/>
        </p:spPr>
      </p:pic>
      <p:pic>
        <p:nvPicPr>
          <p:cNvPr id="2059" name="Picture 11" descr="E:\PPS  EXCLUSIVOS\- 8 de Marzo Día de la mujer\Imágenes\0 -  florR53.gi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263680" y="3579862"/>
            <a:ext cx="2880320" cy="1563638"/>
          </a:xfrm>
          <a:prstGeom prst="rect">
            <a:avLst/>
          </a:prstGeom>
          <a:noFill/>
        </p:spPr>
      </p:pic>
      <p:sp>
        <p:nvSpPr>
          <p:cNvPr id="48" name="4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3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5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52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4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1386</TotalTime>
  <Words>436</Words>
  <Application>Microsoft Office PowerPoint</Application>
  <PresentationFormat>Presentación en pantalla (16:9)</PresentationFormat>
  <Paragraphs>77</Paragraphs>
  <Slides>24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31" baseType="lpstr">
      <vt:lpstr>Arial</vt:lpstr>
      <vt:lpstr>Algerian</vt:lpstr>
      <vt:lpstr>Kristen ITC</vt:lpstr>
      <vt:lpstr>Calibri</vt:lpstr>
      <vt:lpstr>French Script MT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18</cp:revision>
  <dcterms:created xsi:type="dcterms:W3CDTF">2020-03-03T20:35:53Z</dcterms:created>
  <dcterms:modified xsi:type="dcterms:W3CDTF">2020-03-08T18:13:55Z</dcterms:modified>
</cp:coreProperties>
</file>