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j7GUkOPHMuYKwgDqAkkEKA" hashData="FralK67IML9RN6LqfzvWPAlRZU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2D9752-E8A3-4622-BB59-65E1797B8493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E14CDC-388F-4724-9697-327B9AFF30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Marcador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916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5EC34C-D1C4-4853-ADF4-4BC0B5BDCA68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2861E-EC5C-497D-9DCE-6678E4BF6155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05015-497B-4C85-89BC-B66407D752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7737-06E6-4017-ACAB-82F42C67B431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B51A1-9E56-489C-BE64-1480A8BDA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DA25C-6658-4456-BA76-D06589610971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A8EAA-BBD9-405A-A858-0A46C6826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9C1A3-F0B4-4C0F-A7A9-92787505BA2E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EE4EF-71C4-4821-A274-81DA09C549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A1A2E-FB95-4CAF-BEC8-AA5A9E6E014F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A8020-9105-4548-8BB8-41CB9505B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560A5-A680-42CB-9E54-FF9E6BC5976D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BC3C3-C447-48B2-80F3-85FBFC02DE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4CBEE-9A0A-402F-A268-367D89942DA4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9DC59-AD6F-4895-8620-DE21F3A310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70933-AA78-4BC0-8DE3-B85AF20DBD86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E1901-1CEA-41A8-BAF6-AAC1ED0A8A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087C4-5783-40CE-8D19-B0EB9D34CC84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D000F-673E-42E1-B437-9032E67240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FF7F9-E64B-4AEE-90F8-DC78E9B9A7D1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27CB4-8A91-4109-A62B-A50A4E7AD2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3C1DE-C3EC-43AA-923D-319A77FA87E8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F41E9-7269-46F9-A3D5-BC896937ED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15732D-5733-4CA3-9566-BA21F2BF4DF6}" type="datetimeFigureOut">
              <a:rPr lang="es-ES"/>
              <a:pPr>
                <a:defRPr/>
              </a:pPr>
              <a:t>08/10/2018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E1D378-882E-48FB-AD39-12DB9BC75A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iguelkinoudp@gmail.com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 Concurso de pinchos de La Rioj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1227138"/>
            <a:ext cx="27146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17 Concurso de pinchos de La Rioja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6888" y="5643563"/>
            <a:ext cx="1585912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2" descr="17 Concurso de pinchos de La Rioja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63838" y="5643563"/>
            <a:ext cx="120808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2" descr="17 Concurso de pinchos de La Rioja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0" y="5715000"/>
            <a:ext cx="1192213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" descr="17 Concurso de pinchos de La Rioja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63" y="5480050"/>
            <a:ext cx="1143000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 descr="17 Concurso de pinchos de La Rioja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500042"/>
            <a:ext cx="33575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" y="2071688"/>
            <a:ext cx="17145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86563" y="1928813"/>
            <a:ext cx="118586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1" descr="Imagen relacionada"/>
          <p:cNvPicPr>
            <a:picLocks noChangeAspect="1" noChangeArrowheads="1"/>
          </p:cNvPicPr>
          <p:nvPr/>
        </p:nvPicPr>
        <p:blipFill>
          <a:blip r:embed="rId11"/>
          <a:srcRect l="13158" t="16304" r="46240"/>
          <a:stretch>
            <a:fillRect/>
          </a:stretch>
        </p:blipFill>
        <p:spPr bwMode="auto">
          <a:xfrm>
            <a:off x="642938" y="4572000"/>
            <a:ext cx="66833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9" name="10 CuadroTexto"/>
          <p:cNvSpPr txBox="1">
            <a:spLocks noChangeArrowheads="1"/>
          </p:cNvSpPr>
          <p:nvPr/>
        </p:nvSpPr>
        <p:spPr bwMode="auto">
          <a:xfrm>
            <a:off x="500063" y="4286250"/>
            <a:ext cx="1000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/>
              <a:t>Hacer clic</a:t>
            </a:r>
          </a:p>
        </p:txBody>
      </p:sp>
    </p:spTree>
  </p:cSld>
  <p:clrMapOvr>
    <a:masterClrMapping/>
  </p:clrMapOvr>
  <p:transition>
    <p:sndAc>
      <p:stSnd>
        <p:snd r:embed="rId2" name="A la Laurel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14875" y="357188"/>
            <a:ext cx="41227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SOPITAS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Carrera, 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Arnedo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latin typeface="Roboto"/>
                <a:cs typeface="+mn-cs"/>
              </a:rPr>
              <a:t>Delicia de </a:t>
            </a:r>
            <a:r>
              <a:rPr lang="es-ES" b="1" dirty="0" err="1">
                <a:solidFill>
                  <a:schemeClr val="bg1"/>
                </a:solidFill>
                <a:latin typeface="Roboto"/>
                <a:cs typeface="+mn-cs"/>
              </a:rPr>
              <a:t>Arnedo</a:t>
            </a:r>
            <a:endParaRPr lang="es-ES" b="1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Manita de cerdo rellena de </a:t>
            </a:r>
            <a:r>
              <a:rPr lang="es-ES" dirty="0" err="1">
                <a:latin typeface="Roboto"/>
                <a:cs typeface="+mn-cs"/>
              </a:rPr>
              <a:t>borrajitas</a:t>
            </a:r>
            <a:r>
              <a:rPr lang="es-ES" dirty="0">
                <a:latin typeface="Roboto"/>
                <a:cs typeface="+mn-cs"/>
              </a:rPr>
              <a:t> confitadas en Jamón Ibérico con crujiente de patatas a la riojana</a:t>
            </a:r>
          </a:p>
        </p:txBody>
      </p:sp>
      <p:pic>
        <p:nvPicPr>
          <p:cNvPr id="1026" name="Picture 2" descr="http://www.lariojacapital.com/concurso-de-pinchos/cache/timthumb.php?w=460&amp;src=/concurso-de-pinchos/imagenes/32-Sopitas.jpg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0"/>
            <a:ext cx="3863975" cy="343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357188" y="4143375"/>
            <a:ext cx="3863975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BOHEMIA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Paletillas, 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Del wok a la barra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Verduritas de Calahorra y taco de carne con salsa de soja</a:t>
            </a:r>
          </a:p>
        </p:txBody>
      </p:sp>
      <p:pic>
        <p:nvPicPr>
          <p:cNvPr id="1028" name="Picture 4" descr="http://www.lariojacapital.com/concurso-de-pinchos/cache/timthumb.php?w=460&amp;src=/concurso-de-pinchos/imagenes/66-Bohemi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3F3F1"/>
              </a:clrFrom>
              <a:clrTo>
                <a:srgbClr val="F3F3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88" y="3419475"/>
            <a:ext cx="3863975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Resultado de imagen de banderas de la rioja"/>
          <p:cNvPicPr>
            <a:picLocks noChangeAspect="1" noChangeArrowheads="1"/>
          </p:cNvPicPr>
          <p:nvPr/>
        </p:nvPicPr>
        <p:blipFill>
          <a:blip r:embed="rId2"/>
          <a:srcRect r="60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www.lariojacapital.com/concurso-de-pinchos/cache/timthumb.php?w=460&amp;src=/concurso-de-pinchos/imagenes/28-El-albergue.jpg"/>
          <p:cNvPicPr>
            <a:picLocks noChangeAspect="1" noChangeArrowheads="1"/>
          </p:cNvPicPr>
          <p:nvPr/>
        </p:nvPicPr>
        <p:blipFill>
          <a:blip r:embed="rId3"/>
          <a:srcRect l="2998" r="2454" b="14583"/>
          <a:stretch>
            <a:fillRect/>
          </a:stretch>
        </p:blipFill>
        <p:spPr bwMode="auto">
          <a:xfrm>
            <a:off x="5000625" y="214313"/>
            <a:ext cx="3643313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57188" y="500063"/>
            <a:ext cx="3529012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EL ALBERGUE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Rasillo de San Francisco, bajo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latin typeface="Roboto"/>
                <a:cs typeface="+mn-cs"/>
              </a:rPr>
              <a:t>El hortelano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rgbClr val="BF041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de brioche, pasta </a:t>
            </a:r>
            <a:r>
              <a:rPr lang="es-ES" dirty="0" err="1">
                <a:latin typeface="Roboto"/>
                <a:cs typeface="+mn-cs"/>
              </a:rPr>
              <a:t>wonton</a:t>
            </a:r>
            <a:r>
              <a:rPr lang="es-ES" dirty="0">
                <a:latin typeface="Roboto"/>
                <a:cs typeface="+mn-cs"/>
              </a:rPr>
              <a:t>, alcachofas, lombarda, coliflor, zanahoria, pimiento rojo y verde, jamón, azúcar y leche</a:t>
            </a:r>
          </a:p>
        </p:txBody>
      </p:sp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929188" y="3857625"/>
            <a:ext cx="3852862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EL BAR DE JUANJE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General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Gallarza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24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Botón de verduras con cama de guisantes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Berenjena, calabacín, tomate, carne, setas y salsa de guisantes</a:t>
            </a:r>
          </a:p>
        </p:txBody>
      </p:sp>
      <p:pic>
        <p:nvPicPr>
          <p:cNvPr id="2052" name="Picture 4" descr="http://www.lariojacapital.com/concurso-de-pinchos/cache/timthumb.php?w=460&amp;src=/concurso-de-pinchos/imagenes/29-Bar-Juanje.jpg"/>
          <p:cNvPicPr>
            <a:picLocks noChangeAspect="1" noChangeArrowheads="1"/>
          </p:cNvPicPr>
          <p:nvPr/>
        </p:nvPicPr>
        <p:blipFill>
          <a:blip r:embed="rId4"/>
          <a:srcRect t="16667" b="16666"/>
          <a:stretch>
            <a:fillRect/>
          </a:stretch>
        </p:blipFill>
        <p:spPr bwMode="auto">
          <a:xfrm>
            <a:off x="227013" y="3857625"/>
            <a:ext cx="4214812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00625" y="357188"/>
            <a:ext cx="3598863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FLOR Y NATA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Plaza del Raso, Abastos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latin typeface="Roboto"/>
                <a:cs typeface="+mn-cs"/>
              </a:rPr>
              <a:t>Corte de ternera con crujiente 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rgbClr val="BF041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de sopas de ajo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Ternera, vino, cebolla, zanahoria, puerro y pimiento verde, rojo y choricero</a:t>
            </a:r>
          </a:p>
        </p:txBody>
      </p:sp>
      <p:pic>
        <p:nvPicPr>
          <p:cNvPr id="3074" name="Picture 2" descr="http://www.lariojacapital.com/concurso-de-pinchos/cache/timthumb.php?w=460&amp;src=/concurso-de-pinchos/imagenes/62-Flor-y-N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925" y="-28575"/>
            <a:ext cx="3884613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28625" y="4143375"/>
            <a:ext cx="3884613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COMEDIA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Plaza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Montecompatri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1-3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Carpaccio</a:t>
            </a:r>
            <a:r>
              <a:rPr lang="es-ES" b="1" dirty="0">
                <a:latin typeface="Roboto"/>
                <a:cs typeface="+mn-cs"/>
              </a:rPr>
              <a:t> de champiñón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Champiñón, manitas de cerdo, langostino, patatas y callos</a:t>
            </a:r>
          </a:p>
        </p:txBody>
      </p:sp>
      <p:pic>
        <p:nvPicPr>
          <p:cNvPr id="3076" name="Picture 4" descr="http://www.lariojacapital.com/concurso-de-pinchos/cache/timthumb.php?w=460&amp;src=/concurso-de-pinchos/imagenes/30-La-come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1563" y="3400425"/>
            <a:ext cx="388461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285750" y="714375"/>
            <a:ext cx="3819525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LAS VEGAS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Toriles, 12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Nido de embuchado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Pan, cordero, pimiento del Piquillo, ajo y quesos</a:t>
            </a:r>
          </a:p>
        </p:txBody>
      </p:sp>
      <p:pic>
        <p:nvPicPr>
          <p:cNvPr id="4098" name="Picture 2" descr="http://www.lariojacapital.com/concurso-de-pinchos/cache/timthumb.php?w=460&amp;src=/concurso-de-pinchos/imagenes/27-Las-Vegas.jpg"/>
          <p:cNvPicPr>
            <a:picLocks noChangeAspect="1" noChangeArrowheads="1"/>
          </p:cNvPicPr>
          <p:nvPr/>
        </p:nvPicPr>
        <p:blipFill>
          <a:blip r:embed="rId2"/>
          <a:srcRect l="14795" t="14548" r="11227" b="8553"/>
          <a:stretch>
            <a:fillRect/>
          </a:stretch>
        </p:blipFill>
        <p:spPr bwMode="auto">
          <a:xfrm>
            <a:off x="5286375" y="214313"/>
            <a:ext cx="3309938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857750" y="4143375"/>
            <a:ext cx="386238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MONTANERA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Paletillas, 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De bellota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Chapata de cristal horneada en casa con guacamole y Jamón de Bellota</a:t>
            </a:r>
          </a:p>
        </p:txBody>
      </p:sp>
      <p:pic>
        <p:nvPicPr>
          <p:cNvPr id="4100" name="Picture 4" descr="http://www.lariojacapital.com/concurso-de-pinchos/cache/timthumb.php?w=460&amp;src=/concurso-de-pinchos/imagenes/67-Montan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463" y="3429000"/>
            <a:ext cx="3819525" cy="339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572000" y="357188"/>
            <a:ext cx="45720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TRATTORIA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Padre Lucas, 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Calahorra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rgbClr val="BF041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Costilla de cerdo con falso hueso en su salsa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Costilla de cerdo, masa quebrada, cebolla, pan, aceite, vinagre, romero, pimienta blanca, vino blanco y flor morada</a:t>
            </a:r>
          </a:p>
        </p:txBody>
      </p:sp>
      <p:pic>
        <p:nvPicPr>
          <p:cNvPr id="5122" name="Picture 2" descr="http://www.lariojacapital.com/concurso-de-pinchos/cache/timthumb.php?w=460&amp;src=/concurso-de-pinchos/imagenes/31-Trattoria.jpg"/>
          <p:cNvPicPr>
            <a:picLocks noChangeAspect="1" noChangeArrowheads="1"/>
          </p:cNvPicPr>
          <p:nvPr/>
        </p:nvPicPr>
        <p:blipFill>
          <a:blip r:embed="rId2"/>
          <a:srcRect t="10719"/>
          <a:stretch>
            <a:fillRect/>
          </a:stretch>
        </p:blipFill>
        <p:spPr bwMode="auto">
          <a:xfrm>
            <a:off x="244475" y="0"/>
            <a:ext cx="41925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www.lariojacapital.com/concurso-de-pinchos/cache/timthumb.php?w=460&amp;src=/concurso-de-pinchos/imagenes/46-Casa-Eloy.jpg"/>
          <p:cNvPicPr>
            <a:picLocks noChangeAspect="1" noChangeArrowheads="1"/>
          </p:cNvPicPr>
          <p:nvPr/>
        </p:nvPicPr>
        <p:blipFill>
          <a:blip r:embed="rId3"/>
          <a:srcRect t="5600"/>
          <a:stretch>
            <a:fillRect/>
          </a:stretch>
        </p:blipFill>
        <p:spPr bwMode="auto">
          <a:xfrm>
            <a:off x="4835525" y="3429000"/>
            <a:ext cx="4064000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571500" y="4214813"/>
            <a:ext cx="361315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CASA ELOY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Víctor Romanos, 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Fuenmayor</a:t>
            </a:r>
            <a:endParaRPr lang="es-ES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Marea negra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Arroz, tinta, lubina y crujiente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28625" y="571500"/>
            <a:ext cx="3746500" cy="2678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cap="all" dirty="0">
                <a:solidFill>
                  <a:schemeClr val="bg1"/>
                </a:solidFill>
                <a:latin typeface="Roboto"/>
                <a:cs typeface="+mn-cs"/>
              </a:rPr>
              <a:t>BILIBIO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/>
                </a:solidFill>
                <a:latin typeface="Roboto"/>
                <a:cs typeface="+mn-cs"/>
              </a:rPr>
              <a:t>Vega, 11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 err="1">
                <a:solidFill>
                  <a:schemeClr val="bg1"/>
                </a:solidFill>
                <a:latin typeface="Roboto"/>
                <a:cs typeface="+mn-cs"/>
              </a:rPr>
              <a:t>Haro</a:t>
            </a:r>
            <a:endParaRPr lang="es-ES" sz="2000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Bacalao al ajoarriero con pimientos y jamón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Bacalao, ajos, carne de choriceros, AOVE, pimientos Najeranos, patatas y jamón</a:t>
            </a:r>
          </a:p>
        </p:txBody>
      </p:sp>
      <p:pic>
        <p:nvPicPr>
          <p:cNvPr id="6146" name="Picture 2" descr="http://www.lariojacapital.com/concurso-de-pinchos/cache/timthumb.php?w=460&amp;src=/concurso-de-pinchos/imagenes/47-Bilib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2988" y="4763"/>
            <a:ext cx="3846512" cy="342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786313" y="4000500"/>
            <a:ext cx="4011612" cy="2400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cap="all" dirty="0">
                <a:solidFill>
                  <a:schemeClr val="bg1"/>
                </a:solidFill>
                <a:latin typeface="Roboto"/>
                <a:cs typeface="+mn-cs"/>
              </a:rPr>
              <a:t>CENTRO SOCIAL IGEA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/>
                </a:solidFill>
                <a:latin typeface="Roboto"/>
                <a:cs typeface="+mn-cs"/>
              </a:rPr>
              <a:t>Mayor, 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 err="1">
                <a:solidFill>
                  <a:schemeClr val="bg1"/>
                </a:solidFill>
                <a:latin typeface="Roboto"/>
                <a:cs typeface="+mn-cs"/>
              </a:rPr>
              <a:t>Igea</a:t>
            </a:r>
            <a:endParaRPr lang="es-ES" sz="2000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Igea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Boquerón, cebolla, atún, tomate, anchoa, aceituna negra, vinagreta de mostaza, miel y aceite</a:t>
            </a:r>
          </a:p>
        </p:txBody>
      </p:sp>
      <p:pic>
        <p:nvPicPr>
          <p:cNvPr id="6148" name="Picture 4" descr="http://www.lariojacapital.com/concurso-de-pinchos/cache/timthumb.php?w=460&amp;src=/concurso-de-pinchos/imagenes/26-Centro-Social-Ige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038" y="3519488"/>
            <a:ext cx="3746500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857750" y="357188"/>
            <a:ext cx="3627438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AMALISS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Ciriaco Garrido, 14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Rabo con caviar de puerro caramelizado sobre pan de vino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Pan, vino tinto de Rioja, rabo de toro, miel, tomate y puerro</a:t>
            </a:r>
          </a:p>
        </p:txBody>
      </p:sp>
      <p:pic>
        <p:nvPicPr>
          <p:cNvPr id="7170" name="Picture 2" descr="http://www.lariojacapital.com/concurso-de-pinchos/cache/timthumb.php?w=460&amp;src=/concurso-de-pinchos/imagenes/04-Amali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500063" y="4000500"/>
            <a:ext cx="4076700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ASTERISCO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Avda. Portugal, 22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Buen rollito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Pasta fresca, crema de setas y hongos, besamel, Pera de Rincón de Soto, pollo, piñones, reducción de vino tinto y </a:t>
            </a:r>
            <a:r>
              <a:rPr lang="es-ES" dirty="0" err="1">
                <a:latin typeface="Roboto"/>
                <a:cs typeface="+mn-cs"/>
              </a:rPr>
              <a:t>tosta</a:t>
            </a:r>
            <a:r>
              <a:rPr lang="es-ES" dirty="0">
                <a:latin typeface="Roboto"/>
                <a:cs typeface="+mn-cs"/>
              </a:rPr>
              <a:t> de pan</a:t>
            </a:r>
          </a:p>
        </p:txBody>
      </p:sp>
      <p:pic>
        <p:nvPicPr>
          <p:cNvPr id="7172" name="Picture 4" descr="http://www.lariojacapital.com/concurso-de-pinchos/cache/timthumb.php?w=460&amp;src=/concurso-de-pinchos/imagenes/13-Asteris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5375" y="3349625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28625" y="571500"/>
            <a:ext cx="3878263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BEITIA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Somosierra, 21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Riojanito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Huevo. Picadillo de chorizo riojano y patatas paja; pimientos Najeranos y ajo; bacalao, pimientos de piquillo, ajo, tomate y cebolla</a:t>
            </a:r>
          </a:p>
        </p:txBody>
      </p:sp>
      <p:pic>
        <p:nvPicPr>
          <p:cNvPr id="8194" name="Picture 2" descr="http://www.lariojacapital.com/concurso-de-pinchos/cache/timthumb.php?w=460&amp;src=/concurso-de-pinchos/imagenes/06-Beit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1088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857750" y="4071938"/>
            <a:ext cx="3702050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BETI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Juan XXIII, 7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Marchando un </a:t>
            </a:r>
            <a:r>
              <a:rPr lang="es-ES" b="1" dirty="0" err="1">
                <a:latin typeface="Roboto"/>
                <a:cs typeface="+mn-cs"/>
              </a:rPr>
              <a:t>Beti</a:t>
            </a:r>
            <a:r>
              <a:rPr lang="es-ES" b="1" dirty="0">
                <a:latin typeface="Roboto"/>
                <a:cs typeface="+mn-cs"/>
              </a:rPr>
              <a:t>-foie!!!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crujiente con semillas de amapola, </a:t>
            </a:r>
            <a:r>
              <a:rPr lang="es-ES" dirty="0" err="1">
                <a:latin typeface="Roboto"/>
                <a:cs typeface="+mn-cs"/>
              </a:rPr>
              <a:t>micuit</a:t>
            </a:r>
            <a:r>
              <a:rPr lang="es-ES" dirty="0">
                <a:latin typeface="Roboto"/>
                <a:cs typeface="+mn-cs"/>
              </a:rPr>
              <a:t> de pato, moscatel, pasas, nueces, cerveza tostada, maíces fritos y mango</a:t>
            </a:r>
          </a:p>
        </p:txBody>
      </p:sp>
      <p:pic>
        <p:nvPicPr>
          <p:cNvPr id="8196" name="Picture 4" descr="http://www.lariojacapital.com/concurso-de-pinchos/cache/timthumb.php?w=460&amp;src=/concurso-de-pinchos/imagenes/21-Bet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42900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86313" y="500063"/>
            <a:ext cx="41148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BODEGUILLA DE GUTIÉRREZ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Gonzalo de Berceo, 30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Capricho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Pan, leche, azúcar, canela, chocolate, vino y huevo</a:t>
            </a:r>
          </a:p>
        </p:txBody>
      </p:sp>
      <p:pic>
        <p:nvPicPr>
          <p:cNvPr id="9218" name="Picture 2" descr="http://www.lariojacapital.com/concurso-de-pinchos/cache/timthumb.php?w=460&amp;src=/concurso-de-pinchos/imagenes/09-Bodeguilla-Gutierre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850" y="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357188" y="4143375"/>
            <a:ext cx="37750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BUENO, BUENO…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Juan, 33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Sardina bueno </a:t>
            </a:r>
            <a:r>
              <a:rPr lang="es-ES" b="1" dirty="0" err="1">
                <a:latin typeface="Roboto"/>
                <a:cs typeface="+mn-cs"/>
              </a:rPr>
              <a:t>bueno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Sardina ahumada, calabacín, cebolla, pimiento verde, </a:t>
            </a:r>
            <a:r>
              <a:rPr lang="es-ES" dirty="0" err="1">
                <a:latin typeface="Roboto"/>
                <a:cs typeface="+mn-cs"/>
              </a:rPr>
              <a:t>coulis</a:t>
            </a:r>
            <a:r>
              <a:rPr lang="es-ES" dirty="0">
                <a:latin typeface="Roboto"/>
                <a:cs typeface="+mn-cs"/>
              </a:rPr>
              <a:t> de frutas del bosque</a:t>
            </a:r>
          </a:p>
        </p:txBody>
      </p:sp>
      <p:pic>
        <p:nvPicPr>
          <p:cNvPr id="9220" name="Picture 4" descr="http://www.lariojacapital.com/concurso-de-pinchos/cache/timthumb.php?w=460&amp;src=/concurso-de-pinchos/imagenes/17-Bueno-bue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2988" y="342900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0063" y="500063"/>
            <a:ext cx="361315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CERVANTES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Muro de Cervantes, 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Zapatilla de calabacín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Pan, calabacín rebozado, jamón y queso</a:t>
            </a:r>
          </a:p>
        </p:txBody>
      </p:sp>
      <p:pic>
        <p:nvPicPr>
          <p:cNvPr id="10242" name="Picture 2" descr="http://www.lariojacapital.com/concurso-de-pinchos/cache/timthumb.php?w=460&amp;src=/concurso-de-pinchos/imagenes/01-Cerv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8863" y="-25400"/>
            <a:ext cx="38100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857750" y="3786188"/>
            <a:ext cx="3921125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CORTIJO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República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Argetina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46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Huevo poché sobre cama de patata panadera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Huevo poché, patatas, virutas de jamón y manta de cebolla</a:t>
            </a:r>
          </a:p>
        </p:txBody>
      </p:sp>
      <p:pic>
        <p:nvPicPr>
          <p:cNvPr id="10244" name="Picture 4" descr="http://www.lariojacapital.com/concurso-de-pinchos/cache/timthumb.php?w=460&amp;src=/concurso-de-pinchos/imagenes/22-Corti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3368675"/>
            <a:ext cx="3921125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357688" y="571500"/>
            <a:ext cx="45720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D2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Ramírez de Velasco, 8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Pincho </a:t>
            </a:r>
            <a:r>
              <a:rPr lang="es-ES" b="1" dirty="0" err="1">
                <a:latin typeface="Roboto"/>
                <a:cs typeface="+mn-cs"/>
              </a:rPr>
              <a:t>poque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Pollo, </a:t>
            </a:r>
            <a:r>
              <a:rPr lang="es-ES" dirty="0" err="1">
                <a:latin typeface="Roboto"/>
                <a:cs typeface="+mn-cs"/>
              </a:rPr>
              <a:t>mozarella</a:t>
            </a:r>
            <a:r>
              <a:rPr lang="es-ES" dirty="0">
                <a:latin typeface="Roboto"/>
                <a:cs typeface="+mn-cs"/>
              </a:rPr>
              <a:t>, cebolla, pimiento y queso curado</a:t>
            </a:r>
          </a:p>
        </p:txBody>
      </p:sp>
      <p:pic>
        <p:nvPicPr>
          <p:cNvPr id="11266" name="Picture 2" descr="http://www.lariojacapital.com/concurso-de-pinchos/cache/timthumb.php?w=460&amp;src=/concurso-de-pinchos/imagenes/20-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950" y="57150"/>
            <a:ext cx="3789363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214313" y="4071938"/>
            <a:ext cx="40036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DE PERDIDOS AL RÍOS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Agustín, 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El pimiento que se hizo sepia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Pimiento del Piquillo verde, sepia, gambas, besamel, huevo, brandy, tinta de sepia y puerro</a:t>
            </a:r>
          </a:p>
        </p:txBody>
      </p:sp>
      <p:pic>
        <p:nvPicPr>
          <p:cNvPr id="11268" name="Picture 4" descr="http://www.lariojacapital.com/concurso-de-pinchos/cache/timthumb.php?w=460&amp;src=/concurso-de-pinchos/imagenes/12-Al-ri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8075" y="3419475"/>
            <a:ext cx="3863975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285750" y="357188"/>
            <a:ext cx="392271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DUQUES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Duques de Nájera, 86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Oreja de la abuela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Oreja de cerdo, especias, tomate, chorizo, morcilla y cayenas</a:t>
            </a:r>
          </a:p>
        </p:txBody>
      </p:sp>
      <p:pic>
        <p:nvPicPr>
          <p:cNvPr id="12290" name="Picture 2" descr="http://www.lariojacapital.com/concurso-de-pinchos/cache/timthumb.php?w=460&amp;src=/concurso-de-pinchos/imagenes/23-Duqu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3950" y="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929188" y="3857625"/>
            <a:ext cx="4011612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EL PALILLO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Hermanos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Moroy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24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Calabacín relleno de bacalao ajoarriero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Calabacín, bacalao, pimiento rojo y verde, ajo, gambas, tomate y cebolla</a:t>
            </a:r>
          </a:p>
        </p:txBody>
      </p:sp>
      <p:pic>
        <p:nvPicPr>
          <p:cNvPr id="12292" name="Picture 4" descr="http://www.lariojacapital.com/concurso-de-pinchos/cache/timthumb.php?w=460&amp;src=/concurso-de-pinchos/imagenes/35-Pali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3471863"/>
            <a:ext cx="3805237" cy="338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929188" y="571500"/>
            <a:ext cx="3598862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EL RINCÓN DE BETO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Baltasar Gracián, 7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Pincho Beto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Patata cocida, lacón, pulpo y pimentón dulce y picante</a:t>
            </a:r>
          </a:p>
        </p:txBody>
      </p:sp>
      <p:pic>
        <p:nvPicPr>
          <p:cNvPr id="13314" name="Picture 2" descr="http://www.lariojacapital.com/concurso-de-pinchos/cache/timthumb.php?w=460&amp;src=/concurso-de-pinchos/imagenes/19-Rincon-Be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" y="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285750" y="4143375"/>
            <a:ext cx="3783013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ENVERO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Travesía de San Juan, 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Kausay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Patatas, pollo, tomate, aguacate, mayonesa, ají y lima</a:t>
            </a:r>
          </a:p>
        </p:txBody>
      </p:sp>
      <p:pic>
        <p:nvPicPr>
          <p:cNvPr id="13316" name="Picture 4" descr="http://www.lariojacapital.com/concurso-de-pinchos/cache/timthumb.php?w=460&amp;src=/concurso-de-pinchos/imagenes/43-Env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7275" y="3429000"/>
            <a:ext cx="38036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214313" y="571500"/>
            <a:ext cx="4572000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GASTROBAR LA CHATILLA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Agustín, 7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Medallón de cordero relleno con cuajada de foie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Cordero, carne picada, cebolla caramelizada, salsa española, miel, yogur griego, patata, hojaldre y bloc de foie</a:t>
            </a:r>
          </a:p>
        </p:txBody>
      </p:sp>
      <p:pic>
        <p:nvPicPr>
          <p:cNvPr id="14338" name="Picture 2" descr="http://www.lariojacapital.com/concurso-de-pinchos/cache/timthumb.php?w=460&amp;src=/concurso-de-pinchos/imagenes/56-La-Chati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250" y="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ángulo 3">
            <a:extLst>
              <a:ext uri="{FF2B5EF4-FFF2-40B4-BE49-F238E27FC236}"/>
            </a:extLst>
          </p:cNvPr>
          <p:cNvSpPr/>
          <p:nvPr/>
        </p:nvSpPr>
        <p:spPr>
          <a:xfrm>
            <a:off x="4572000" y="4071938"/>
            <a:ext cx="45720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GASTROBURGER MUUUU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Saturnino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Ulargui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9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Miniflamenquín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Secreto ibérico, paletilla ibérica, queso de Idiazábal, </a:t>
            </a:r>
            <a:r>
              <a:rPr lang="es-ES" dirty="0" err="1">
                <a:latin typeface="Roboto"/>
                <a:cs typeface="+mn-cs"/>
              </a:rPr>
              <a:t>wagyu</a:t>
            </a:r>
            <a:r>
              <a:rPr lang="es-ES" dirty="0">
                <a:latin typeface="Roboto"/>
                <a:cs typeface="+mn-cs"/>
              </a:rPr>
              <a:t> y salsa de Piquillos</a:t>
            </a:r>
          </a:p>
        </p:txBody>
      </p:sp>
      <p:pic>
        <p:nvPicPr>
          <p:cNvPr id="14340" name="Picture 4" descr="http://www.lariojacapital.com/concurso-de-pinchos/cache/timthumb.php?w=460&amp;src=/concurso-de-pinchos/imagenes/34-Gastroburguer-Muuu.jpg"/>
          <p:cNvPicPr>
            <a:picLocks noChangeAspect="1" noChangeArrowheads="1"/>
          </p:cNvPicPr>
          <p:nvPr/>
        </p:nvPicPr>
        <p:blipFill>
          <a:blip r:embed="rId3"/>
          <a:srcRect b="3314"/>
          <a:stretch>
            <a:fillRect/>
          </a:stretch>
        </p:blipFill>
        <p:spPr bwMode="auto">
          <a:xfrm>
            <a:off x="368300" y="3429000"/>
            <a:ext cx="39862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429125" y="642938"/>
            <a:ext cx="4714875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IBIZA 1941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Muro de la Mata, 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Cardo en brasa de Rioja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Cardo, pimiento verde y rojo, concentrado de morrón, emulsión de </a:t>
            </a:r>
            <a:r>
              <a:rPr lang="es-ES" dirty="0" err="1">
                <a:latin typeface="Roboto"/>
                <a:cs typeface="+mn-cs"/>
              </a:rPr>
              <a:t>kimche</a:t>
            </a:r>
            <a:r>
              <a:rPr lang="es-ES" dirty="0">
                <a:latin typeface="Roboto"/>
                <a:cs typeface="+mn-cs"/>
              </a:rPr>
              <a:t>, emulsión de pimentón, frambuesa liofilizada, sal negra, </a:t>
            </a:r>
            <a:r>
              <a:rPr lang="es-ES" dirty="0" err="1">
                <a:latin typeface="Roboto"/>
                <a:cs typeface="+mn-cs"/>
              </a:rPr>
              <a:t>micromezclum</a:t>
            </a:r>
            <a:r>
              <a:rPr lang="es-ES" dirty="0">
                <a:latin typeface="Roboto"/>
                <a:cs typeface="+mn-cs"/>
              </a:rPr>
              <a:t> y polvo de cecina</a:t>
            </a:r>
          </a:p>
        </p:txBody>
      </p:sp>
      <p:pic>
        <p:nvPicPr>
          <p:cNvPr id="15362" name="Picture 2" descr="http://www.lariojacapital.com/concurso-de-pinchos/cache/timthumb.php?w=460&amp;src=/concurso-de-pinchos/imagenes/45-Ibi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63" y="42863"/>
            <a:ext cx="3805237" cy="338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28625" y="4000500"/>
            <a:ext cx="371475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JABUGO PARQUE RIOJA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Centro Comercial Parque Rioja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#</a:t>
            </a:r>
            <a:r>
              <a:rPr lang="es-ES" b="1" dirty="0" err="1">
                <a:latin typeface="Roboto"/>
                <a:cs typeface="+mn-cs"/>
              </a:rPr>
              <a:t>foodporn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de algas </a:t>
            </a:r>
            <a:r>
              <a:rPr lang="es-ES" dirty="0" err="1">
                <a:latin typeface="Roboto"/>
                <a:cs typeface="+mn-cs"/>
              </a:rPr>
              <a:t>wakame</a:t>
            </a:r>
            <a:r>
              <a:rPr lang="es-ES" dirty="0">
                <a:latin typeface="Roboto"/>
                <a:cs typeface="+mn-cs"/>
              </a:rPr>
              <a:t>, langostino, sofrito de verduritas con un toque thai y papada</a:t>
            </a:r>
          </a:p>
        </p:txBody>
      </p:sp>
      <p:pic>
        <p:nvPicPr>
          <p:cNvPr id="15364" name="Picture 4" descr="http://www.lariojacapital.com/concurso-de-pinchos/cache/timthumb.php?w=460&amp;src=/concurso-de-pinchos/imagenes/39-Meson-Jabu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7600" y="342900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01625" y="644525"/>
            <a:ext cx="386556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JUAN LOBO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Portales, 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Reminiscencia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Chocolate, huevo, nata, </a:t>
            </a:r>
            <a:r>
              <a:rPr lang="es-ES" dirty="0" err="1">
                <a:latin typeface="Roboto"/>
                <a:cs typeface="+mn-cs"/>
              </a:rPr>
              <a:t>Campari</a:t>
            </a:r>
            <a:r>
              <a:rPr lang="es-ES" dirty="0">
                <a:latin typeface="Roboto"/>
                <a:cs typeface="+mn-cs"/>
              </a:rPr>
              <a:t>, esencia de picante, almendra, chocolate blanco, menta y avellana</a:t>
            </a:r>
          </a:p>
        </p:txBody>
      </p:sp>
      <p:pic>
        <p:nvPicPr>
          <p:cNvPr id="16386" name="Picture 2" descr="http://www.lariojacapital.com/concurso-de-pinchos/cache/timthumb.php?w=460&amp;src=/concurso-de-pinchos/imagenes/57-Juan-Lob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6638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643438" y="3717925"/>
            <a:ext cx="4357687" cy="3140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RUTA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Del Cristo, 18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Minihamburguesa</a:t>
            </a:r>
            <a:r>
              <a:rPr lang="es-ES" b="1" dirty="0">
                <a:latin typeface="Roboto"/>
                <a:cs typeface="+mn-cs"/>
              </a:rPr>
              <a:t> de tofu (vegetariana)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Tofu, cebolla, zanahoria, pan rallado, copos de avena, pan de hamburguesa hecho al horno, tomate y cebolla caramelizada</a:t>
            </a:r>
          </a:p>
        </p:txBody>
      </p:sp>
      <p:pic>
        <p:nvPicPr>
          <p:cNvPr id="16388" name="Picture 4" descr="http://www.lariojacapital.com/concurso-de-pinchos/cache/timthumb.php?w=460&amp;src=/concurso-de-pinchos/imagenes/10-La-ru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563" y="342900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14875" y="571500"/>
            <a:ext cx="4041775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TERRAZA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Avenida de la Playa, 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Umami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Tomate deshidratado, anchoas, aceituna negra, tinta de calamar, vino blanco, huevo, almendra, espárragos y </a:t>
            </a:r>
            <a:r>
              <a:rPr lang="es-ES" dirty="0" err="1">
                <a:latin typeface="Roboto"/>
                <a:cs typeface="+mn-cs"/>
              </a:rPr>
              <a:t>carpaccio</a:t>
            </a:r>
            <a:r>
              <a:rPr lang="es-ES" dirty="0">
                <a:latin typeface="Roboto"/>
                <a:cs typeface="+mn-cs"/>
              </a:rPr>
              <a:t> de bacalao</a:t>
            </a:r>
          </a:p>
        </p:txBody>
      </p:sp>
      <p:pic>
        <p:nvPicPr>
          <p:cNvPr id="17410" name="Picture 2" descr="http://www.lariojacapital.com/concurso-de-pinchos/cache/timthumb.php?w=460&amp;src=/concurso-de-pinchos/imagenes/38-La-terra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4813" y="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285750" y="4071938"/>
            <a:ext cx="45720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LETRAS DE LAUREL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Laurel, 22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Caparrones en La Rioja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Oreja, tocino, chorizo, costilla, Alubia de Anguiano y guindilla encurtida</a:t>
            </a:r>
          </a:p>
        </p:txBody>
      </p:sp>
      <p:pic>
        <p:nvPicPr>
          <p:cNvPr id="17412" name="Picture 4" descr="http://www.lariojacapital.com/concurso-de-pinchos/cache/timthumb.php?w=460&amp;src=/concurso-de-pinchos/imagenes/58-Letras-del-Laur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3316288"/>
            <a:ext cx="4010025" cy="356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uletillas al sarmiento.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54013" y="742950"/>
            <a:ext cx="4572000" cy="20304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MAULEÓN 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Plaza Fermín Gurbindo, 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Bocado </a:t>
            </a:r>
            <a:r>
              <a:rPr lang="es-ES" b="1" dirty="0" err="1">
                <a:latin typeface="Roboto"/>
                <a:cs typeface="+mn-cs"/>
              </a:rPr>
              <a:t>Mauleón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Panecillo de hamburguesa, paté, huevo de codorniz, pimiento rojo y Jamón Serrano</a:t>
            </a:r>
          </a:p>
        </p:txBody>
      </p:sp>
      <p:pic>
        <p:nvPicPr>
          <p:cNvPr id="18434" name="Picture 2" descr="http://www.lariojacapital.com/concurso-de-pinchos/cache/timthumb.php?w=460&amp;src=/concurso-de-pinchos/imagenes/33-Mauleo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2188" y="31750"/>
            <a:ext cx="3817937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786313" y="4143375"/>
            <a:ext cx="3995737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MODERNA TRADICIÓN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Sagasta, 16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Manazas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Manitas de cerdo, cebolleta fresca, pimienta en grano, clavo, tomate natural y queso curado de Cameros</a:t>
            </a:r>
          </a:p>
        </p:txBody>
      </p:sp>
      <p:pic>
        <p:nvPicPr>
          <p:cNvPr id="18436" name="Picture 4" descr="http://www.lariojacapital.com/concurso-de-pinchos/cache/timthumb.php?w=460&amp;src=/concurso-de-pinchos/imagenes/68-Moderna-Tradic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" y="3460750"/>
            <a:ext cx="3817938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72063" y="714375"/>
            <a:ext cx="3811587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NÉMESIS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Gonzalo de Berceo, 54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155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Solomillo de cerdo, reducción de vino tinto, manzana </a:t>
            </a:r>
            <a:r>
              <a:rPr lang="es-ES" dirty="0" err="1">
                <a:latin typeface="Roboto"/>
                <a:cs typeface="+mn-cs"/>
              </a:rPr>
              <a:t>compotada</a:t>
            </a:r>
            <a:r>
              <a:rPr lang="es-ES" dirty="0">
                <a:latin typeface="Roboto"/>
                <a:cs typeface="+mn-cs"/>
              </a:rPr>
              <a:t> y foie</a:t>
            </a:r>
          </a:p>
        </p:txBody>
      </p:sp>
      <p:pic>
        <p:nvPicPr>
          <p:cNvPr id="19460" name="Picture 4" descr="http://www.lariojacapital.com/concurso-de-pinchos/cache/timthumb.php?w=460&amp;src=/concurso-de-pinchos/imagenes/24-Neme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8" y="0"/>
            <a:ext cx="3811587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142875" y="3786188"/>
            <a:ext cx="4643438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OPEN CAFÉ&amp;VINOBAR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Beti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 Jai, 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Tosta</a:t>
            </a:r>
            <a:r>
              <a:rPr lang="es-ES" b="1" dirty="0">
                <a:latin typeface="Roboto"/>
                <a:cs typeface="+mn-cs"/>
              </a:rPr>
              <a:t> de sardina ahumada &amp; ajo blanco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artesano de harina de malta, centeno, orégano, romero y aceite de oliva, ajo blanco, lomo de sardina ahumada, gelatina de limón y albahaca y reducción de vino de Rioja</a:t>
            </a:r>
          </a:p>
        </p:txBody>
      </p:sp>
      <p:pic>
        <p:nvPicPr>
          <p:cNvPr id="19462" name="Picture 6" descr="http://www.lariojacapital.com/concurso-de-pinchos/cache/timthumb.php?w=460&amp;src=/concurso-de-pinchos/imagenes/41-Open-Caf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6175" y="3429000"/>
            <a:ext cx="3854450" cy="343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09563" y="495300"/>
            <a:ext cx="3857625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PARÍS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Carmen Medrano, 43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Pincho luso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Patatas, cebolla, bacalao, huevo, aceite, pimienta, laurel y aceituna negra</a:t>
            </a:r>
          </a:p>
        </p:txBody>
      </p:sp>
      <p:pic>
        <p:nvPicPr>
          <p:cNvPr id="20482" name="Picture 2" descr="http://www.lariojacapital.com/concurso-de-pinchos/cache/timthumb.php?w=460&amp;src=/concurso-de-pinchos/imagenes/11-Par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4113" y="0"/>
            <a:ext cx="3843337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795838" y="3887788"/>
            <a:ext cx="418147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PARLAMENTO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Marqués de San Nicolás, 156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Parlalamb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Pan, cordero, pimiento verde y rojo, cebolla, crema de queso curado, compota de manzana, puré de patata y plátano macho</a:t>
            </a:r>
          </a:p>
        </p:txBody>
      </p:sp>
      <p:pic>
        <p:nvPicPr>
          <p:cNvPr id="20484" name="Picture 4" descr="http://www.lariojacapital.com/concurso-de-pinchos/cache/timthumb.php?w=460&amp;src=/concurso-de-pinchos/imagenes/07-Parlamen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429000"/>
            <a:ext cx="3902075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14875" y="500063"/>
            <a:ext cx="398462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PASIÓN POR TI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Laurel, 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Fardelejo pasión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Pasta </a:t>
            </a:r>
            <a:r>
              <a:rPr lang="es-ES" dirty="0" err="1">
                <a:latin typeface="Roboto"/>
                <a:cs typeface="+mn-cs"/>
              </a:rPr>
              <a:t>wanton</a:t>
            </a:r>
            <a:r>
              <a:rPr lang="es-ES" dirty="0">
                <a:latin typeface="Roboto"/>
                <a:cs typeface="+mn-cs"/>
              </a:rPr>
              <a:t>, nata, almendra, miel de almendro, azúcar </a:t>
            </a:r>
            <a:r>
              <a:rPr lang="es-ES" dirty="0" err="1">
                <a:latin typeface="Roboto"/>
                <a:cs typeface="+mn-cs"/>
              </a:rPr>
              <a:t>glass</a:t>
            </a:r>
            <a:endParaRPr lang="es-ES" dirty="0">
              <a:latin typeface="Roboto"/>
              <a:cs typeface="+mn-cs"/>
            </a:endParaRPr>
          </a:p>
        </p:txBody>
      </p:sp>
      <p:pic>
        <p:nvPicPr>
          <p:cNvPr id="21506" name="Picture 2" descr="http://www.lariojacapital.com/concurso-de-pinchos/cache/timthumb.php?w=460&amp;src=/concurso-de-pinchos/imagenes/08-Pasion-por-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838" y="6350"/>
            <a:ext cx="3846512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142875" y="3995738"/>
            <a:ext cx="4572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PATIO DE MAYO BY MARCE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Plaza Primero de Mayo, 12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Ceviche en canastilla de plátano macho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Langostinos, pescado blanco, plátano macho, aguacate, cebolla roja, maíz, lima, cilantro y zumo de coco y alegrías riojanas</a:t>
            </a:r>
          </a:p>
        </p:txBody>
      </p:sp>
      <p:pic>
        <p:nvPicPr>
          <p:cNvPr id="21508" name="Picture 4" descr="http://www.lariojacapital.com/concurso-de-pinchos/cache/timthumb.php?w=460&amp;src=/concurso-de-pinchos/imagenes/18-Patio-de-May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342900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214313" y="500063"/>
            <a:ext cx="442912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SENSACIONES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Beratúa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Boletus</a:t>
            </a:r>
            <a:r>
              <a:rPr lang="es-ES" b="1" dirty="0">
                <a:latin typeface="Roboto"/>
                <a:cs typeface="+mn-cs"/>
              </a:rPr>
              <a:t> en flor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de maíz hecho con masa madre, patata, cebolla, </a:t>
            </a:r>
            <a:r>
              <a:rPr lang="es-ES" dirty="0" err="1">
                <a:latin typeface="Roboto"/>
                <a:cs typeface="+mn-cs"/>
              </a:rPr>
              <a:t>boletus</a:t>
            </a:r>
            <a:r>
              <a:rPr lang="es-ES" dirty="0">
                <a:latin typeface="Roboto"/>
                <a:cs typeface="+mn-cs"/>
              </a:rPr>
              <a:t>, vino blanco y foie</a:t>
            </a:r>
          </a:p>
        </p:txBody>
      </p:sp>
      <p:pic>
        <p:nvPicPr>
          <p:cNvPr id="22530" name="Picture 2" descr="http://www.lariojacapital.com/concurso-de-pinchos/cache/timthumb.php?w=460&amp;src=/concurso-de-pinchos/imagenes/05-Sensaci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75" y="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978400" y="4041775"/>
            <a:ext cx="3781425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SOMOSIERRA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Somosierra, 21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Carrillera con reducción de vino de Rioja y verduritas de la huerta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Carrillera, verdura, tinto de Rioja, patata de Santo Domingo de la Calzada</a:t>
            </a:r>
          </a:p>
        </p:txBody>
      </p:sp>
      <p:pic>
        <p:nvPicPr>
          <p:cNvPr id="22532" name="Picture 4" descr="http://www.lariojacapital.com/concurso-de-pinchos/cache/timthumb.php?w=460&amp;src=/concurso-de-pinchos/imagenes/03-Somosier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342900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500563" y="428625"/>
            <a:ext cx="4357687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TABERNA DE BACO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Agustín, 10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Baco (opción sin gluten)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chapata artesano, champiñón Portobello ecológico de Pradejón, Shiitake, </a:t>
            </a:r>
            <a:r>
              <a:rPr lang="es-ES" dirty="0" err="1">
                <a:latin typeface="Roboto"/>
                <a:cs typeface="+mn-cs"/>
              </a:rPr>
              <a:t>Pholiota</a:t>
            </a:r>
            <a:r>
              <a:rPr lang="es-ES" dirty="0">
                <a:latin typeface="Roboto"/>
                <a:cs typeface="+mn-cs"/>
              </a:rPr>
              <a:t> </a:t>
            </a:r>
            <a:r>
              <a:rPr lang="es-ES" dirty="0" err="1">
                <a:latin typeface="Roboto"/>
                <a:cs typeface="+mn-cs"/>
              </a:rPr>
              <a:t>Nameko</a:t>
            </a:r>
            <a:r>
              <a:rPr lang="es-ES" dirty="0">
                <a:latin typeface="Roboto"/>
                <a:cs typeface="+mn-cs"/>
              </a:rPr>
              <a:t>, </a:t>
            </a:r>
            <a:r>
              <a:rPr lang="es-ES" dirty="0" err="1">
                <a:latin typeface="Roboto"/>
                <a:cs typeface="+mn-cs"/>
              </a:rPr>
              <a:t>bacon</a:t>
            </a:r>
            <a:r>
              <a:rPr lang="es-ES" dirty="0">
                <a:latin typeface="Roboto"/>
                <a:cs typeface="+mn-cs"/>
              </a:rPr>
              <a:t>, queso y aceite de trufa blanca. Opción sin gluten</a:t>
            </a:r>
          </a:p>
        </p:txBody>
      </p:sp>
      <p:pic>
        <p:nvPicPr>
          <p:cNvPr id="23554" name="Picture 2" descr="http://www.lariojacapital.com/concurso-de-pinchos/cache/timthumb.php?w=460&amp;src=/concurso-de-pinchos/imagenes/14-Taberna-Ba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88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357188" y="4214813"/>
            <a:ext cx="3751262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TABERNA DE CORREOS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Agustín, 8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Sardina ahumada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Sardina ahumada, huevas de pez volador, </a:t>
            </a:r>
            <a:r>
              <a:rPr lang="es-ES" dirty="0" err="1">
                <a:latin typeface="Roboto"/>
                <a:cs typeface="+mn-cs"/>
              </a:rPr>
              <a:t>wakame</a:t>
            </a:r>
            <a:r>
              <a:rPr lang="es-ES" dirty="0">
                <a:latin typeface="Roboto"/>
                <a:cs typeface="+mn-cs"/>
              </a:rPr>
              <a:t> y guacamole</a:t>
            </a:r>
          </a:p>
        </p:txBody>
      </p:sp>
      <p:pic>
        <p:nvPicPr>
          <p:cNvPr id="23556" name="Picture 4" descr="http://www.lariojacapital.com/concurso-de-pinchos/cache/timthumb.php?w=460&amp;src=/concurso-de-pinchos/imagenes/15-Taberna-Correos.jpg"/>
          <p:cNvPicPr>
            <a:picLocks noChangeAspect="1" noChangeArrowheads="1"/>
          </p:cNvPicPr>
          <p:nvPr/>
        </p:nvPicPr>
        <p:blipFill>
          <a:blip r:embed="rId3"/>
          <a:srcRect l="4935" t="6081" r="5481" b="6761"/>
          <a:stretch>
            <a:fillRect/>
          </a:stretch>
        </p:blipFill>
        <p:spPr bwMode="auto">
          <a:xfrm>
            <a:off x="5072063" y="3571875"/>
            <a:ext cx="3357562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28625" y="642938"/>
            <a:ext cx="384016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TABERNA DEL TÍO BLAS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Laurel, 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Mar sobre huerta riojana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Pimiento Najerano, cebolla, </a:t>
            </a:r>
            <a:r>
              <a:rPr lang="es-ES" dirty="0" err="1">
                <a:latin typeface="Roboto"/>
                <a:cs typeface="+mn-cs"/>
              </a:rPr>
              <a:t>piparra</a:t>
            </a:r>
            <a:r>
              <a:rPr lang="es-ES" dirty="0">
                <a:latin typeface="Roboto"/>
                <a:cs typeface="+mn-cs"/>
              </a:rPr>
              <a:t>, oliva negra, aceite, sardina ahumada y crujiente de pan</a:t>
            </a:r>
          </a:p>
        </p:txBody>
      </p:sp>
      <p:pic>
        <p:nvPicPr>
          <p:cNvPr id="24578" name="Picture 2" descr="http://www.lariojacapital.com/concurso-de-pinchos/cache/timthumb.php?w=460&amp;src=/concurso-de-pinchos/imagenes/40-Taberna-Tio-B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6488" y="-30163"/>
            <a:ext cx="3840162" cy="345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5000625" y="4143375"/>
            <a:ext cx="3546475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TÍO ZAQUE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Beneficencia, 9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Brocheta de tempuras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latin typeface="Roboto"/>
                <a:cs typeface="+mn-cs"/>
              </a:rPr>
              <a:t>Gambón</a:t>
            </a:r>
            <a:r>
              <a:rPr lang="es-ES" dirty="0">
                <a:latin typeface="Roboto"/>
                <a:cs typeface="+mn-cs"/>
              </a:rPr>
              <a:t>, bacalao, alcachofa y vinagre de Módena</a:t>
            </a:r>
          </a:p>
        </p:txBody>
      </p:sp>
      <p:pic>
        <p:nvPicPr>
          <p:cNvPr id="24580" name="Picture 4" descr="http://www.lariojacapital.com/concurso-de-pinchos/cache/timthumb.php?w=460&amp;src=/concurso-de-pinchos/imagenes/44-Tio-Zaq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3368675"/>
            <a:ext cx="3921125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14875" y="642938"/>
            <a:ext cx="363696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TÍVOLI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Juan Boscán, 13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Pollo estilo </a:t>
            </a:r>
            <a:r>
              <a:rPr lang="es-ES" b="1" dirty="0" err="1">
                <a:latin typeface="Roboto"/>
                <a:cs typeface="+mn-cs"/>
              </a:rPr>
              <a:t>Buffalo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Pollo, mantequilla, harina de maíz y trigo, salsa picante, pimentones, pimienta y ajo en polvo</a:t>
            </a:r>
          </a:p>
        </p:txBody>
      </p:sp>
      <p:pic>
        <p:nvPicPr>
          <p:cNvPr id="25602" name="Picture 2" descr="http://www.lariojacapital.com/concurso-de-pinchos/cache/timthumb.php?w=460&amp;src=/concurso-de-pinchos/imagenes/65-Tivo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813" y="33338"/>
            <a:ext cx="3814762" cy="339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142875" y="3929063"/>
            <a:ext cx="4643438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TIZONA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Ciriaco Garrido, 14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¡¡¡ Corcho !!!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Carrillera de cerdo, puerro, cebolla, zanahoria, enebro, clavo, pimienta negra, patata, tomate concentrado, trufa, vino tinto de </a:t>
            </a:r>
            <a:r>
              <a:rPr lang="es-ES" dirty="0" err="1">
                <a:latin typeface="Roboto"/>
                <a:cs typeface="+mn-cs"/>
              </a:rPr>
              <a:t>Badarán</a:t>
            </a:r>
            <a:r>
              <a:rPr lang="es-ES" dirty="0">
                <a:latin typeface="Roboto"/>
                <a:cs typeface="+mn-cs"/>
              </a:rPr>
              <a:t>, pan ingles de espelta y aceite Arbequina de </a:t>
            </a:r>
            <a:r>
              <a:rPr lang="es-ES" dirty="0" err="1">
                <a:latin typeface="Roboto"/>
                <a:cs typeface="+mn-cs"/>
              </a:rPr>
              <a:t>Quel</a:t>
            </a:r>
            <a:endParaRPr lang="es-ES" dirty="0">
              <a:latin typeface="Roboto"/>
              <a:cs typeface="+mn-cs"/>
            </a:endParaRPr>
          </a:p>
        </p:txBody>
      </p:sp>
      <p:pic>
        <p:nvPicPr>
          <p:cNvPr id="25604" name="Picture 4" descr="http://www.lariojacapital.com/concurso-de-pinchos/cache/timthumb.php?w=460&amp;src=/concurso-de-pinchos/imagenes/42-Tizo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4425" y="342900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57188" y="785813"/>
            <a:ext cx="3751262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TRAMUNTANA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Juan, 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Huevo poché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Huevo, cebolla, piñones y pasas</a:t>
            </a:r>
          </a:p>
        </p:txBody>
      </p:sp>
      <p:pic>
        <p:nvPicPr>
          <p:cNvPr id="26626" name="Picture 2" descr="http://www.lariojacapital.com/concurso-de-pinchos/cache/timthumb.php?w=460&amp;src=/concurso-de-pinchos/imagenes/16-Tramunt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3788" y="-33338"/>
            <a:ext cx="3890962" cy="346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786313" y="4143375"/>
            <a:ext cx="41656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UMM FOOD AND DRINK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Torrecilla de Cameros, 11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Ko</a:t>
            </a:r>
            <a:r>
              <a:rPr lang="es-ES" b="1" dirty="0">
                <a:latin typeface="Roboto"/>
                <a:cs typeface="+mn-cs"/>
              </a:rPr>
              <a:t>-Cocha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latin typeface="Roboto"/>
                <a:cs typeface="+mn-cs"/>
              </a:rPr>
              <a:t>Kokotxa</a:t>
            </a:r>
            <a:r>
              <a:rPr lang="es-ES" dirty="0">
                <a:latin typeface="Roboto"/>
                <a:cs typeface="+mn-cs"/>
              </a:rPr>
              <a:t> de bacalao, oreja y piel de cerdo, callos de bacalao, pimiento seco y pimentón</a:t>
            </a:r>
          </a:p>
        </p:txBody>
      </p:sp>
      <p:pic>
        <p:nvPicPr>
          <p:cNvPr id="26628" name="Picture 4" descr="http://www.lariojacapital.com/concurso-de-pinchos/cache/timthumb.php?w=460&amp;src=/concurso-de-pinchos/imagenes/59-Um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1638" y="342900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00625" y="428625"/>
            <a:ext cx="3924300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VALONSADERO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Marqués de Vallejo, 8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Croqueta </a:t>
            </a:r>
            <a:r>
              <a:rPr lang="es-ES" b="1" dirty="0" err="1">
                <a:latin typeface="Roboto"/>
                <a:cs typeface="+mn-cs"/>
              </a:rPr>
              <a:t>Valonsadero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Besamel con Jamón Serrano rebozada en crujiente de corteza de torrezno</a:t>
            </a:r>
          </a:p>
        </p:txBody>
      </p:sp>
      <p:pic>
        <p:nvPicPr>
          <p:cNvPr id="27650" name="Picture 2" descr="http://www.lariojacapital.com/concurso-de-pinchos/cache/timthumb.php?w=460&amp;src=/concurso-de-pinchos/imagenes/02-Valonsadero.jpg"/>
          <p:cNvPicPr>
            <a:picLocks noChangeAspect="1" noChangeArrowheads="1"/>
          </p:cNvPicPr>
          <p:nvPr/>
        </p:nvPicPr>
        <p:blipFill>
          <a:blip r:embed="rId2"/>
          <a:srcRect b="4033"/>
          <a:stretch>
            <a:fillRect/>
          </a:stretch>
        </p:blipFill>
        <p:spPr bwMode="auto">
          <a:xfrm>
            <a:off x="306388" y="0"/>
            <a:ext cx="3932237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285750" y="3995738"/>
            <a:ext cx="4286250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VERMUTIKI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Saturnino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Ulargui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The</a:t>
            </a:r>
            <a:r>
              <a:rPr lang="es-ES" b="1" dirty="0">
                <a:latin typeface="Roboto"/>
                <a:cs typeface="+mn-cs"/>
              </a:rPr>
              <a:t> </a:t>
            </a:r>
            <a:r>
              <a:rPr lang="es-ES" b="1" dirty="0" err="1">
                <a:latin typeface="Roboto"/>
                <a:cs typeface="+mn-cs"/>
              </a:rPr>
              <a:t>king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Champiñones, cebolla, pimiento rojo, zumo de limón y naranja, aceite, jengibre, pimienta, aguacate, cilantro y plátano deshidratado</a:t>
            </a:r>
          </a:p>
        </p:txBody>
      </p:sp>
      <p:pic>
        <p:nvPicPr>
          <p:cNvPr id="27652" name="Picture 4" descr="http://www.lariojacapital.com/concurso-de-pinchos/cache/timthumb.php?w=460&amp;src=/concurso-de-pinchos/imagenes/60-Vermuti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1725" y="3359150"/>
            <a:ext cx="3930650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250825" y="763588"/>
            <a:ext cx="410686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VINISSIMO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Juan, 23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Lengua con espaguetis de calabacín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Lengua de cerdo, calabacín, cebolla, ajo, vino, aceite y vinagre de Módena</a:t>
            </a:r>
          </a:p>
        </p:txBody>
      </p:sp>
      <p:pic>
        <p:nvPicPr>
          <p:cNvPr id="28674" name="Picture 2" descr="http://www.lariojacapital.com/concurso-de-pinchos/cache/timthumb.php?w=460&amp;src=/concurso-de-pinchos/imagenes/36-Vinissi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3463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5072063" y="4214813"/>
            <a:ext cx="3576637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VOLAPIÉ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Laurel, 4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Regañá</a:t>
            </a:r>
            <a:r>
              <a:rPr lang="es-ES" b="1" dirty="0">
                <a:latin typeface="Roboto"/>
                <a:cs typeface="+mn-cs"/>
              </a:rPr>
              <a:t> ibérica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de </a:t>
            </a:r>
            <a:r>
              <a:rPr lang="es-ES" dirty="0" err="1">
                <a:latin typeface="Roboto"/>
                <a:cs typeface="+mn-cs"/>
              </a:rPr>
              <a:t>regañá</a:t>
            </a:r>
            <a:r>
              <a:rPr lang="es-ES" dirty="0">
                <a:latin typeface="Roboto"/>
                <a:cs typeface="+mn-cs"/>
              </a:rPr>
              <a:t> y paletilla ibérica</a:t>
            </a:r>
          </a:p>
        </p:txBody>
      </p:sp>
      <p:pic>
        <p:nvPicPr>
          <p:cNvPr id="28676" name="Picture 4" descr="http://www.lariojacapital.com/concurso-de-pinchos/cache/timthumb.php?w=460&amp;src=/concurso-de-pinchos/imagenes/25-Volapie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59150"/>
            <a:ext cx="3932238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429125" y="385763"/>
            <a:ext cx="4494213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WINE FANDANGO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Avda. Vara del Rey, 5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Logroño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Huevo, pimientos y chorizo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Chorizo belloto, mostaza a la antigua, sésamo negro, tomate y pimientos de </a:t>
            </a:r>
            <a:r>
              <a:rPr lang="es-ES" dirty="0" err="1">
                <a:latin typeface="Roboto"/>
                <a:cs typeface="+mn-cs"/>
              </a:rPr>
              <a:t>Tricio</a:t>
            </a:r>
            <a:r>
              <a:rPr lang="es-ES" dirty="0">
                <a:latin typeface="Roboto"/>
                <a:cs typeface="+mn-cs"/>
              </a:rPr>
              <a:t>, chalota, crema espumosa de queso, </a:t>
            </a:r>
            <a:r>
              <a:rPr lang="es-ES" dirty="0" err="1">
                <a:latin typeface="Roboto"/>
                <a:cs typeface="+mn-cs"/>
              </a:rPr>
              <a:t>Sichimi</a:t>
            </a:r>
            <a:r>
              <a:rPr lang="es-ES" dirty="0">
                <a:latin typeface="Roboto"/>
                <a:cs typeface="+mn-cs"/>
              </a:rPr>
              <a:t> </a:t>
            </a:r>
            <a:r>
              <a:rPr lang="es-ES" dirty="0" err="1">
                <a:latin typeface="Roboto"/>
                <a:cs typeface="+mn-cs"/>
              </a:rPr>
              <a:t>Togarashi</a:t>
            </a:r>
            <a:r>
              <a:rPr lang="es-ES" dirty="0">
                <a:latin typeface="Roboto"/>
                <a:cs typeface="+mn-cs"/>
              </a:rPr>
              <a:t> y pan de cristal</a:t>
            </a:r>
          </a:p>
        </p:txBody>
      </p:sp>
      <p:pic>
        <p:nvPicPr>
          <p:cNvPr id="29698" name="Picture 2" descr="http://www.lariojacapital.com/concurso-de-pinchos/cache/timthumb.php?w=460&amp;src=/concurso-de-pinchos/imagenes/64-Wine-Fandan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6550" y="26988"/>
            <a:ext cx="3822700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ángulo 3">
            <a:extLst>
              <a:ext uri="{FF2B5EF4-FFF2-40B4-BE49-F238E27FC236}"/>
            </a:extLst>
          </p:cNvPr>
          <p:cNvSpPr/>
          <p:nvPr/>
        </p:nvSpPr>
        <p:spPr>
          <a:xfrm>
            <a:off x="214313" y="4071938"/>
            <a:ext cx="4572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KIEN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Mayor, 42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latin typeface="Roboto"/>
                <a:cs typeface="+mn-cs"/>
              </a:rPr>
              <a:t>Dicarán</a:t>
            </a:r>
            <a:r>
              <a:rPr lang="es-ES" b="1" dirty="0">
                <a:latin typeface="Roboto"/>
                <a:cs typeface="+mn-cs"/>
              </a:rPr>
              <a:t> 30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 tradicional, jamón de bodega, pimiento Najerano, mousse de pato y queso rallado</a:t>
            </a:r>
          </a:p>
        </p:txBody>
      </p:sp>
      <p:pic>
        <p:nvPicPr>
          <p:cNvPr id="29700" name="Picture 4" descr="http://www.lariojacapital.com/concurso-de-pinchos/cache/timthumb.php?w=460&amp;src=/concurso-de-pinchos/imagenes/48-Ki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0450" y="3429000"/>
            <a:ext cx="380047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57188" y="428625"/>
            <a:ext cx="3840162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JUDERÍA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Constantino </a:t>
            </a: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Garrán</a:t>
            </a: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, 13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Solomillo a la riojana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Solomillo de cerdo, champiñones, puerro, patata y aceite</a:t>
            </a:r>
          </a:p>
        </p:txBody>
      </p:sp>
      <p:pic>
        <p:nvPicPr>
          <p:cNvPr id="30722" name="Picture 2" descr="http://www.lariojacapital.com/concurso-de-pinchos/cache/timthumb.php?w=460&amp;src=/concurso-de-pinchos/imagenes/50-La-juderia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81563" y="0"/>
            <a:ext cx="3840162" cy="341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572000" y="3714750"/>
            <a:ext cx="4572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MERCERÍA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Mayor, 41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Mar y Rioja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Morros de ternera a la riojana con </a:t>
            </a:r>
            <a:r>
              <a:rPr lang="es-ES" dirty="0" err="1">
                <a:latin typeface="Roboto"/>
                <a:cs typeface="+mn-cs"/>
              </a:rPr>
              <a:t>carpaccio</a:t>
            </a:r>
            <a:r>
              <a:rPr lang="es-ES" dirty="0">
                <a:latin typeface="Roboto"/>
                <a:cs typeface="+mn-cs"/>
              </a:rPr>
              <a:t> de carabinero</a:t>
            </a:r>
          </a:p>
        </p:txBody>
      </p:sp>
      <p:pic>
        <p:nvPicPr>
          <p:cNvPr id="30724" name="Picture 4" descr="http://www.lariojacapital.com/concurso-de-pinchos/cache/timthumb.php?w=460&amp;src=/concurso-de-pinchos/imagenes/51-La-merc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163" y="342900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19675" y="692150"/>
            <a:ext cx="3127375" cy="23098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LA PASARELA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Mayor, 10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Rouge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Solomillo de cerdo, colchón de patatas, cebolla dulce, miel y salsa de Piquillo</a:t>
            </a:r>
          </a:p>
        </p:txBody>
      </p:sp>
      <p:pic>
        <p:nvPicPr>
          <p:cNvPr id="31746" name="Picture 2" descr="http://www.lariojacapital.com/concurso-de-pinchos/cache/timthumb.php?w=460&amp;src=/concurso-de-pinchos/imagenes/52-La-pasar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600" y="0"/>
            <a:ext cx="3768725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273050" y="4619625"/>
            <a:ext cx="45720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SANFER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 Fernando, 12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Auris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Milhojas relleno de oreja a la riojana</a:t>
            </a:r>
          </a:p>
        </p:txBody>
      </p:sp>
      <p:pic>
        <p:nvPicPr>
          <p:cNvPr id="31748" name="Picture 4" descr="http://www.lariojacapital.com/concurso-de-pinchos/cache/timthumb.php?w=460&amp;src=/concurso-de-pinchos/imagenes/53-Sanf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0300" y="3429000"/>
            <a:ext cx="38100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341313" y="752475"/>
            <a:ext cx="3984625" cy="23098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VIRGINIA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Padre Samaniego, 1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Nájera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La Voz del Najerilla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Crema de Nuez de Pedroso, crema de pimiento Najerano, queso de cabra, pasta </a:t>
            </a:r>
            <a:r>
              <a:rPr lang="es-ES" dirty="0" err="1">
                <a:latin typeface="Roboto"/>
                <a:cs typeface="+mn-cs"/>
              </a:rPr>
              <a:t>brick</a:t>
            </a:r>
            <a:r>
              <a:rPr lang="es-ES" dirty="0">
                <a:latin typeface="Roboto"/>
                <a:cs typeface="+mn-cs"/>
              </a:rPr>
              <a:t> y papel comestible</a:t>
            </a:r>
          </a:p>
        </p:txBody>
      </p:sp>
      <p:pic>
        <p:nvPicPr>
          <p:cNvPr id="32770" name="Picture 2" descr="http://www.lariojacapital.com/concurso-de-pinchos/cache/timthumb.php?w=460&amp;src=/concurso-de-pinchos/imagenes/54-Virgin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6338" y="160338"/>
            <a:ext cx="3673475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4800600" y="3852863"/>
            <a:ext cx="3925888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CHANDRO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Doña Juana Cordón, 16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Pradejón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Nido de codorniz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Pasta </a:t>
            </a:r>
            <a:r>
              <a:rPr lang="es-ES" dirty="0" err="1">
                <a:latin typeface="Roboto"/>
                <a:cs typeface="+mn-cs"/>
              </a:rPr>
              <a:t>kataifi</a:t>
            </a:r>
            <a:r>
              <a:rPr lang="es-ES" dirty="0">
                <a:latin typeface="Roboto"/>
                <a:cs typeface="+mn-cs"/>
              </a:rPr>
              <a:t>, aceite de La Rioja, paté de pato, setas shiitake, nata, huevos de codorniz, sal de setas, vinagre y trufa</a:t>
            </a:r>
          </a:p>
        </p:txBody>
      </p:sp>
      <p:pic>
        <p:nvPicPr>
          <p:cNvPr id="32772" name="Picture 4" descr="http://www.lariojacapital.com/concurso-de-pinchos/cache/timthumb.php?w=460&amp;src=/concurso-de-pinchos/imagenes/61-Chand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" y="3429000"/>
            <a:ext cx="38528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4714875" y="642938"/>
            <a:ext cx="390842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LOS CUCHARONES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Carretera, 9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Pradillo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Pastel de hongos con salsa </a:t>
            </a:r>
            <a:r>
              <a:rPr lang="es-ES" b="1" dirty="0" err="1">
                <a:latin typeface="Roboto"/>
                <a:cs typeface="+mn-cs"/>
              </a:rPr>
              <a:t>camerana</a:t>
            </a:r>
            <a:endParaRPr lang="es-ES" b="1" dirty="0"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Hongos, cebolla, huevos, nata, paté y trufa</a:t>
            </a:r>
          </a:p>
        </p:txBody>
      </p:sp>
      <p:pic>
        <p:nvPicPr>
          <p:cNvPr id="33794" name="Picture 2" descr="http://www.lariojacapital.com/concurso-de-pinchos/cache/timthumb.php?w=460&amp;src=/concurso-de-pinchos/imagenes/37-Los-Cucharo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8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311150" y="4211638"/>
            <a:ext cx="426085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MIGUEL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Avenida Juan Carlos I, 23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Santo Domingo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Cucurucho riojano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Panceta, puré de patata, mermelada de chorizo y queso de Cameros</a:t>
            </a:r>
          </a:p>
        </p:txBody>
      </p:sp>
      <p:pic>
        <p:nvPicPr>
          <p:cNvPr id="33796" name="Picture 4" descr="http://www.lariojacapital.com/concurso-de-pinchos/cache/timthumb.php?w=460&amp;src=/concurso-de-pinchos/imagenes/55-Migu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78400" y="3429000"/>
            <a:ext cx="3854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/>
            </a:extLst>
          </p:cNvPr>
          <p:cNvSpPr/>
          <p:nvPr/>
        </p:nvSpPr>
        <p:spPr>
          <a:xfrm>
            <a:off x="500063" y="428625"/>
            <a:ext cx="4214812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  <a:t/>
            </a:r>
            <a:br>
              <a:rPr lang="es-ES" b="1" cap="all" dirty="0">
                <a:solidFill>
                  <a:srgbClr val="303030"/>
                </a:solidFill>
                <a:latin typeface="Roboto"/>
                <a:cs typeface="+mn-cs"/>
              </a:rPr>
            </a:br>
            <a:r>
              <a:rPr lang="es-ES" b="1" cap="all" dirty="0">
                <a:solidFill>
                  <a:schemeClr val="bg1"/>
                </a:solidFill>
                <a:latin typeface="Roboto"/>
                <a:cs typeface="+mn-cs"/>
              </a:rPr>
              <a:t>ARRIERO TAPAS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  <a:latin typeface="Roboto"/>
                <a:cs typeface="+mn-cs"/>
              </a:rPr>
              <a:t>Mayor, 16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chemeClr val="bg1"/>
                </a:solidFill>
                <a:latin typeface="Roboto"/>
                <a:cs typeface="+mn-cs"/>
              </a:rPr>
              <a:t>Sorzano</a:t>
            </a:r>
            <a:endParaRPr lang="es-ES" dirty="0">
              <a:solidFill>
                <a:schemeClr val="bg1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303030"/>
              </a:solidFill>
              <a:latin typeface="Roboto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Roboto"/>
                <a:cs typeface="+mn-cs"/>
              </a:rPr>
              <a:t>Canutillos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Roboto"/>
                <a:cs typeface="+mn-cs"/>
              </a:rPr>
              <a:t>Alubia de Anguiano y Chorizo Riojano</a:t>
            </a:r>
          </a:p>
        </p:txBody>
      </p:sp>
      <p:pic>
        <p:nvPicPr>
          <p:cNvPr id="34818" name="Picture 2" descr="http://www.lariojacapital.com/concurso-de-pinchos/cache/timthumb.php?w=460&amp;src=/concurso-de-pinchos/imagenes/63-Arri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6013" y="0"/>
            <a:ext cx="38528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17 Concurso de pinchos de La Rioj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38" y="2422525"/>
            <a:ext cx="27146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4 CuadroTexto"/>
          <p:cNvSpPr txBox="1">
            <a:spLocks noChangeArrowheads="1"/>
          </p:cNvSpPr>
          <p:nvPr/>
        </p:nvSpPr>
        <p:spPr bwMode="auto">
          <a:xfrm>
            <a:off x="5929313" y="5143500"/>
            <a:ext cx="300037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Realizado:</a:t>
            </a:r>
          </a:p>
          <a:p>
            <a:r>
              <a:rPr lang="es-ES" b="1">
                <a:latin typeface="Calibri" pitchFamily="34" charset="0"/>
                <a:hlinkClick r:id="rId4"/>
              </a:rPr>
              <a:t>miguelkinoudp@gmail.com</a:t>
            </a:r>
            <a:endParaRPr lang="es-ES" b="1">
              <a:latin typeface="Calibri" pitchFamily="34" charset="0"/>
            </a:endParaRPr>
          </a:p>
          <a:p>
            <a:r>
              <a:rPr lang="es-ES" b="1">
                <a:latin typeface="Calibri" pitchFamily="34" charset="0"/>
              </a:rPr>
              <a:t>Música:</a:t>
            </a:r>
          </a:p>
          <a:p>
            <a:r>
              <a:rPr lang="es-ES" b="1">
                <a:latin typeface="Calibri" pitchFamily="34" charset="0"/>
              </a:rPr>
              <a:t>A la Laurel.</a:t>
            </a:r>
          </a:p>
          <a:p>
            <a:r>
              <a:rPr lang="es-ES" b="1">
                <a:latin typeface="Calibri" pitchFamily="34" charset="0"/>
              </a:rPr>
              <a:t>Chuletillas al sarmiento.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XVII concurso Pinchos de La Rioja  2018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XVII concurso Pinchos de La Rioja  2018</Template>
  <TotalTime>8</TotalTime>
  <Words>1439</Words>
  <PresentationFormat>Presentación en pantalla (4:3)</PresentationFormat>
  <Paragraphs>414</Paragraphs>
  <Slides>36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Roboto</vt:lpstr>
      <vt:lpstr>XVII concurso Pinchos de La Rioja 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2018-10-08T19:16:44Z</dcterms:created>
  <dcterms:modified xsi:type="dcterms:W3CDTF">2018-10-08T19:25:11Z</dcterms:modified>
</cp:coreProperties>
</file>