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  <p:sldMasterId id="2147483658" r:id="rId2"/>
    <p:sldMasterId id="2147483660" r:id="rId3"/>
    <p:sldMasterId id="2147483692" r:id="rId4"/>
  </p:sldMasterIdLst>
  <p:notesMasterIdLst>
    <p:notesMasterId r:id="rId46"/>
  </p:notesMasterIdLst>
  <p:handoutMasterIdLst>
    <p:handoutMasterId r:id="rId47"/>
  </p:handoutMasterIdLst>
  <p:sldIdLst>
    <p:sldId id="416" r:id="rId5"/>
    <p:sldId id="417" r:id="rId6"/>
    <p:sldId id="264" r:id="rId7"/>
    <p:sldId id="414" r:id="rId8"/>
    <p:sldId id="320" r:id="rId9"/>
    <p:sldId id="296" r:id="rId10"/>
    <p:sldId id="324" r:id="rId11"/>
    <p:sldId id="266" r:id="rId12"/>
    <p:sldId id="269" r:id="rId13"/>
    <p:sldId id="268" r:id="rId14"/>
    <p:sldId id="271" r:id="rId15"/>
    <p:sldId id="273" r:id="rId16"/>
    <p:sldId id="295" r:id="rId17"/>
    <p:sldId id="297" r:id="rId18"/>
    <p:sldId id="298" r:id="rId19"/>
    <p:sldId id="303" r:id="rId20"/>
    <p:sldId id="301" r:id="rId21"/>
    <p:sldId id="302" r:id="rId22"/>
    <p:sldId id="306" r:id="rId23"/>
    <p:sldId id="307" r:id="rId24"/>
    <p:sldId id="347" r:id="rId25"/>
    <p:sldId id="280" r:id="rId26"/>
    <p:sldId id="325" r:id="rId27"/>
    <p:sldId id="390" r:id="rId28"/>
    <p:sldId id="311" r:id="rId29"/>
    <p:sldId id="376" r:id="rId30"/>
    <p:sldId id="327" r:id="rId31"/>
    <p:sldId id="314" r:id="rId32"/>
    <p:sldId id="313" r:id="rId33"/>
    <p:sldId id="315" r:id="rId34"/>
    <p:sldId id="317" r:id="rId35"/>
    <p:sldId id="330" r:id="rId36"/>
    <p:sldId id="338" r:id="rId37"/>
    <p:sldId id="344" r:id="rId38"/>
    <p:sldId id="352" r:id="rId39"/>
    <p:sldId id="359" r:id="rId40"/>
    <p:sldId id="385" r:id="rId41"/>
    <p:sldId id="386" r:id="rId42"/>
    <p:sldId id="401" r:id="rId43"/>
    <p:sldId id="368" r:id="rId44"/>
    <p:sldId id="418" r:id="rId45"/>
  </p:sldIdLst>
  <p:sldSz cx="9144000" cy="6858000" type="screen4x3"/>
  <p:notesSz cx="6858000" cy="9144000"/>
  <p:custDataLst>
    <p:tags r:id="rId4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Wiu0Enuqpn54emnsG3nWQ" hashData="76eXf7bL3qFO8miEKEMiU8ryCU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9900"/>
    <a:srgbClr val="FFFFFF"/>
    <a:srgbClr val="FF0000"/>
    <a:srgbClr val="FFFF00"/>
    <a:srgbClr val="663300"/>
    <a:srgbClr val="CC0099"/>
    <a:srgbClr val="000099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76" autoAdjust="0"/>
    <p:restoredTop sz="94590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s-E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BE371D28-1B81-4955-96D1-9B0E2EC9E5B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kumimoji="0" sz="1200" b="0"/>
            </a:lvl1pPr>
          </a:lstStyle>
          <a:p>
            <a:endParaRPr lang="es-E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/>
            </a:lvl1pPr>
          </a:lstStyle>
          <a:p>
            <a:endParaRPr lang="es-ES"/>
          </a:p>
        </p:txBody>
      </p:sp>
      <p:sp>
        <p:nvSpPr>
          <p:cNvPr id="102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 b="0"/>
            </a:lvl1pPr>
          </a:lstStyle>
          <a:p>
            <a:endParaRPr lang="es-E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/>
            </a:lvl1pPr>
          </a:lstStyle>
          <a:p>
            <a:fld id="{6814C3A5-29E4-48FB-8E7D-16C8641F01D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E63C47-0DD2-4DCF-86C9-BF5B88471E9B}" type="slidenum">
              <a:rPr lang="es-ES"/>
              <a:pPr/>
              <a:t>3</a:t>
            </a:fld>
            <a:endParaRPr lang="es-ES"/>
          </a:p>
        </p:txBody>
      </p:sp>
      <p:sp>
        <p:nvSpPr>
          <p:cNvPr id="41986" name="Rectangle 2050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205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7776B8-827B-499F-BC42-2661E592C8D2}" type="slidenum">
              <a:rPr lang="es-ES"/>
              <a:pPr/>
              <a:t>5</a:t>
            </a:fld>
            <a:endParaRPr lang="es-ES"/>
          </a:p>
        </p:txBody>
      </p:sp>
      <p:sp>
        <p:nvSpPr>
          <p:cNvPr id="1484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C8F70-9AD3-45CD-B36D-C3EB87792902}" type="slidenum">
              <a:rPr lang="es-ES"/>
              <a:pPr/>
              <a:t>6</a:t>
            </a:fld>
            <a:endParaRPr lang="es-ES"/>
          </a:p>
        </p:txBody>
      </p:sp>
      <p:sp>
        <p:nvSpPr>
          <p:cNvPr id="839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BEEA22-CC55-44B2-8493-3FBBC1245151}" type="slidenum">
              <a:rPr lang="es-ES"/>
              <a:pPr/>
              <a:t>7</a:t>
            </a:fld>
            <a:endParaRPr lang="es-ES"/>
          </a:p>
        </p:txBody>
      </p:sp>
      <p:sp>
        <p:nvSpPr>
          <p:cNvPr id="1525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945ED8-5D7F-4BD5-BDB5-B62A4E3E3DB3}" type="slidenum">
              <a:rPr lang="es-ES"/>
              <a:pPr/>
              <a:t>8</a:t>
            </a:fld>
            <a:endParaRPr lang="es-ES"/>
          </a:p>
        </p:txBody>
      </p:sp>
      <p:sp>
        <p:nvSpPr>
          <p:cNvPr id="5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F2FF54-17A0-4AF6-939B-B6636F75556F}" type="slidenum">
              <a:rPr lang="es-ES"/>
              <a:pPr/>
              <a:t>9</a:t>
            </a:fld>
            <a:endParaRPr lang="es-ES"/>
          </a:p>
        </p:txBody>
      </p:sp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EE6F75-0236-483E-AA94-E6DDEEFE2FD6}" type="slidenum">
              <a:rPr lang="es-ES"/>
              <a:pPr/>
              <a:t>10</a:t>
            </a:fld>
            <a:endParaRPr lang="es-ES"/>
          </a:p>
        </p:txBody>
      </p:sp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103E9F-3469-4684-8973-5F0A407EC266}" type="slidenum">
              <a:rPr lang="es-ES"/>
              <a:pPr/>
              <a:t>11</a:t>
            </a:fld>
            <a:endParaRPr lang="es-ES"/>
          </a:p>
        </p:txBody>
      </p:sp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AF2602-C254-429C-99E9-7DE136D0E8FE}" type="slidenum">
              <a:rPr lang="es-ES"/>
              <a:pPr/>
              <a:t>12</a:t>
            </a:fld>
            <a:endParaRPr lang="es-ES"/>
          </a:p>
        </p:txBody>
      </p:sp>
      <p:sp>
        <p:nvSpPr>
          <p:cNvPr id="60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04241D-CDF5-4F46-807D-210D619053C8}" type="slidenum">
              <a:rPr lang="es-ES"/>
              <a:pPr/>
              <a:t>13</a:t>
            </a:fld>
            <a:endParaRPr lang="es-ES"/>
          </a:p>
        </p:txBody>
      </p:sp>
      <p:sp>
        <p:nvSpPr>
          <p:cNvPr id="829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7E1D19-4BF7-47A7-B852-59268DF789E7}" type="slidenum">
              <a:rPr lang="es-ES"/>
              <a:pPr/>
              <a:t>14</a:t>
            </a:fld>
            <a:endParaRPr lang="es-ES"/>
          </a:p>
        </p:txBody>
      </p:sp>
      <p:sp>
        <p:nvSpPr>
          <p:cNvPr id="849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C85A90-3A6E-4F6C-8F7D-DC3885CA84F0}" type="slidenum">
              <a:rPr lang="es-ES"/>
              <a:pPr/>
              <a:t>15</a:t>
            </a:fld>
            <a:endParaRPr lang="es-ES"/>
          </a:p>
        </p:txBody>
      </p:sp>
      <p:sp>
        <p:nvSpPr>
          <p:cNvPr id="860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403944-3897-4794-883C-CA024A11F98B}" type="slidenum">
              <a:rPr lang="es-ES"/>
              <a:pPr/>
              <a:t>16</a:t>
            </a:fld>
            <a:endParaRPr lang="es-ES"/>
          </a:p>
        </p:txBody>
      </p:sp>
      <p:sp>
        <p:nvSpPr>
          <p:cNvPr id="911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8649D9-CCF4-480C-BB68-FAE68C485FEB}" type="slidenum">
              <a:rPr lang="es-ES"/>
              <a:pPr/>
              <a:t>17</a:t>
            </a:fld>
            <a:endParaRPr lang="es-ES"/>
          </a:p>
        </p:txBody>
      </p:sp>
      <p:sp>
        <p:nvSpPr>
          <p:cNvPr id="890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84DC84-5C23-46B3-AE85-357C1E830FBA}" type="slidenum">
              <a:rPr lang="es-ES"/>
              <a:pPr/>
              <a:t>18</a:t>
            </a:fld>
            <a:endParaRPr lang="es-ES"/>
          </a:p>
        </p:txBody>
      </p:sp>
      <p:sp>
        <p:nvSpPr>
          <p:cNvPr id="901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2FF1A2-389E-49DB-90E0-59956AA3565A}" type="slidenum">
              <a:rPr lang="es-ES"/>
              <a:pPr/>
              <a:t>19</a:t>
            </a:fld>
            <a:endParaRPr lang="es-ES"/>
          </a:p>
        </p:txBody>
      </p:sp>
      <p:sp>
        <p:nvSpPr>
          <p:cNvPr id="1341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FB0F39-F2F6-4F61-A7C2-0307037369B6}" type="slidenum">
              <a:rPr lang="es-ES"/>
              <a:pPr/>
              <a:t>20</a:t>
            </a:fld>
            <a:endParaRPr lang="es-ES"/>
          </a:p>
        </p:txBody>
      </p:sp>
      <p:sp>
        <p:nvSpPr>
          <p:cNvPr id="1351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36182-C627-44C0-A290-2107A7D7BCE3}" type="slidenum">
              <a:rPr lang="es-ES"/>
              <a:pPr/>
              <a:t>21</a:t>
            </a:fld>
            <a:endParaRPr lang="es-ES"/>
          </a:p>
        </p:txBody>
      </p:sp>
      <p:sp>
        <p:nvSpPr>
          <p:cNvPr id="176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4B5982-2FE5-4B02-A855-E9B4C1459D6F}" type="slidenum">
              <a:rPr lang="es-ES"/>
              <a:pPr/>
              <a:t>22</a:t>
            </a:fld>
            <a:endParaRPr lang="es-ES"/>
          </a:p>
        </p:txBody>
      </p:sp>
      <p:sp>
        <p:nvSpPr>
          <p:cNvPr id="675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0D5C6F-0E54-4993-8BEF-C76B35685CEF}" type="slidenum">
              <a:rPr lang="es-ES"/>
              <a:pPr/>
              <a:t>23</a:t>
            </a:fld>
            <a:endParaRPr lang="es-ES"/>
          </a:p>
        </p:txBody>
      </p:sp>
      <p:sp>
        <p:nvSpPr>
          <p:cNvPr id="1536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BC55C9-7B1B-4A6B-A72F-6C77486CCFFB}" type="slidenum">
              <a:rPr lang="es-ES"/>
              <a:pPr/>
              <a:t>24</a:t>
            </a:fld>
            <a:endParaRPr lang="es-ES"/>
          </a:p>
        </p:txBody>
      </p:sp>
      <p:sp>
        <p:nvSpPr>
          <p:cNvPr id="30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D63947-69B5-497F-A68B-90AD32F526EC}" type="slidenum">
              <a:rPr lang="es-ES"/>
              <a:pPr/>
              <a:t>25</a:t>
            </a:fld>
            <a:endParaRPr lang="es-ES"/>
          </a:p>
        </p:txBody>
      </p:sp>
      <p:sp>
        <p:nvSpPr>
          <p:cNvPr id="1392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01E38A-0BFF-4221-A42D-A1C6FF26562D}" type="slidenum">
              <a:rPr lang="es-ES"/>
              <a:pPr/>
              <a:t>26</a:t>
            </a:fld>
            <a:endParaRPr lang="es-ES"/>
          </a:p>
        </p:txBody>
      </p:sp>
      <p:sp>
        <p:nvSpPr>
          <p:cNvPr id="2682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49E911-5477-4AB0-94FF-11B3013008DF}" type="slidenum">
              <a:rPr lang="es-ES"/>
              <a:pPr/>
              <a:t>27</a:t>
            </a:fld>
            <a:endParaRPr lang="es-ES"/>
          </a:p>
        </p:txBody>
      </p:sp>
      <p:sp>
        <p:nvSpPr>
          <p:cNvPr id="1556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348E96-E9FF-4D7D-A812-C98C284ED8FA}" type="slidenum">
              <a:rPr lang="es-ES"/>
              <a:pPr/>
              <a:t>28</a:t>
            </a:fld>
            <a:endParaRPr lang="es-ES"/>
          </a:p>
        </p:txBody>
      </p:sp>
      <p:sp>
        <p:nvSpPr>
          <p:cNvPr id="1423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7854F9-7192-43BD-A6AD-5AEF3561C2B0}" type="slidenum">
              <a:rPr lang="es-ES"/>
              <a:pPr/>
              <a:t>29</a:t>
            </a:fld>
            <a:endParaRPr lang="es-ES"/>
          </a:p>
        </p:txBody>
      </p:sp>
      <p:sp>
        <p:nvSpPr>
          <p:cNvPr id="1413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FAC52E-3CA7-447F-90FA-DAD9067012E0}" type="slidenum">
              <a:rPr lang="es-ES"/>
              <a:pPr/>
              <a:t>30</a:t>
            </a:fld>
            <a:endParaRPr lang="es-ES"/>
          </a:p>
        </p:txBody>
      </p:sp>
      <p:sp>
        <p:nvSpPr>
          <p:cNvPr id="1433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55286D-C35D-4883-9B07-5F0A3D72E006}" type="slidenum">
              <a:rPr lang="es-ES"/>
              <a:pPr/>
              <a:t>31</a:t>
            </a:fld>
            <a:endParaRPr lang="es-ES"/>
          </a:p>
        </p:txBody>
      </p:sp>
      <p:sp>
        <p:nvSpPr>
          <p:cNvPr id="1454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CB2F35-678D-4FDC-97B2-06CD7887CFF6}" type="slidenum">
              <a:rPr lang="es-ES"/>
              <a:pPr/>
              <a:t>32</a:t>
            </a:fld>
            <a:endParaRPr lang="es-ES"/>
          </a:p>
        </p:txBody>
      </p:sp>
      <p:sp>
        <p:nvSpPr>
          <p:cNvPr id="1587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33D3FE-5863-4A11-B8D3-C3FFAC8DC3CB}" type="slidenum">
              <a:rPr lang="es-ES"/>
              <a:pPr/>
              <a:t>33</a:t>
            </a:fld>
            <a:endParaRPr lang="es-ES"/>
          </a:p>
        </p:txBody>
      </p:sp>
      <p:sp>
        <p:nvSpPr>
          <p:cNvPr id="166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34ED1C-7A4B-4EB5-BCB7-EB3B7E6C8DB9}" type="slidenum">
              <a:rPr lang="es-ES"/>
              <a:pPr/>
              <a:t>34</a:t>
            </a:fld>
            <a:endParaRPr lang="es-ES"/>
          </a:p>
        </p:txBody>
      </p:sp>
      <p:sp>
        <p:nvSpPr>
          <p:cNvPr id="173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3B7B97-23B9-4EF9-B4A0-AD0DF7AC709C}" type="slidenum">
              <a:rPr lang="es-ES"/>
              <a:pPr/>
              <a:t>35</a:t>
            </a:fld>
            <a:endParaRPr lang="es-ES"/>
          </a:p>
        </p:txBody>
      </p:sp>
      <p:sp>
        <p:nvSpPr>
          <p:cNvPr id="181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5722E6-EBA7-4B5E-A2DF-DC724C0E0D28}" type="slidenum">
              <a:rPr lang="es-ES"/>
              <a:pPr/>
              <a:t>36</a:t>
            </a:fld>
            <a:endParaRPr lang="es-ES"/>
          </a:p>
        </p:txBody>
      </p:sp>
      <p:sp>
        <p:nvSpPr>
          <p:cNvPr id="188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02FC57-88EC-46A0-BF48-0E6F99B76EA7}" type="slidenum">
              <a:rPr lang="es-ES"/>
              <a:pPr/>
              <a:t>37</a:t>
            </a:fld>
            <a:endParaRPr lang="es-ES"/>
          </a:p>
        </p:txBody>
      </p:sp>
      <p:sp>
        <p:nvSpPr>
          <p:cNvPr id="2775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8C86C0-58EF-4815-BBFE-1F106B75B34B}" type="slidenum">
              <a:rPr lang="es-ES"/>
              <a:pPr/>
              <a:t>38</a:t>
            </a:fld>
            <a:endParaRPr lang="es-ES"/>
          </a:p>
        </p:txBody>
      </p:sp>
      <p:sp>
        <p:nvSpPr>
          <p:cNvPr id="2785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22DC71-AE02-4947-9410-58B3474A8201}" type="slidenum">
              <a:rPr lang="es-ES"/>
              <a:pPr/>
              <a:t>39</a:t>
            </a:fld>
            <a:endParaRPr lang="es-ES"/>
          </a:p>
        </p:txBody>
      </p:sp>
      <p:sp>
        <p:nvSpPr>
          <p:cNvPr id="318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E4B80E-D187-4E01-88ED-C4E337BD66AD}" type="slidenum">
              <a:rPr lang="es-ES"/>
              <a:pPr/>
              <a:t>40</a:t>
            </a:fld>
            <a:endParaRPr lang="es-ES"/>
          </a:p>
        </p:txBody>
      </p:sp>
      <p:sp>
        <p:nvSpPr>
          <p:cNvPr id="2600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78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grpSp>
        <p:nvGrpSpPr>
          <p:cNvPr id="37892" name="Group 1028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7893" name="Rectangle 1029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7894" name="Rectangle 1030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es-ES_tradnl" b="0"/>
            </a:p>
          </p:txBody>
        </p:sp>
      </p:grpSp>
      <p:grpSp>
        <p:nvGrpSpPr>
          <p:cNvPr id="37895" name="Group 1031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7896" name="Rectangle 1032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7897" name="Rectangle 1033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7898" name="Group 1034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7899" name="Rectangle 1035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7900" name="Rectangle 1036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7901" name="Group 1037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7902" name="Rectangle 1038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7903" name="Rectangle 1039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7904" name="Rectangle 1040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7905" name="Rectangle 104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7906" name="Rectangle 104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26B00FD-E9B7-4E98-A498-977694A73C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utoUpdateAnimBg="0"/>
      <p:bldP spid="37891" grpId="0" build="p" autoUpdateAnimBg="0" advAuto="0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8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3789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4D0D54-C83B-4337-9309-7931FE41B7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12320-A0E8-4811-9ACF-54BD1927D5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67939-6304-4AC9-B3F1-F435A6B968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22F15-6AF3-4242-9AF1-099BE4FFD3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0AF2C-5F16-4B74-A983-9AE2760C25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1D12D4-8F14-4B35-B6DF-F820B3624C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2F5A7-B533-4F65-9F0D-16C79D20E7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07B8C-3D92-4B28-BB83-BCF98436F4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CFDB5-9FAF-4C9D-B95D-14D4AE03B3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9E6753-13FE-421C-9DA8-ACD2FBEF0B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aquí para modificar el estilo del título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grpSp>
        <p:nvGrpSpPr>
          <p:cNvPr id="353284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53285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328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es-ES_tradnl" b="0">
                <a:cs typeface="Arial" charset="0"/>
              </a:endParaRPr>
            </a:p>
          </p:txBody>
        </p:sp>
      </p:grpSp>
      <p:grpSp>
        <p:nvGrpSpPr>
          <p:cNvPr id="353287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53288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3289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53290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53291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3292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53293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53294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3295" name="Rectangle 15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53296" name="Rectangle 16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5329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5329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D7322B6-E185-4DAD-8345-B15BFC5953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3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3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2" grpId="0" autoUpdateAnimBg="0"/>
      <p:bldP spid="353283" grpId="0" build="p" autoUpdateAnimBg="0" advAuto="0">
        <p:tmplLst>
          <p:tmpl lvl="1">
            <p:tnLst>
              <p:par>
                <p:cTn presetID="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32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dissolve">
                      <p:cBhvr>
                        <p:cTn dur="500"/>
                        <p:tgtEl>
                          <p:spTgt spid="3532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4FEAC-A3D8-43EF-98EF-6072B22F3A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B789E-3105-4EE9-8CD8-FEF633A657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244ED-D047-4F01-AF94-81B5AE8AA57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7A5D4-B5C7-43A4-9C59-CC46B94E3F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68730-7987-4732-BE79-FC4B1913C9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965AA-B800-456B-9009-95E9ABB2CC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40AE3-6174-4054-8793-C55B78DF95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2DF694-0699-4DEF-9E5C-88DCBEBE03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7D310-9128-4DCD-BE8B-C62C4634A7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C24DA-A079-4257-A19F-3A0F1BCE08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35CD2-CD0D-4870-A4BC-DBA03F5D61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C5049-265F-4726-8FAF-033A90CF75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B2E4A-4276-4673-8FDD-2020785625C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7E5AB-90B3-4D6C-853C-F9CF857880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DEBF9-E6EC-4D99-9F7B-9739148AB1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4956D-2071-4466-8ABA-4DBD304E54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B81CA-DD50-4F8C-B51E-5EB028F665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3E486-0881-4E5F-A4B2-20ED3359ED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E65BA-99E4-43CA-AD50-524983084A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57C8F-000B-4BB5-A76D-C48390973C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A107-98C1-407F-B685-CE37BB5ED1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CC10E-4FB0-4E29-80C3-3946E393D8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026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36867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6868" name="Rectangle 10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solidFill>
                  <a:schemeClr val="bg2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36869" name="Rectangle 102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solidFill>
                  <a:schemeClr val="bg2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36870" name="Rectangle 103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solidFill>
                  <a:schemeClr val="bg2"/>
                </a:solidFill>
                <a:latin typeface="+mn-lt"/>
              </a:defRPr>
            </a:lvl1pPr>
          </a:lstStyle>
          <a:p>
            <a:fld id="{82096564-51D9-436B-9231-45B43342EC78}" type="slidenum">
              <a:rPr lang="es-ES"/>
              <a:pPr/>
              <a:t>‹Nº›</a:t>
            </a:fld>
            <a:endParaRPr lang="es-ES"/>
          </a:p>
        </p:txBody>
      </p:sp>
      <p:grpSp>
        <p:nvGrpSpPr>
          <p:cNvPr id="36871" name="Group 1031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6872" name="Rectangle 1032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3" name="Rectangle 1033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es-ES_tradnl" b="0"/>
            </a:p>
          </p:txBody>
        </p:sp>
      </p:grpSp>
      <p:grpSp>
        <p:nvGrpSpPr>
          <p:cNvPr id="36874" name="Group 1034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6875" name="Rectangle 1035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6" name="Rectangle 1036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6877" name="Group 1037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6878" name="Rectangle 1038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9" name="Rectangle 1039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6880" name="Group 1040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6881" name="Rectangle 1041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2" name="Rectangle 1042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6883" name="Group 1043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36884" name="Rectangle 104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5" name="Rectangle 1045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7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522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b="0">
                <a:solidFill>
                  <a:schemeClr val="bg2"/>
                </a:solidFill>
                <a:latin typeface="+mn-lt"/>
                <a:cs typeface="Arial" charset="0"/>
              </a:defRPr>
            </a:lvl1pPr>
          </a:lstStyle>
          <a:p>
            <a:endParaRPr lang="es-ES"/>
          </a:p>
        </p:txBody>
      </p:sp>
      <p:sp>
        <p:nvSpPr>
          <p:cNvPr id="3522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solidFill>
                  <a:schemeClr val="bg2"/>
                </a:solidFill>
                <a:latin typeface="+mn-lt"/>
                <a:cs typeface="Arial" charset="0"/>
              </a:defRPr>
            </a:lvl1pPr>
          </a:lstStyle>
          <a:p>
            <a:endParaRPr lang="es-ES"/>
          </a:p>
        </p:txBody>
      </p:sp>
      <p:sp>
        <p:nvSpPr>
          <p:cNvPr id="3522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solidFill>
                  <a:schemeClr val="bg2"/>
                </a:solidFill>
                <a:latin typeface="+mn-lt"/>
                <a:cs typeface="Arial" charset="0"/>
              </a:defRPr>
            </a:lvl1pPr>
          </a:lstStyle>
          <a:p>
            <a:fld id="{B25F57EA-D190-4B0C-B487-8546D02240A1}" type="slidenum">
              <a:rPr lang="es-ES"/>
              <a:pPr/>
              <a:t>‹Nº›</a:t>
            </a:fld>
            <a:endParaRPr lang="es-ES"/>
          </a:p>
        </p:txBody>
      </p:sp>
      <p:grpSp>
        <p:nvGrpSpPr>
          <p:cNvPr id="352263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52264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2265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0" lang="es-ES_tradnl" b="0">
                <a:cs typeface="Arial" charset="0"/>
              </a:endParaRPr>
            </a:p>
          </p:txBody>
        </p:sp>
      </p:grpSp>
      <p:grpSp>
        <p:nvGrpSpPr>
          <p:cNvPr id="352266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52267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2268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52269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52270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2271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52272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52273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2274" name="Rectangle 18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52275" name="Group 19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352276" name="Rectangle 20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2277" name="Rectangle 21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9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ransition spd="slow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2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2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CC33"/>
            </a:gs>
            <a:gs pos="100000">
              <a:schemeClr val="tx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686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b="0">
                <a:latin typeface="+mn-lt"/>
                <a:cs typeface="+mn-cs"/>
              </a:defRPr>
            </a:lvl1pPr>
          </a:lstStyle>
          <a:p>
            <a:endParaRPr lang="es-ES"/>
          </a:p>
        </p:txBody>
      </p:sp>
      <p:sp>
        <p:nvSpPr>
          <p:cNvPr id="3686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b="0">
                <a:latin typeface="+mn-lt"/>
                <a:cs typeface="+mn-cs"/>
              </a:defRPr>
            </a:lvl1pPr>
          </a:lstStyle>
          <a:p>
            <a:endParaRPr lang="es-ES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b="0">
                <a:latin typeface="+mn-lt"/>
                <a:cs typeface="+mn-cs"/>
              </a:defRPr>
            </a:lvl1pPr>
          </a:lstStyle>
          <a:p>
            <a:fld id="{5B63AA3A-92E9-46A9-A444-B0CCB42E69C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BF72D3-5F8B-4CCE-8992-034D72DDF7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png"/><Relationship Id="rId7" Type="http://schemas.openxmlformats.org/officeDocument/2006/relationships/image" Target="../media/image1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10" Type="http://schemas.openxmlformats.org/officeDocument/2006/relationships/image" Target="../media/image15.gif"/><Relationship Id="rId4" Type="http://schemas.openxmlformats.org/officeDocument/2006/relationships/image" Target="../media/image11.gif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6.gif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9.gif"/><Relationship Id="rId10" Type="http://schemas.openxmlformats.org/officeDocument/2006/relationships/image" Target="../media/image22.gif"/><Relationship Id="rId4" Type="http://schemas.openxmlformats.org/officeDocument/2006/relationships/image" Target="../media/image17.gif"/><Relationship Id="rId9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9.gif"/><Relationship Id="rId7" Type="http://schemas.openxmlformats.org/officeDocument/2006/relationships/image" Target="../media/image25.gif"/><Relationship Id="rId12" Type="http://schemas.openxmlformats.org/officeDocument/2006/relationships/image" Target="../media/image28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gif"/><Relationship Id="rId11" Type="http://schemas.openxmlformats.org/officeDocument/2006/relationships/image" Target="../media/image27.gif"/><Relationship Id="rId5" Type="http://schemas.openxmlformats.org/officeDocument/2006/relationships/image" Target="../media/image24.gif"/><Relationship Id="rId10" Type="http://schemas.openxmlformats.org/officeDocument/2006/relationships/image" Target="../media/image19.gif"/><Relationship Id="rId4" Type="http://schemas.openxmlformats.org/officeDocument/2006/relationships/image" Target="../media/image23.gif"/><Relationship Id="rId9" Type="http://schemas.openxmlformats.org/officeDocument/2006/relationships/image" Target="../media/image2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1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19.gif"/><Relationship Id="rId4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9.gif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1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2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2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21.jpe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11" Type="http://schemas.openxmlformats.org/officeDocument/2006/relationships/image" Target="../media/image66.gif"/><Relationship Id="rId5" Type="http://schemas.openxmlformats.org/officeDocument/2006/relationships/image" Target="../media/image9.gif"/><Relationship Id="rId10" Type="http://schemas.openxmlformats.org/officeDocument/2006/relationships/image" Target="../media/image14.gif"/><Relationship Id="rId4" Type="http://schemas.openxmlformats.org/officeDocument/2006/relationships/image" Target="../media/image16.gif"/><Relationship Id="rId9" Type="http://schemas.openxmlformats.org/officeDocument/2006/relationships/image" Target="../media/image65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666" name="Picture 2" descr="estrean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357563"/>
            <a:ext cx="152400" cy="152400"/>
          </a:xfrm>
          <a:prstGeom prst="rect">
            <a:avLst/>
          </a:prstGeom>
          <a:noFill/>
        </p:spPr>
      </p:pic>
      <p:pic>
        <p:nvPicPr>
          <p:cNvPr id="369667" name="Picture 3" descr="estrean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6524625"/>
            <a:ext cx="152400" cy="152400"/>
          </a:xfrm>
          <a:prstGeom prst="rect">
            <a:avLst/>
          </a:prstGeom>
          <a:noFill/>
        </p:spPr>
      </p:pic>
      <p:pic>
        <p:nvPicPr>
          <p:cNvPr id="369668" name="Picture 4" descr="BBBBBB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8713788" cy="3240087"/>
          </a:xfrm>
          <a:prstGeom prst="rect">
            <a:avLst/>
          </a:prstGeom>
          <a:solidFill>
            <a:schemeClr val="tx2"/>
          </a:solidFill>
          <a:ln w="1905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69669" name="Picture 5" descr="estrean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6524625"/>
            <a:ext cx="152400" cy="152400"/>
          </a:xfrm>
          <a:prstGeom prst="rect">
            <a:avLst/>
          </a:prstGeom>
          <a:noFill/>
        </p:spPr>
      </p:pic>
      <p:pic>
        <p:nvPicPr>
          <p:cNvPr id="369670" name="Picture 6" descr="estrean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3644900"/>
            <a:ext cx="152400" cy="152400"/>
          </a:xfrm>
          <a:prstGeom prst="rect">
            <a:avLst/>
          </a:prstGeom>
          <a:noFill/>
        </p:spPr>
      </p:pic>
      <p:pic>
        <p:nvPicPr>
          <p:cNvPr id="369671" name="Picture 7" descr="estrean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3357563"/>
            <a:ext cx="152400" cy="152400"/>
          </a:xfrm>
          <a:prstGeom prst="rect">
            <a:avLst/>
          </a:prstGeom>
          <a:noFill/>
        </p:spPr>
      </p:pic>
      <p:pic>
        <p:nvPicPr>
          <p:cNvPr id="369672" name="Picture 8" descr="estrean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6237288"/>
            <a:ext cx="152400" cy="152400"/>
          </a:xfrm>
          <a:prstGeom prst="rect">
            <a:avLst/>
          </a:prstGeom>
          <a:noFill/>
        </p:spPr>
      </p:pic>
      <p:pic>
        <p:nvPicPr>
          <p:cNvPr id="369673" name="Picture 9" descr="BBBBBB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429000"/>
            <a:ext cx="8713788" cy="3240088"/>
          </a:xfrm>
          <a:prstGeom prst="rect">
            <a:avLst/>
          </a:prstGeom>
          <a:solidFill>
            <a:schemeClr val="tx2"/>
          </a:solidFill>
          <a:ln w="1905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69674" name="Text Box 10"/>
          <p:cNvSpPr txBox="1">
            <a:spLocks noChangeArrowheads="1"/>
          </p:cNvSpPr>
          <p:nvPr/>
        </p:nvSpPr>
        <p:spPr bwMode="auto">
          <a:xfrm>
            <a:off x="2843213" y="188913"/>
            <a:ext cx="3455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fld id="{DA832B48-9147-4777-8A5A-5FE03B32CEEC}" type="datetime10">
              <a:rPr kumimoji="0" lang="es-ES" sz="1600">
                <a:solidFill>
                  <a:srgbClr val="FF0000"/>
                </a:solidFill>
                <a:latin typeface="Bradley Hand ITC" pitchFamily="66" charset="0"/>
                <a:cs typeface="Arial" charset="0"/>
              </a:rPr>
              <a:pPr algn="ctr">
                <a:spcBef>
                  <a:spcPct val="50000"/>
                </a:spcBef>
              </a:pPr>
              <a:t>21:24</a:t>
            </a:fld>
            <a:r>
              <a:rPr kumimoji="0" lang="es-ES" sz="1600">
                <a:solidFill>
                  <a:srgbClr val="FF0000"/>
                </a:solidFill>
                <a:latin typeface="Bradley Hand ITC" pitchFamily="66" charset="0"/>
                <a:cs typeface="Arial" charset="0"/>
              </a:rPr>
              <a:t> h.</a:t>
            </a:r>
          </a:p>
        </p:txBody>
      </p:sp>
      <p:sp>
        <p:nvSpPr>
          <p:cNvPr id="369675" name="Text Box 11"/>
          <p:cNvSpPr txBox="1">
            <a:spLocks noChangeArrowheads="1"/>
          </p:cNvSpPr>
          <p:nvPr/>
        </p:nvSpPr>
        <p:spPr bwMode="auto">
          <a:xfrm>
            <a:off x="1547813" y="6381750"/>
            <a:ext cx="62849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0" lang="es-E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t> </a:t>
            </a:r>
            <a:fld id="{8B3B5131-E99B-4D5C-8E02-9741E9420ED6}" type="datetime2">
              <a:rPr kumimoji="0" lang="es-E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viernes, 14 de febrero de 2014</a:t>
            </a:fld>
            <a:r>
              <a:rPr kumimoji="0" lang="es-ES" sz="16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t> ……</a:t>
            </a:r>
          </a:p>
        </p:txBody>
      </p:sp>
      <p:sp>
        <p:nvSpPr>
          <p:cNvPr id="369676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66675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9677" name="WordArt 13"/>
          <p:cNvSpPr>
            <a:spLocks noChangeArrowheads="1" noChangeShapeType="1" noTextEdit="1"/>
          </p:cNvSpPr>
          <p:nvPr/>
        </p:nvSpPr>
        <p:spPr bwMode="auto">
          <a:xfrm>
            <a:off x="2987675" y="1125538"/>
            <a:ext cx="2808288" cy="6477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loucester MT Extra Condensed"/>
              </a:rPr>
              <a:t>automatico...</a:t>
            </a:r>
          </a:p>
        </p:txBody>
      </p:sp>
      <p:sp>
        <p:nvSpPr>
          <p:cNvPr id="369678" name="WordArt 14"/>
          <p:cNvSpPr>
            <a:spLocks noChangeArrowheads="1" noChangeShapeType="1" noTextEdit="1"/>
          </p:cNvSpPr>
          <p:nvPr/>
        </p:nvSpPr>
        <p:spPr bwMode="auto">
          <a:xfrm>
            <a:off x="2843213" y="4652963"/>
            <a:ext cx="4679950" cy="2592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58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lwe Bd BT"/>
              </a:rPr>
              <a:t>Fotografia:E.de la Puente-</a:t>
            </a:r>
          </a:p>
          <a:p>
            <a:pPr algn="ctr"/>
            <a:r>
              <a:rPr lang="es-ES" sz="3600" kern="10">
                <a:ln w="1587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lwe Bd BT"/>
              </a:rPr>
              <a:t>Musica:Valencia en fallas.-</a:t>
            </a:r>
          </a:p>
          <a:p>
            <a:pPr algn="ctr"/>
            <a:endParaRPr lang="es-ES" sz="3600" kern="10">
              <a:ln w="15875">
                <a:solidFill>
                  <a:srgbClr val="00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lwe Bd BT"/>
            </a:endParaRPr>
          </a:p>
          <a:p>
            <a:pPr algn="ctr"/>
            <a:endParaRPr lang="es-ES" sz="3600" kern="10">
              <a:ln w="15875">
                <a:solidFill>
                  <a:srgbClr val="00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lwe Bd BT"/>
            </a:endParaRPr>
          </a:p>
          <a:p>
            <a:pPr algn="ctr"/>
            <a:endParaRPr lang="es-ES" sz="3600" kern="10">
              <a:ln w="15875">
                <a:solidFill>
                  <a:srgbClr val="00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lwe Bd BT"/>
            </a:endParaRPr>
          </a:p>
          <a:p>
            <a:pPr algn="ctr"/>
            <a:endParaRPr lang="es-ES" sz="3600" kern="10">
              <a:ln w="15875">
                <a:solidFill>
                  <a:srgbClr val="00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lwe Bd BT"/>
            </a:endParaRPr>
          </a:p>
          <a:p>
            <a:pPr algn="ctr"/>
            <a:endParaRPr lang="es-ES" sz="3600" kern="10">
              <a:ln w="15875">
                <a:solidFill>
                  <a:srgbClr val="00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lwe Bd BT"/>
            </a:endParaRPr>
          </a:p>
        </p:txBody>
      </p:sp>
      <p:sp>
        <p:nvSpPr>
          <p:cNvPr id="369679" name="WordArt 15"/>
          <p:cNvSpPr>
            <a:spLocks noChangeArrowheads="1" noChangeShapeType="1" noTextEdit="1"/>
          </p:cNvSpPr>
          <p:nvPr/>
        </p:nvSpPr>
        <p:spPr bwMode="auto">
          <a:xfrm>
            <a:off x="2627313" y="3933825"/>
            <a:ext cx="4392612" cy="347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Segoe Print"/>
              </a:rPr>
              <a:t>Autor:E.de la Puente</a:t>
            </a:r>
          </a:p>
        </p:txBody>
      </p:sp>
      <p:pic>
        <p:nvPicPr>
          <p:cNvPr id="369680" name="Picture 16" descr="ca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3713" y="4292600"/>
            <a:ext cx="863600" cy="647700"/>
          </a:xfrm>
          <a:prstGeom prst="rect">
            <a:avLst/>
          </a:prstGeom>
          <a:noFill/>
        </p:spPr>
      </p:pic>
      <p:pic>
        <p:nvPicPr>
          <p:cNvPr id="369681" name="Picture 17" descr="Gifs%20Animados%20M%FAsica%20%28196%29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1547813" y="5013325"/>
            <a:ext cx="1038225" cy="863600"/>
          </a:xfrm>
          <a:prstGeom prst="rect">
            <a:avLst/>
          </a:prstGeom>
          <a:noFill/>
        </p:spPr>
      </p:pic>
      <p:pic>
        <p:nvPicPr>
          <p:cNvPr id="369682" name="Picture 18" descr="ninos1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47813" y="5157788"/>
            <a:ext cx="1457325" cy="628650"/>
          </a:xfrm>
          <a:prstGeom prst="rect">
            <a:avLst/>
          </a:prstGeom>
          <a:noFill/>
        </p:spPr>
      </p:pic>
      <p:pic>
        <p:nvPicPr>
          <p:cNvPr id="369683" name="Picture 19" descr="adorno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5650" y="4005263"/>
            <a:ext cx="447675" cy="2181225"/>
          </a:xfrm>
          <a:prstGeom prst="rect">
            <a:avLst/>
          </a:prstGeom>
          <a:noFill/>
        </p:spPr>
      </p:pic>
      <p:pic>
        <p:nvPicPr>
          <p:cNvPr id="369684" name="Picture 20" descr="adorno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4005263"/>
            <a:ext cx="447675" cy="2181225"/>
          </a:xfrm>
          <a:prstGeom prst="rect">
            <a:avLst/>
          </a:prstGeom>
          <a:noFill/>
        </p:spPr>
      </p:pic>
      <p:pic>
        <p:nvPicPr>
          <p:cNvPr id="369687" name="Picture 23" descr="adorno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5650" y="692150"/>
            <a:ext cx="447675" cy="2181225"/>
          </a:xfrm>
          <a:prstGeom prst="rect">
            <a:avLst/>
          </a:prstGeom>
          <a:noFill/>
        </p:spPr>
      </p:pic>
      <p:pic>
        <p:nvPicPr>
          <p:cNvPr id="369688" name="Picture 24" descr="adorno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01013" y="765175"/>
            <a:ext cx="447675" cy="2181225"/>
          </a:xfrm>
          <a:prstGeom prst="rect">
            <a:avLst/>
          </a:prstGeom>
          <a:noFill/>
        </p:spPr>
      </p:pic>
      <p:pic>
        <p:nvPicPr>
          <p:cNvPr id="369689" name="Picture 25" descr="estrella101 (2)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19250" y="692150"/>
            <a:ext cx="431800" cy="412750"/>
          </a:xfrm>
          <a:prstGeom prst="rect">
            <a:avLst/>
          </a:prstGeom>
          <a:noFill/>
        </p:spPr>
      </p:pic>
      <p:pic>
        <p:nvPicPr>
          <p:cNvPr id="369690" name="Picture 26" descr="fuego3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76375" y="1268413"/>
            <a:ext cx="1368425" cy="1527175"/>
          </a:xfrm>
          <a:prstGeom prst="rect">
            <a:avLst/>
          </a:prstGeom>
          <a:noFill/>
        </p:spPr>
      </p:pic>
      <p:pic>
        <p:nvPicPr>
          <p:cNvPr id="369691" name="Picture 27" descr="fogos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95513" y="1557338"/>
            <a:ext cx="1223962" cy="1477962"/>
          </a:xfrm>
          <a:prstGeom prst="rect">
            <a:avLst/>
          </a:prstGeom>
          <a:noFill/>
        </p:spPr>
      </p:pic>
      <p:pic>
        <p:nvPicPr>
          <p:cNvPr id="369692" name="Picture 28" descr="fogos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348038" y="1557338"/>
            <a:ext cx="1223962" cy="1477962"/>
          </a:xfrm>
          <a:prstGeom prst="rect">
            <a:avLst/>
          </a:prstGeom>
          <a:noFill/>
        </p:spPr>
      </p:pic>
      <p:pic>
        <p:nvPicPr>
          <p:cNvPr id="369693" name="Picture 29" descr="fogos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87900" y="1557338"/>
            <a:ext cx="1223963" cy="1477962"/>
          </a:xfrm>
          <a:prstGeom prst="rect">
            <a:avLst/>
          </a:prstGeom>
          <a:noFill/>
        </p:spPr>
      </p:pic>
      <p:pic>
        <p:nvPicPr>
          <p:cNvPr id="369694" name="Picture 30" descr="fogos1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300788" y="1484313"/>
            <a:ext cx="1223962" cy="14779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newsflash/>
    <p:sndAc>
      <p:stSnd loop="1">
        <p:snd r:embed="rId2" name="efectos de sonido - 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69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69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69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369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369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696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69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696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69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500" fill="hold"/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696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69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1000" fill="hold"/>
                                        <p:tgtEl>
                                          <p:spTgt spid="3696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1000" fill="hold"/>
                                        <p:tgtEl>
                                          <p:spTgt spid="3696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1000" fill="hold"/>
                                        <p:tgtEl>
                                          <p:spTgt spid="3696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3696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369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69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36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6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36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674" grpId="0"/>
      <p:bldP spid="369677" grpId="0" animBg="1"/>
      <p:bldP spid="369677" grpId="1" animBg="1"/>
      <p:bldP spid="369678" grpId="0" animBg="1"/>
      <p:bldP spid="369678" grpId="1" animBg="1"/>
      <p:bldP spid="369679" grpId="0" animBg="1"/>
      <p:bldP spid="36967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476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70691" name="Picture 3" descr="BBBBBB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33375"/>
            <a:ext cx="8496300" cy="6119813"/>
          </a:xfrm>
          <a:prstGeom prst="rect">
            <a:avLst/>
          </a:prstGeom>
          <a:solidFill>
            <a:schemeClr val="tx1"/>
          </a:solidFill>
          <a:ln w="158750">
            <a:solidFill>
              <a:srgbClr val="FF6600"/>
            </a:solidFill>
            <a:miter lim="800000"/>
            <a:headEnd/>
            <a:tailEnd/>
          </a:ln>
        </p:spPr>
      </p:pic>
      <p:pic>
        <p:nvPicPr>
          <p:cNvPr id="370692" name="Picture 4" descr="estrellit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549275"/>
            <a:ext cx="447675" cy="390525"/>
          </a:xfrm>
          <a:prstGeom prst="rect">
            <a:avLst/>
          </a:prstGeom>
          <a:noFill/>
        </p:spPr>
      </p:pic>
      <p:pic>
        <p:nvPicPr>
          <p:cNvPr id="370693" name="Picture 5" descr="estrellit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6021388"/>
            <a:ext cx="447675" cy="390525"/>
          </a:xfrm>
          <a:prstGeom prst="rect">
            <a:avLst/>
          </a:prstGeom>
          <a:noFill/>
        </p:spPr>
      </p:pic>
      <p:pic>
        <p:nvPicPr>
          <p:cNvPr id="370694" name="Picture 6" descr="estrellit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5949950"/>
            <a:ext cx="447675" cy="390525"/>
          </a:xfrm>
          <a:prstGeom prst="rect">
            <a:avLst/>
          </a:prstGeom>
          <a:noFill/>
        </p:spPr>
      </p:pic>
      <p:pic>
        <p:nvPicPr>
          <p:cNvPr id="370695" name="Picture 7" descr="estrellit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549275"/>
            <a:ext cx="447675" cy="390525"/>
          </a:xfrm>
          <a:prstGeom prst="rect">
            <a:avLst/>
          </a:prstGeom>
          <a:noFill/>
        </p:spPr>
      </p:pic>
      <p:sp>
        <p:nvSpPr>
          <p:cNvPr id="370696" name="Text Box 8"/>
          <p:cNvSpPr txBox="1">
            <a:spLocks noChangeArrowheads="1"/>
          </p:cNvSpPr>
          <p:nvPr/>
        </p:nvSpPr>
        <p:spPr bwMode="auto">
          <a:xfrm>
            <a:off x="1619250" y="5949950"/>
            <a:ext cx="62849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0" lang="es-ES" sz="2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t> </a:t>
            </a:r>
            <a:fld id="{C608BE12-9DDE-410B-8741-A76DD31D09E5}" type="datetime2">
              <a:rPr kumimoji="0" lang="es-ES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viernes, 14 de febrero de 2014</a:t>
            </a:fld>
            <a:r>
              <a:rPr kumimoji="0" lang="es-ES" sz="14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t> </a:t>
            </a:r>
            <a:r>
              <a:rPr kumimoji="0" lang="es-ES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  <a:cs typeface="Arial" charset="0"/>
              </a:rPr>
              <a:t>……</a:t>
            </a:r>
          </a:p>
        </p:txBody>
      </p:sp>
      <p:sp>
        <p:nvSpPr>
          <p:cNvPr id="370698" name="Text Box 10"/>
          <p:cNvSpPr txBox="1">
            <a:spLocks noChangeArrowheads="1"/>
          </p:cNvSpPr>
          <p:nvPr/>
        </p:nvSpPr>
        <p:spPr bwMode="auto">
          <a:xfrm>
            <a:off x="2700338" y="549275"/>
            <a:ext cx="3455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fld id="{E1767715-05D2-4D7C-80B3-4C28724F5DF1}" type="datetime10">
              <a:rPr kumimoji="0" lang="es-ES" sz="1600">
                <a:solidFill>
                  <a:schemeClr val="bg1"/>
                </a:solidFill>
                <a:latin typeface="Bradley Hand ITC" pitchFamily="66" charset="0"/>
                <a:cs typeface="Arial" charset="0"/>
              </a:rPr>
              <a:pPr algn="ctr">
                <a:spcBef>
                  <a:spcPct val="50000"/>
                </a:spcBef>
              </a:pPr>
              <a:t>21:24</a:t>
            </a:fld>
            <a:r>
              <a:rPr kumimoji="0" lang="es-ES" sz="1600">
                <a:solidFill>
                  <a:schemeClr val="bg1"/>
                </a:solidFill>
                <a:latin typeface="Bradley Hand ITC" pitchFamily="66" charset="0"/>
                <a:cs typeface="Arial" charset="0"/>
              </a:rPr>
              <a:t> h.</a:t>
            </a:r>
          </a:p>
        </p:txBody>
      </p:sp>
      <p:sp>
        <p:nvSpPr>
          <p:cNvPr id="370699" name="WordArt 11"/>
          <p:cNvSpPr>
            <a:spLocks noChangeArrowheads="1" noChangeShapeType="1" noTextEdit="1"/>
          </p:cNvSpPr>
          <p:nvPr/>
        </p:nvSpPr>
        <p:spPr bwMode="auto">
          <a:xfrm>
            <a:off x="1908175" y="2636838"/>
            <a:ext cx="5545138" cy="331311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7704"/>
              </a:avLst>
            </a:prstTxWarp>
          </a:bodyPr>
          <a:lstStyle/>
          <a:p>
            <a:pPr algn="ctr"/>
            <a:r>
              <a:rPr lang="es-ES" sz="4000" kern="10">
                <a:ln w="25400">
                  <a:solidFill>
                    <a:srgbClr val="CCFFFF"/>
                  </a:solidFill>
                  <a:round/>
                  <a:headEnd/>
                  <a:tailEnd/>
                </a:ln>
                <a:solidFill>
                  <a:srgbClr val="990099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Rockwell Extra Bold"/>
              </a:rPr>
              <a:t>¡¡  VALENCIA EN FALLAS !!</a:t>
            </a:r>
          </a:p>
          <a:p>
            <a:pPr algn="ctr"/>
            <a:endParaRPr lang="es-ES" sz="4000" kern="10">
              <a:ln w="25400">
                <a:solidFill>
                  <a:srgbClr val="CCFFFF"/>
                </a:solidFill>
                <a:round/>
                <a:headEnd/>
                <a:tailEnd/>
              </a:ln>
              <a:solidFill>
                <a:srgbClr val="990099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Rockwell Extra Bold"/>
            </a:endParaRPr>
          </a:p>
        </p:txBody>
      </p:sp>
      <p:pic>
        <p:nvPicPr>
          <p:cNvPr id="370700" name="Picture 12" descr="Imagen1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781050" y="3309938"/>
            <a:ext cx="3743325" cy="381000"/>
          </a:xfrm>
          <a:prstGeom prst="rect">
            <a:avLst/>
          </a:prstGeom>
          <a:noFill/>
        </p:spPr>
      </p:pic>
      <p:pic>
        <p:nvPicPr>
          <p:cNvPr id="370701" name="Picture 13" descr="Imagen1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6275387" y="3309938"/>
            <a:ext cx="3743325" cy="381000"/>
          </a:xfrm>
          <a:prstGeom prst="rect">
            <a:avLst/>
          </a:prstGeom>
          <a:noFill/>
        </p:spPr>
      </p:pic>
      <p:pic>
        <p:nvPicPr>
          <p:cNvPr id="370703" name="Picture 15" descr="director-orquesta-0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4300" y="4652963"/>
            <a:ext cx="1223963" cy="1944687"/>
          </a:xfrm>
          <a:prstGeom prst="rect">
            <a:avLst/>
          </a:prstGeom>
          <a:noFill/>
        </p:spPr>
      </p:pic>
      <p:pic>
        <p:nvPicPr>
          <p:cNvPr id="370704" name="Picture 16" descr="Valenci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9563" y="1125538"/>
            <a:ext cx="1008062" cy="720725"/>
          </a:xfrm>
          <a:prstGeom prst="rect">
            <a:avLst/>
          </a:prstGeom>
          <a:noFill/>
        </p:spPr>
      </p:pic>
      <p:pic>
        <p:nvPicPr>
          <p:cNvPr id="370705" name="Picture 17" descr="fuego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92275" y="1125538"/>
            <a:ext cx="1368425" cy="1527175"/>
          </a:xfrm>
          <a:prstGeom prst="rect">
            <a:avLst/>
          </a:prstGeom>
          <a:noFill/>
        </p:spPr>
      </p:pic>
      <p:pic>
        <p:nvPicPr>
          <p:cNvPr id="370706" name="Picture 18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19250" y="4292600"/>
            <a:ext cx="1223963" cy="1477963"/>
          </a:xfrm>
          <a:prstGeom prst="rect">
            <a:avLst/>
          </a:prstGeom>
          <a:noFill/>
        </p:spPr>
      </p:pic>
      <p:pic>
        <p:nvPicPr>
          <p:cNvPr id="370707" name="Picture 19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00788" y="1052513"/>
            <a:ext cx="1223962" cy="1477962"/>
          </a:xfrm>
          <a:prstGeom prst="rect">
            <a:avLst/>
          </a:prstGeom>
          <a:noFill/>
        </p:spPr>
      </p:pic>
      <p:pic>
        <p:nvPicPr>
          <p:cNvPr id="370708" name="Picture 20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43213" y="4292600"/>
            <a:ext cx="1223962" cy="1477963"/>
          </a:xfrm>
          <a:prstGeom prst="rect">
            <a:avLst/>
          </a:prstGeom>
          <a:noFill/>
        </p:spPr>
      </p:pic>
      <p:pic>
        <p:nvPicPr>
          <p:cNvPr id="370709" name="Picture 21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51275" y="4149725"/>
            <a:ext cx="1223963" cy="1477963"/>
          </a:xfrm>
          <a:prstGeom prst="rect">
            <a:avLst/>
          </a:prstGeom>
          <a:noFill/>
        </p:spPr>
      </p:pic>
      <p:pic>
        <p:nvPicPr>
          <p:cNvPr id="370710" name="Picture 22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35600" y="4221163"/>
            <a:ext cx="1223963" cy="1477962"/>
          </a:xfrm>
          <a:prstGeom prst="rect">
            <a:avLst/>
          </a:prstGeom>
          <a:noFill/>
        </p:spPr>
      </p:pic>
      <p:pic>
        <p:nvPicPr>
          <p:cNvPr id="370711" name="Picture 23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16688" y="4221163"/>
            <a:ext cx="1223962" cy="1477962"/>
          </a:xfrm>
          <a:prstGeom prst="rect">
            <a:avLst/>
          </a:prstGeom>
          <a:noFill/>
        </p:spPr>
      </p:pic>
      <p:pic>
        <p:nvPicPr>
          <p:cNvPr id="370702" name="Picture 14" descr="spain_valencia_mc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47813" y="1052513"/>
            <a:ext cx="714375" cy="476250"/>
          </a:xfrm>
          <a:prstGeom prst="rect">
            <a:avLst/>
          </a:prstGeom>
          <a:noFill/>
        </p:spPr>
      </p:pic>
      <p:pic>
        <p:nvPicPr>
          <p:cNvPr id="370712" name="Picture 24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48263" y="1125538"/>
            <a:ext cx="1223962" cy="1477962"/>
          </a:xfrm>
          <a:prstGeom prst="rect">
            <a:avLst/>
          </a:prstGeom>
          <a:noFill/>
        </p:spPr>
      </p:pic>
      <p:pic>
        <p:nvPicPr>
          <p:cNvPr id="370713" name="Picture 25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1638" y="1125538"/>
            <a:ext cx="1223962" cy="1477962"/>
          </a:xfrm>
          <a:prstGeom prst="rect">
            <a:avLst/>
          </a:prstGeom>
          <a:noFill/>
        </p:spPr>
      </p:pic>
      <p:pic>
        <p:nvPicPr>
          <p:cNvPr id="370714" name="Picture 26" descr="fogo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43213" y="1125538"/>
            <a:ext cx="1223962" cy="1477962"/>
          </a:xfrm>
          <a:prstGeom prst="rect">
            <a:avLst/>
          </a:prstGeom>
          <a:noFill/>
        </p:spPr>
      </p:pic>
      <p:pic>
        <p:nvPicPr>
          <p:cNvPr id="370715" name="Picture 27" descr="fuego3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56325" y="4149725"/>
            <a:ext cx="1368425" cy="152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newsflash/>
    <p:sndAc>
      <p:stSnd loop="1">
        <p:snd r:embed="rId2" name="Valencia En Fallas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0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706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70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70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70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70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70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70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70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70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698" grpId="0"/>
      <p:bldP spid="370699" grpId="0" animBg="1"/>
      <p:bldP spid="37069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8" name="Picture 18" descr="fondonegro13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2636838"/>
            <a:ext cx="1312863" cy="1260475"/>
          </a:xfrm>
          <a:prstGeom prst="rect">
            <a:avLst/>
          </a:prstGeom>
          <a:noFill/>
        </p:spPr>
      </p:pic>
      <p:pic>
        <p:nvPicPr>
          <p:cNvPr id="35857" name="Picture 17" descr="fondonegro1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644900"/>
            <a:ext cx="609600" cy="2438400"/>
          </a:xfrm>
          <a:prstGeom prst="rect">
            <a:avLst/>
          </a:prstGeom>
          <a:noFill/>
        </p:spPr>
      </p:pic>
      <p:pic>
        <p:nvPicPr>
          <p:cNvPr id="35856" name="Picture 16" descr="fondonegro1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3357563"/>
            <a:ext cx="1079500" cy="2438400"/>
          </a:xfrm>
          <a:prstGeom prst="rect">
            <a:avLst/>
          </a:prstGeom>
          <a:noFill/>
        </p:spPr>
      </p:pic>
      <p:pic>
        <p:nvPicPr>
          <p:cNvPr id="35859" name="Picture 19" descr="fuego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1775" y="2276475"/>
            <a:ext cx="1368425" cy="1311275"/>
          </a:xfrm>
          <a:prstGeom prst="rect">
            <a:avLst/>
          </a:prstGeom>
          <a:noFill/>
        </p:spPr>
      </p:pic>
      <p:pic>
        <p:nvPicPr>
          <p:cNvPr id="35860" name="Picture 20" descr="fuego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64163" y="2349500"/>
            <a:ext cx="1333500" cy="1333500"/>
          </a:xfrm>
          <a:prstGeom prst="rect">
            <a:avLst/>
          </a:prstGeom>
          <a:noFill/>
        </p:spPr>
      </p:pic>
      <p:pic>
        <p:nvPicPr>
          <p:cNvPr id="35863" name="Picture 23" descr="fuego1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6463" y="692150"/>
            <a:ext cx="1651000" cy="1579563"/>
          </a:xfrm>
          <a:prstGeom prst="rect">
            <a:avLst/>
          </a:prstGeom>
          <a:noFill/>
        </p:spPr>
      </p:pic>
      <p:pic>
        <p:nvPicPr>
          <p:cNvPr id="35862" name="Picture 22" descr="fuego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27313" y="692150"/>
            <a:ext cx="1219200" cy="1577975"/>
          </a:xfrm>
          <a:prstGeom prst="rect">
            <a:avLst/>
          </a:prstGeom>
          <a:noFill/>
        </p:spPr>
      </p:pic>
      <p:pic>
        <p:nvPicPr>
          <p:cNvPr id="35854" name="Picture 14" descr="FALLAS-VALENCIA-20007 09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11413" y="404813"/>
            <a:ext cx="4608512" cy="6048375"/>
          </a:xfrm>
          <a:prstGeom prst="rect">
            <a:avLst/>
          </a:prstGeom>
          <a:noFill/>
          <a:ln w="76200" cmpd="tri">
            <a:solidFill>
              <a:srgbClr val="CC0099"/>
            </a:solidFill>
            <a:miter lim="800000"/>
            <a:headEnd/>
            <a:tailEnd/>
          </a:ln>
        </p:spPr>
      </p:pic>
      <p:sp>
        <p:nvSpPr>
          <p:cNvPr id="35865" name="Text Box 25"/>
          <p:cNvSpPr txBox="1">
            <a:spLocks noChangeArrowheads="1"/>
          </p:cNvSpPr>
          <p:nvPr/>
        </p:nvSpPr>
        <p:spPr bwMode="auto">
          <a:xfrm rot="5400000">
            <a:off x="4647406" y="3066257"/>
            <a:ext cx="66690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5400"/>
              <a:t>L</a:t>
            </a:r>
            <a:r>
              <a:rPr lang="es-ES" sz="5400">
                <a:solidFill>
                  <a:srgbClr val="663300"/>
                </a:solidFill>
              </a:rPr>
              <a:t>a</a:t>
            </a:r>
            <a:r>
              <a:rPr lang="es-ES" sz="5400"/>
              <a:t> </a:t>
            </a:r>
            <a:r>
              <a:rPr lang="es-ES" sz="5400">
                <a:solidFill>
                  <a:srgbClr val="000099"/>
                </a:solidFill>
              </a:rPr>
              <a:t>Ciudad</a:t>
            </a:r>
            <a:r>
              <a:rPr lang="es-ES" sz="5400"/>
              <a:t> </a:t>
            </a:r>
            <a:r>
              <a:rPr lang="es-ES" sz="5400">
                <a:solidFill>
                  <a:srgbClr val="FF3300"/>
                </a:solidFill>
              </a:rPr>
              <a:t>de</a:t>
            </a:r>
            <a:r>
              <a:rPr lang="es-ES" sz="5400"/>
              <a:t> </a:t>
            </a:r>
            <a:r>
              <a:rPr lang="es-ES" sz="5400">
                <a:solidFill>
                  <a:srgbClr val="008000"/>
                </a:solidFill>
              </a:rPr>
              <a:t>la</a:t>
            </a:r>
            <a:r>
              <a:rPr lang="es-ES" sz="5400"/>
              <a:t> </a:t>
            </a:r>
            <a:r>
              <a:rPr lang="es-ES" sz="5400">
                <a:solidFill>
                  <a:srgbClr val="FFFF00"/>
                </a:solidFill>
              </a:rPr>
              <a:t>Luz</a:t>
            </a:r>
          </a:p>
        </p:txBody>
      </p:sp>
      <p:sp>
        <p:nvSpPr>
          <p:cNvPr id="35866" name="Text Box 26"/>
          <p:cNvSpPr txBox="1">
            <a:spLocks noChangeArrowheads="1"/>
          </p:cNvSpPr>
          <p:nvPr/>
        </p:nvSpPr>
        <p:spPr bwMode="auto">
          <a:xfrm rot="16200000">
            <a:off x="-1972469" y="2844007"/>
            <a:ext cx="6265863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6600"/>
              <a:t>  </a:t>
            </a:r>
            <a:r>
              <a:rPr lang="es-ES" sz="6600">
                <a:solidFill>
                  <a:srgbClr val="FF3300"/>
                </a:solidFill>
              </a:rPr>
              <a:t>Alegria</a:t>
            </a:r>
            <a:r>
              <a:rPr lang="es-ES" sz="6600"/>
              <a:t> </a:t>
            </a:r>
            <a:r>
              <a:rPr lang="es-ES" sz="6600">
                <a:solidFill>
                  <a:srgbClr val="009900"/>
                </a:solidFill>
              </a:rPr>
              <a:t>y</a:t>
            </a:r>
            <a:r>
              <a:rPr lang="es-ES" sz="6600"/>
              <a:t> </a:t>
            </a:r>
            <a:r>
              <a:rPr lang="es-ES" sz="6600">
                <a:solidFill>
                  <a:srgbClr val="FF0000"/>
                </a:solidFill>
              </a:rPr>
              <a:t>c</a:t>
            </a:r>
            <a:r>
              <a:rPr lang="es-ES" sz="6600">
                <a:solidFill>
                  <a:srgbClr val="008000"/>
                </a:solidFill>
              </a:rPr>
              <a:t>o</a:t>
            </a:r>
            <a:r>
              <a:rPr lang="es-ES" sz="6600">
                <a:solidFill>
                  <a:srgbClr val="000099"/>
                </a:solidFill>
              </a:rPr>
              <a:t>l</a:t>
            </a:r>
            <a:r>
              <a:rPr lang="es-ES" sz="6600">
                <a:solidFill>
                  <a:srgbClr val="663300"/>
                </a:solidFill>
              </a:rPr>
              <a:t>o</a:t>
            </a:r>
            <a:r>
              <a:rPr lang="es-ES" sz="6600">
                <a:solidFill>
                  <a:srgbClr val="CC0099"/>
                </a:solidFill>
              </a:rPr>
              <a:t>r</a:t>
            </a:r>
          </a:p>
        </p:txBody>
      </p:sp>
      <p:pic>
        <p:nvPicPr>
          <p:cNvPr id="35867" name="Picture 27" descr="ftftft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5288" y="476250"/>
            <a:ext cx="863600" cy="6002338"/>
          </a:xfrm>
          <a:prstGeom prst="rect">
            <a:avLst/>
          </a:prstGeom>
          <a:noFill/>
        </p:spPr>
      </p:pic>
      <p:pic>
        <p:nvPicPr>
          <p:cNvPr id="35869" name="Picture 29" descr="ftftft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64388" y="476250"/>
            <a:ext cx="792162" cy="5715000"/>
          </a:xfrm>
          <a:prstGeom prst="rect">
            <a:avLst/>
          </a:prstGeom>
          <a:noFill/>
        </p:spPr>
      </p:pic>
      <p:pic>
        <p:nvPicPr>
          <p:cNvPr id="35870" name="Picture 30" descr="ftftft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956550" y="620713"/>
            <a:ext cx="701675" cy="5715000"/>
          </a:xfrm>
          <a:prstGeom prst="rect">
            <a:avLst/>
          </a:prstGeom>
          <a:noFill/>
        </p:spPr>
      </p:pic>
      <p:pic>
        <p:nvPicPr>
          <p:cNvPr id="35873" name="Picture 33" descr="ftftft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76375" y="404813"/>
            <a:ext cx="860425" cy="60499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20"/>
                            </p:stCondLst>
                            <p:childTnLst>
                              <p:par>
                                <p:cTn id="1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20"/>
                            </p:stCondLst>
                            <p:childTnLst>
                              <p:par>
                                <p:cTn id="16" presetID="37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8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1000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70"/>
                            </p:stCondLst>
                            <p:childTnLst>
                              <p:par>
                                <p:cTn id="2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 tmFilter="0, 0; .2, .5; .8, .5; 1, 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000" autoRev="1" fill="hold"/>
                                        <p:tgtEl>
                                          <p:spTgt spid="358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5" grpId="1"/>
      <p:bldP spid="35865" grpId="2"/>
      <p:bldP spid="35866" grpId="0"/>
      <p:bldP spid="3586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525" name="Picture 5" descr="ftftf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581164">
            <a:off x="2268538" y="692150"/>
            <a:ext cx="574675" cy="5670550"/>
          </a:xfrm>
          <a:prstGeom prst="rect">
            <a:avLst/>
          </a:prstGeom>
          <a:noFill/>
        </p:spPr>
      </p:pic>
      <p:pic>
        <p:nvPicPr>
          <p:cNvPr id="363526" name="Picture 6" descr="fuego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2133600"/>
            <a:ext cx="952500" cy="952500"/>
          </a:xfrm>
          <a:prstGeom prst="rect">
            <a:avLst/>
          </a:prstGeom>
          <a:noFill/>
        </p:spPr>
      </p:pic>
      <p:pic>
        <p:nvPicPr>
          <p:cNvPr id="363527" name="Picture 7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1916113"/>
            <a:ext cx="1333500" cy="1333500"/>
          </a:xfrm>
          <a:prstGeom prst="rect">
            <a:avLst/>
          </a:prstGeom>
          <a:noFill/>
        </p:spPr>
      </p:pic>
      <p:pic>
        <p:nvPicPr>
          <p:cNvPr id="363528" name="Picture 8" descr="fuego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2565400"/>
            <a:ext cx="685800" cy="514350"/>
          </a:xfrm>
          <a:prstGeom prst="rect">
            <a:avLst/>
          </a:prstGeom>
          <a:noFill/>
        </p:spPr>
      </p:pic>
      <p:pic>
        <p:nvPicPr>
          <p:cNvPr id="363529" name="Picture 9" descr="fuego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1916113"/>
            <a:ext cx="1333500" cy="1333500"/>
          </a:xfrm>
          <a:prstGeom prst="rect">
            <a:avLst/>
          </a:prstGeom>
          <a:noFill/>
        </p:spPr>
      </p:pic>
      <p:pic>
        <p:nvPicPr>
          <p:cNvPr id="363530" name="Picture 10" descr="fuego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68538" y="549275"/>
            <a:ext cx="1384300" cy="1150938"/>
          </a:xfrm>
          <a:prstGeom prst="rect">
            <a:avLst/>
          </a:prstGeom>
          <a:noFill/>
        </p:spPr>
      </p:pic>
      <p:pic>
        <p:nvPicPr>
          <p:cNvPr id="363531" name="Picture 11" descr="fuego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1275" y="476250"/>
            <a:ext cx="1219200" cy="1219200"/>
          </a:xfrm>
          <a:prstGeom prst="rect">
            <a:avLst/>
          </a:prstGeom>
          <a:noFill/>
        </p:spPr>
      </p:pic>
      <p:pic>
        <p:nvPicPr>
          <p:cNvPr id="363532" name="Picture 12" descr="fuego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40425" y="476250"/>
            <a:ext cx="1219200" cy="1219200"/>
          </a:xfrm>
          <a:prstGeom prst="rect">
            <a:avLst/>
          </a:prstGeom>
          <a:noFill/>
        </p:spPr>
      </p:pic>
      <p:pic>
        <p:nvPicPr>
          <p:cNvPr id="363533" name="Picture 13" descr="fuego1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35825" y="765175"/>
            <a:ext cx="1219200" cy="1219200"/>
          </a:xfrm>
          <a:prstGeom prst="rect">
            <a:avLst/>
          </a:prstGeom>
          <a:noFill/>
        </p:spPr>
      </p:pic>
      <p:pic>
        <p:nvPicPr>
          <p:cNvPr id="363534" name="Picture 14" descr="fuego18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635375" y="4868863"/>
            <a:ext cx="1176338" cy="1368425"/>
          </a:xfrm>
          <a:prstGeom prst="rect">
            <a:avLst/>
          </a:prstGeom>
          <a:noFill/>
        </p:spPr>
      </p:pic>
      <p:pic>
        <p:nvPicPr>
          <p:cNvPr id="363535" name="Picture 15" descr="ftftf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165121">
            <a:off x="2916238" y="620713"/>
            <a:ext cx="574675" cy="5670550"/>
          </a:xfrm>
          <a:prstGeom prst="rect">
            <a:avLst/>
          </a:prstGeom>
          <a:noFill/>
        </p:spPr>
      </p:pic>
      <p:pic>
        <p:nvPicPr>
          <p:cNvPr id="363536" name="Picture 16" descr="ftftf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549275"/>
            <a:ext cx="574675" cy="5670550"/>
          </a:xfrm>
          <a:prstGeom prst="rect">
            <a:avLst/>
          </a:prstGeom>
          <a:noFill/>
        </p:spPr>
      </p:pic>
      <p:pic>
        <p:nvPicPr>
          <p:cNvPr id="363537" name="Picture 17" descr="ftftf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60475">
            <a:off x="5076825" y="692150"/>
            <a:ext cx="574675" cy="5670550"/>
          </a:xfrm>
          <a:prstGeom prst="rect">
            <a:avLst/>
          </a:prstGeom>
          <a:noFill/>
        </p:spPr>
      </p:pic>
      <p:pic>
        <p:nvPicPr>
          <p:cNvPr id="363538" name="Picture 18" descr="ftftf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110357">
            <a:off x="6300788" y="620713"/>
            <a:ext cx="574675" cy="5670550"/>
          </a:xfrm>
          <a:prstGeom prst="rect">
            <a:avLst/>
          </a:prstGeom>
          <a:noFill/>
        </p:spPr>
      </p:pic>
      <p:pic>
        <p:nvPicPr>
          <p:cNvPr id="363524" name="Picture 4" descr="untitled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95288" y="333375"/>
            <a:ext cx="8353425" cy="6145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635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635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P31609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424862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P31609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FALLAS-VALENCIA-20007 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P3171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424862" cy="6119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P317099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P31710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9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P31709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P31709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P31609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P31609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P31609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P31710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P31609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53425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P31609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7" name="Picture 3" descr="fuego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1333500" cy="935037"/>
          </a:xfrm>
          <a:prstGeom prst="rect">
            <a:avLst/>
          </a:prstGeom>
          <a:noFill/>
        </p:spPr>
      </p:pic>
      <p:pic>
        <p:nvPicPr>
          <p:cNvPr id="195588" name="Picture 4" descr="fondonegro1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852738"/>
            <a:ext cx="2120900" cy="2438400"/>
          </a:xfrm>
          <a:prstGeom prst="rect">
            <a:avLst/>
          </a:prstGeom>
          <a:noFill/>
        </p:spPr>
      </p:pic>
      <p:pic>
        <p:nvPicPr>
          <p:cNvPr id="195589" name="Picture 5" descr="fuego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65175"/>
            <a:ext cx="1909762" cy="1871663"/>
          </a:xfrm>
          <a:prstGeom prst="rect">
            <a:avLst/>
          </a:prstGeom>
          <a:noFill/>
        </p:spPr>
      </p:pic>
      <p:pic>
        <p:nvPicPr>
          <p:cNvPr id="195590" name="Picture 6" descr="fondonegro1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333375"/>
            <a:ext cx="2120900" cy="2438400"/>
          </a:xfrm>
          <a:prstGeom prst="rect">
            <a:avLst/>
          </a:prstGeom>
          <a:noFill/>
        </p:spPr>
      </p:pic>
      <p:pic>
        <p:nvPicPr>
          <p:cNvPr id="195591" name="Picture 7" descr="fondonegro1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941888"/>
            <a:ext cx="1871662" cy="1439862"/>
          </a:xfrm>
          <a:prstGeom prst="rect">
            <a:avLst/>
          </a:prstGeom>
          <a:noFill/>
        </p:spPr>
      </p:pic>
      <p:pic>
        <p:nvPicPr>
          <p:cNvPr id="195592" name="Picture 8" descr="fondonegro1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2997200"/>
            <a:ext cx="2120900" cy="2438400"/>
          </a:xfrm>
          <a:prstGeom prst="rect">
            <a:avLst/>
          </a:prstGeom>
          <a:noFill/>
        </p:spPr>
      </p:pic>
      <p:pic>
        <p:nvPicPr>
          <p:cNvPr id="195593" name="Picture 9" descr="fondonegro1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050" y="4941888"/>
            <a:ext cx="1871663" cy="1439862"/>
          </a:xfrm>
          <a:prstGeom prst="rect">
            <a:avLst/>
          </a:prstGeom>
          <a:noFill/>
        </p:spPr>
      </p:pic>
      <p:pic>
        <p:nvPicPr>
          <p:cNvPr id="195594" name="Picture 10" descr="P317099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4663" y="333375"/>
            <a:ext cx="4570412" cy="6107113"/>
          </a:xfrm>
          <a:prstGeom prst="rect">
            <a:avLst/>
          </a:prstGeom>
          <a:noFill/>
        </p:spPr>
      </p:pic>
      <p:pic>
        <p:nvPicPr>
          <p:cNvPr id="195586" name="Picture 2" descr="P316095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404813"/>
            <a:ext cx="4248150" cy="60340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955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955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1955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1955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P31609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62" name="Picture 2" descr="FALLAS-VALENCIA-20007 0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6" name="Picture 4" descr="fuego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765175"/>
            <a:ext cx="1368425" cy="1311275"/>
          </a:xfrm>
          <a:prstGeom prst="rect">
            <a:avLst/>
          </a:prstGeom>
          <a:noFill/>
        </p:spPr>
      </p:pic>
      <p:pic>
        <p:nvPicPr>
          <p:cNvPr id="115717" name="Picture 5" descr="fuego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549275"/>
            <a:ext cx="1651000" cy="1579563"/>
          </a:xfrm>
          <a:prstGeom prst="rect">
            <a:avLst/>
          </a:prstGeom>
          <a:noFill/>
        </p:spPr>
      </p:pic>
      <p:pic>
        <p:nvPicPr>
          <p:cNvPr id="115714" name="Picture 2" descr="P317098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  <p:sndAc>
      <p:stSnd loop="1">
        <p:snd r:embed="rId3" name="efectos de sonido - 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57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1" name="Picture 3" descr="fuego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1333500" cy="935037"/>
          </a:xfrm>
          <a:prstGeom prst="rect">
            <a:avLst/>
          </a:prstGeom>
          <a:noFill/>
        </p:spPr>
      </p:pic>
      <p:pic>
        <p:nvPicPr>
          <p:cNvPr id="242693" name="Picture 5" descr="fondonegro1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6013" y="2924175"/>
            <a:ext cx="1871662" cy="1439863"/>
          </a:xfrm>
          <a:prstGeom prst="rect">
            <a:avLst/>
          </a:prstGeom>
          <a:noFill/>
        </p:spPr>
      </p:pic>
      <p:pic>
        <p:nvPicPr>
          <p:cNvPr id="242694" name="Picture 6" descr="fondonegro1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549275"/>
            <a:ext cx="2120900" cy="2438400"/>
          </a:xfrm>
          <a:prstGeom prst="rect">
            <a:avLst/>
          </a:prstGeom>
          <a:noFill/>
        </p:spPr>
      </p:pic>
      <p:pic>
        <p:nvPicPr>
          <p:cNvPr id="242697" name="Picture 9" descr="fuego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1275" y="765175"/>
            <a:ext cx="1368425" cy="1311275"/>
          </a:xfrm>
          <a:prstGeom prst="rect">
            <a:avLst/>
          </a:prstGeom>
          <a:noFill/>
        </p:spPr>
      </p:pic>
      <p:pic>
        <p:nvPicPr>
          <p:cNvPr id="242690" name="Picture 2" descr="FALLAS-VALENCIA-20007 0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333375"/>
            <a:ext cx="82804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426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426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563" name="Picture 3" descr="fuego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1557338"/>
            <a:ext cx="1219200" cy="1219200"/>
          </a:xfrm>
          <a:prstGeom prst="rect">
            <a:avLst/>
          </a:prstGeom>
          <a:noFill/>
        </p:spPr>
      </p:pic>
      <p:pic>
        <p:nvPicPr>
          <p:cNvPr id="322564" name="Picture 4" descr="fondonegro13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476250"/>
            <a:ext cx="2232025" cy="1728788"/>
          </a:xfrm>
          <a:prstGeom prst="rect">
            <a:avLst/>
          </a:prstGeom>
          <a:noFill/>
        </p:spPr>
      </p:pic>
      <p:pic>
        <p:nvPicPr>
          <p:cNvPr id="322562" name="Picture 2" descr="FALLAS-VALENCIA-20007 07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1800" y="333375"/>
            <a:ext cx="831691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225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225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9" name="Picture 5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2349500"/>
            <a:ext cx="1333500" cy="935038"/>
          </a:xfrm>
          <a:prstGeom prst="rect">
            <a:avLst/>
          </a:prstGeom>
          <a:noFill/>
        </p:spPr>
      </p:pic>
      <p:pic>
        <p:nvPicPr>
          <p:cNvPr id="200710" name="Picture 6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2636838"/>
            <a:ext cx="1333500" cy="935037"/>
          </a:xfrm>
          <a:prstGeom prst="rect">
            <a:avLst/>
          </a:prstGeom>
          <a:noFill/>
        </p:spPr>
      </p:pic>
      <p:pic>
        <p:nvPicPr>
          <p:cNvPr id="200711" name="Picture 7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3141663"/>
            <a:ext cx="1333500" cy="1333500"/>
          </a:xfrm>
          <a:prstGeom prst="rect">
            <a:avLst/>
          </a:prstGeom>
          <a:noFill/>
        </p:spPr>
      </p:pic>
      <p:pic>
        <p:nvPicPr>
          <p:cNvPr id="200712" name="Picture 8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3141663"/>
            <a:ext cx="1333500" cy="1333500"/>
          </a:xfrm>
          <a:prstGeom prst="rect">
            <a:avLst/>
          </a:prstGeom>
          <a:noFill/>
        </p:spPr>
      </p:pic>
      <p:pic>
        <p:nvPicPr>
          <p:cNvPr id="200706" name="Picture 2" descr="P316095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04813"/>
            <a:ext cx="82804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  <p:sndAc>
      <p:stSnd loop="1">
        <p:snd r:embed="rId3" name="efectos de sonido - 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07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915" name="Picture 3" descr="fondonegro1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2636838"/>
            <a:ext cx="1871663" cy="1439862"/>
          </a:xfrm>
          <a:prstGeom prst="rect">
            <a:avLst/>
          </a:prstGeom>
          <a:noFill/>
        </p:spPr>
      </p:pic>
      <p:pic>
        <p:nvPicPr>
          <p:cNvPr id="294916" name="Picture 4" descr="fondonegro1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2276475"/>
            <a:ext cx="2120900" cy="2438400"/>
          </a:xfrm>
          <a:prstGeom prst="rect">
            <a:avLst/>
          </a:prstGeom>
          <a:noFill/>
        </p:spPr>
      </p:pic>
      <p:pic>
        <p:nvPicPr>
          <p:cNvPr id="294917" name="Picture 5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4005263"/>
            <a:ext cx="1333500" cy="935037"/>
          </a:xfrm>
          <a:prstGeom prst="rect">
            <a:avLst/>
          </a:prstGeom>
          <a:noFill/>
        </p:spPr>
      </p:pic>
      <p:pic>
        <p:nvPicPr>
          <p:cNvPr id="294918" name="Picture 6" descr="fuego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573463"/>
            <a:ext cx="1333500" cy="935037"/>
          </a:xfrm>
          <a:prstGeom prst="rect">
            <a:avLst/>
          </a:prstGeom>
          <a:noFill/>
        </p:spPr>
      </p:pic>
      <p:pic>
        <p:nvPicPr>
          <p:cNvPr id="294914" name="Picture 2" descr="FALLAS-VALENCIA-20007 09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333375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949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949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3" name="Picture 3" descr="fondonegro1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549275"/>
            <a:ext cx="2120900" cy="2438400"/>
          </a:xfrm>
          <a:prstGeom prst="rect">
            <a:avLst/>
          </a:prstGeom>
          <a:noFill/>
        </p:spPr>
      </p:pic>
      <p:pic>
        <p:nvPicPr>
          <p:cNvPr id="240644" name="Picture 4" descr="fondonegro1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549275"/>
            <a:ext cx="2159000" cy="1873250"/>
          </a:xfrm>
          <a:prstGeom prst="rect">
            <a:avLst/>
          </a:prstGeom>
          <a:noFill/>
        </p:spPr>
      </p:pic>
      <p:pic>
        <p:nvPicPr>
          <p:cNvPr id="240642" name="Picture 2" descr="FALLAS-VALENCIA-20007 0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404813"/>
            <a:ext cx="82804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406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406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 descr="P316094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4813"/>
            <a:ext cx="82804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  <p:sndAc>
      <p:stSnd loop="1">
        <p:snd r:embed="rId3" name="Musica Valenciana - La Manta Al Coll I El Cabasset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Picture 2" descr="P31609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424862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P31609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2" name="Picture 2" descr="P31609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 descr="FALLAS-VALENCIA-20007 0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FALLAS-VALENCIA-20007 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424862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FALLAS-VALENCIA-20007 0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 descr="FALLAS-VALENCIA-20007 0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4" name="Picture 2" descr="FALLAS-VALENCIA-20007 0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698" name="Picture 2" descr="FALLAS-VALENCIA-20007 0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4" name="Picture 2" descr="FALLAS-VALENCIA-20007 0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424862" cy="61198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782" name="Picture 6" descr="FALLAS-VALENCIA-20007 1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404813"/>
            <a:ext cx="828040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6" name="Picture 2" descr="FALLAS-VALENCIA-20007 09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404813"/>
            <a:ext cx="4608513" cy="6048375"/>
          </a:xfrm>
          <a:prstGeom prst="rect">
            <a:avLst/>
          </a:prstGeom>
          <a:noFill/>
        </p:spPr>
      </p:pic>
      <p:pic>
        <p:nvPicPr>
          <p:cNvPr id="303107" name="Picture 3" descr="fondonegro13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4941888"/>
            <a:ext cx="1312863" cy="1260475"/>
          </a:xfrm>
          <a:prstGeom prst="rect">
            <a:avLst/>
          </a:prstGeom>
          <a:noFill/>
        </p:spPr>
      </p:pic>
      <p:pic>
        <p:nvPicPr>
          <p:cNvPr id="303108" name="Picture 4" descr="fuego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565400"/>
            <a:ext cx="1368425" cy="1527175"/>
          </a:xfrm>
          <a:prstGeom prst="rect">
            <a:avLst/>
          </a:prstGeom>
          <a:noFill/>
        </p:spPr>
      </p:pic>
      <p:pic>
        <p:nvPicPr>
          <p:cNvPr id="303109" name="Picture 5" descr="fuego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9925" y="549275"/>
            <a:ext cx="1651000" cy="1579563"/>
          </a:xfrm>
          <a:prstGeom prst="rect">
            <a:avLst/>
          </a:prstGeom>
          <a:noFill/>
        </p:spPr>
      </p:pic>
      <p:pic>
        <p:nvPicPr>
          <p:cNvPr id="303110" name="Picture 6" descr="fuego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9750" y="692150"/>
            <a:ext cx="1728788" cy="1577975"/>
          </a:xfrm>
          <a:prstGeom prst="rect">
            <a:avLst/>
          </a:prstGeom>
          <a:noFill/>
        </p:spPr>
      </p:pic>
      <p:pic>
        <p:nvPicPr>
          <p:cNvPr id="303111" name="Picture 7" descr="fuego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2852738"/>
            <a:ext cx="1368425" cy="1311275"/>
          </a:xfrm>
          <a:prstGeom prst="rect">
            <a:avLst/>
          </a:prstGeom>
          <a:noFill/>
        </p:spPr>
      </p:pic>
      <p:pic>
        <p:nvPicPr>
          <p:cNvPr id="303112" name="Picture 8" descr="fuego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750" y="4581525"/>
            <a:ext cx="1651000" cy="1795463"/>
          </a:xfrm>
          <a:prstGeom prst="rect">
            <a:avLst/>
          </a:prstGeom>
          <a:noFill/>
        </p:spPr>
      </p:pic>
      <p:pic>
        <p:nvPicPr>
          <p:cNvPr id="303113" name="Picture 9" descr="ftftf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742023">
            <a:off x="1042988" y="404813"/>
            <a:ext cx="433387" cy="6002337"/>
          </a:xfrm>
          <a:prstGeom prst="rect">
            <a:avLst/>
          </a:prstGeom>
          <a:noFill/>
        </p:spPr>
      </p:pic>
      <p:pic>
        <p:nvPicPr>
          <p:cNvPr id="303114" name="Picture 10" descr="ftftf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543828">
            <a:off x="827088" y="476250"/>
            <a:ext cx="433387" cy="6002338"/>
          </a:xfrm>
          <a:prstGeom prst="rect">
            <a:avLst/>
          </a:prstGeom>
          <a:noFill/>
        </p:spPr>
      </p:pic>
      <p:pic>
        <p:nvPicPr>
          <p:cNvPr id="303115" name="Picture 11" descr="ftftf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916521">
            <a:off x="7596188" y="476250"/>
            <a:ext cx="433387" cy="6002338"/>
          </a:xfrm>
          <a:prstGeom prst="rect">
            <a:avLst/>
          </a:prstGeom>
          <a:noFill/>
        </p:spPr>
      </p:pic>
      <p:pic>
        <p:nvPicPr>
          <p:cNvPr id="303116" name="Picture 12" descr="ftftf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885373">
            <a:off x="7667625" y="476250"/>
            <a:ext cx="433388" cy="6002338"/>
          </a:xfrm>
          <a:prstGeom prst="rect">
            <a:avLst/>
          </a:prstGeom>
          <a:noFill/>
        </p:spPr>
      </p:pic>
      <p:sp>
        <p:nvSpPr>
          <p:cNvPr id="303117" name="WordArt 13"/>
          <p:cNvSpPr>
            <a:spLocks noChangeArrowheads="1" noChangeShapeType="1" noTextEdit="1"/>
          </p:cNvSpPr>
          <p:nvPr/>
        </p:nvSpPr>
        <p:spPr bwMode="auto">
          <a:xfrm rot="-410684">
            <a:off x="3348038" y="836613"/>
            <a:ext cx="2160587" cy="15621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1491"/>
              </a:avLst>
            </a:prstTxWarp>
          </a:bodyPr>
          <a:lstStyle/>
          <a:p>
            <a:pPr algn="ctr"/>
            <a:r>
              <a:rPr lang="es-ES" sz="3600" kern="10">
                <a:ln w="349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Forte"/>
              </a:rPr>
              <a:t>f i n</a:t>
            </a:r>
          </a:p>
        </p:txBody>
      </p:sp>
      <p:pic>
        <p:nvPicPr>
          <p:cNvPr id="303119" name="Picture 15" descr="j033086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3850" y="4292600"/>
            <a:ext cx="2663825" cy="2376488"/>
          </a:xfrm>
          <a:prstGeom prst="rect">
            <a:avLst/>
          </a:prstGeom>
          <a:noFill/>
        </p:spPr>
      </p:pic>
      <p:pic>
        <p:nvPicPr>
          <p:cNvPr id="303122" name="Picture 18" descr="Valencia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8313" y="476250"/>
            <a:ext cx="1008062" cy="720725"/>
          </a:xfrm>
          <a:prstGeom prst="rect">
            <a:avLst/>
          </a:prstGeom>
          <a:noFill/>
        </p:spPr>
      </p:pic>
      <p:pic>
        <p:nvPicPr>
          <p:cNvPr id="303123" name="Picture 19" descr="y1pqkIV7fPdSehN5Lns4LuIAKohMBExNkkwcTAnkqqfPa5bax-B1TBLKNlrNRD8VG_YCcu94ateyJw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51275" y="4076700"/>
            <a:ext cx="1905000" cy="2095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03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0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3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3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17" grpId="0" animBg="1"/>
      <p:bldP spid="303117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False"/>
  <p:tag name="BRANCHTO" val="0"/>
</p:tagLst>
</file>

<file path=ppt/theme/theme1.xml><?xml version="1.0" encoding="utf-8"?>
<a:theme xmlns:a="http://schemas.openxmlformats.org/drawingml/2006/main" name="VALENCIA-EN-FALLAS">
  <a:themeElements>
    <a:clrScheme name="VALENCIA EN FALLAS.-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VALENCIA EN FALLAS.-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ALENCIA EN FALLAS.-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ENCIA EN FALLAS.-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ENCIA EN FALLAS.-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ENCIA EN FALLAS.-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uz en movimiento">
  <a:themeElements>
    <a:clrScheme name="luz en movimiento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luz en movimient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luz en movimiento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uz en movimiento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uz en movimient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uz en movimiento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ptB0B2 [Recuperado]">
  <a:themeElements>
    <a:clrScheme name="pptB0B2 [Recuperado]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tB0B2 [Recuperado]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ptB0B2 [Recuperado]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0B2 [Recuperado]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0B2 [Recuperado]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0B2 [Recuperado]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0B2 [Recuperado]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0B2 [Recuperado]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0B2 [Recuperado]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0B2 [Recuperado]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0B2 [Recuperado]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0B2 [Recuperado]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0B2 [Recuperado]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0B2 [Recuperado]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VALENCIA-EN-FALLAS</Template>
  <TotalTime>1</TotalTime>
  <Words>140</Words>
  <Application>Microsoft PowerPoint 7.0</Application>
  <PresentationFormat>Presentación en pantalla (4:3)</PresentationFormat>
  <Paragraphs>80</Paragraphs>
  <Slides>41</Slides>
  <Notes>37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41</vt:i4>
      </vt:variant>
    </vt:vector>
  </HeadingPairs>
  <TitlesOfParts>
    <vt:vector size="49" baseType="lpstr">
      <vt:lpstr>Times New Roman</vt:lpstr>
      <vt:lpstr>Tahoma</vt:lpstr>
      <vt:lpstr>Arial</vt:lpstr>
      <vt:lpstr>Bradley Hand ITC</vt:lpstr>
      <vt:lpstr>VALENCIA-EN-FALLAS</vt:lpstr>
      <vt:lpstr>luz en movimiento</vt:lpstr>
      <vt:lpstr>pptB0B2 [Recuperado]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2014-02-14T20:24:55Z</dcterms:created>
  <dcterms:modified xsi:type="dcterms:W3CDTF">2014-02-14T20:26:50Z</dcterms:modified>
</cp:coreProperties>
</file>