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1" r:id="rId2"/>
  </p:sldMasterIdLst>
  <p:notesMasterIdLst>
    <p:notesMasterId r:id="rId24"/>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9144000" cy="6858000" type="screen4x3"/>
  <p:notesSz cx="6858000" cy="9144000"/>
  <p:defaultTextStyle>
    <a:defPPr>
      <a:defRPr lang="es-ES_tradnl"/>
    </a:defPPr>
    <a:lvl1pPr algn="l" rtl="0" eaLnBrk="0" fontAlgn="base" hangingPunct="0">
      <a:spcBef>
        <a:spcPct val="0"/>
      </a:spcBef>
      <a:spcAft>
        <a:spcPct val="0"/>
      </a:spcAft>
      <a:defRPr sz="2400" kern="1200">
        <a:solidFill>
          <a:schemeClr val="tx1"/>
        </a:solidFill>
        <a:latin typeface="Arial" charset="0"/>
        <a:ea typeface="ＭＳ Ｐゴシック" pitchFamily="-108"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108"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108"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108"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108" charset="-128"/>
        <a:cs typeface="+mn-cs"/>
      </a:defRPr>
    </a:lvl5pPr>
    <a:lvl6pPr marL="2286000" algn="l" defTabSz="914400" rtl="0" eaLnBrk="1" latinLnBrk="0" hangingPunct="1">
      <a:defRPr sz="2400" kern="1200">
        <a:solidFill>
          <a:schemeClr val="tx1"/>
        </a:solidFill>
        <a:latin typeface="Arial" charset="0"/>
        <a:ea typeface="ＭＳ Ｐゴシック" pitchFamily="-108" charset="-128"/>
        <a:cs typeface="+mn-cs"/>
      </a:defRPr>
    </a:lvl6pPr>
    <a:lvl7pPr marL="2743200" algn="l" defTabSz="914400" rtl="0" eaLnBrk="1" latinLnBrk="0" hangingPunct="1">
      <a:defRPr sz="2400" kern="1200">
        <a:solidFill>
          <a:schemeClr val="tx1"/>
        </a:solidFill>
        <a:latin typeface="Arial" charset="0"/>
        <a:ea typeface="ＭＳ Ｐゴシック" pitchFamily="-108" charset="-128"/>
        <a:cs typeface="+mn-cs"/>
      </a:defRPr>
    </a:lvl7pPr>
    <a:lvl8pPr marL="3200400" algn="l" defTabSz="914400" rtl="0" eaLnBrk="1" latinLnBrk="0" hangingPunct="1">
      <a:defRPr sz="2400" kern="1200">
        <a:solidFill>
          <a:schemeClr val="tx1"/>
        </a:solidFill>
        <a:latin typeface="Arial" charset="0"/>
        <a:ea typeface="ＭＳ Ｐゴシック" pitchFamily="-108" charset="-128"/>
        <a:cs typeface="+mn-cs"/>
      </a:defRPr>
    </a:lvl8pPr>
    <a:lvl9pPr marL="3657600" algn="l" defTabSz="914400" rtl="0" eaLnBrk="1" latinLnBrk="0" hangingPunct="1">
      <a:defRPr sz="2400" kern="1200">
        <a:solidFill>
          <a:schemeClr val="tx1"/>
        </a:solidFill>
        <a:latin typeface="Arial" charset="0"/>
        <a:ea typeface="ＭＳ Ｐゴシック" pitchFamily="-108" charset="-128"/>
        <a:cs typeface="+mn-cs"/>
      </a:defRPr>
    </a:lvl9pPr>
  </p:defaultTextStyle>
  <p:modifyVerifier cryptProviderType="rsaFull" cryptAlgorithmClass="hash" cryptAlgorithmType="typeAny" cryptAlgorithmSid="4" spinCount="50000" saltData="pVG+eWAsX5c0qAi7C07mJA" hashData="9EaghcWgeqtDKf6YbGTXcCqWmv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BC58"/>
    <a:srgbClr val="D06F18"/>
    <a:srgbClr val="F6841F"/>
    <a:srgbClr val="D62F1C"/>
    <a:srgbClr val="E37E2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25851" autoAdjust="0"/>
    <p:restoredTop sz="90929"/>
  </p:normalViewPr>
  <p:slideViewPr>
    <p:cSldViewPr>
      <p:cViewPr>
        <p:scale>
          <a:sx n="75" d="100"/>
          <a:sy n="75" d="100"/>
        </p:scale>
        <p:origin x="-84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a:lvl1pPr>
          </a:lstStyle>
          <a:p>
            <a:endParaRPr lang="es-ES_tradnl"/>
          </a:p>
        </p:txBody>
      </p:sp>
      <p:sp>
        <p:nvSpPr>
          <p:cNvPr id="23555" name="Rectangle 3"/>
          <p:cNvSpPr>
            <a:spLocks noGrp="1" noChangeArrowheads="1"/>
          </p:cNvSpPr>
          <p:nvPr>
            <p:ph type="dt"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a:lvl1pPr>
          </a:lstStyle>
          <a:p>
            <a:endParaRPr lang="es-ES_tradnl"/>
          </a:p>
        </p:txBody>
      </p:sp>
      <p:sp>
        <p:nvSpPr>
          <p:cNvPr id="23556"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355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2355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lvl1pPr>
          </a:lstStyle>
          <a:p>
            <a:endParaRPr lang="es-ES_tradnl"/>
          </a:p>
        </p:txBody>
      </p:sp>
      <p:sp>
        <p:nvSpPr>
          <p:cNvPr id="2355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vl1pPr>
          </a:lstStyle>
          <a:p>
            <a:fld id="{DC7D4965-4293-457C-B382-51870F070E73}" type="slidenum">
              <a:rPr lang="es-ES_tradnl"/>
              <a:pPr/>
              <a:t>‹Nº›</a:t>
            </a:fld>
            <a:endParaRPr lang="es-ES_tradnl"/>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ＭＳ Ｐゴシック" pitchFamily="-108" charset="-128"/>
        <a:cs typeface="+mn-cs"/>
      </a:defRPr>
    </a:lvl1pPr>
    <a:lvl2pPr marL="457200" algn="l" rtl="0" fontAlgn="base">
      <a:spcBef>
        <a:spcPct val="30000"/>
      </a:spcBef>
      <a:spcAft>
        <a:spcPct val="0"/>
      </a:spcAft>
      <a:defRPr sz="1200" kern="1200">
        <a:solidFill>
          <a:schemeClr val="tx1"/>
        </a:solidFill>
        <a:latin typeface="Arial" charset="0"/>
        <a:ea typeface="ＭＳ Ｐゴシック" pitchFamily="-108" charset="-128"/>
        <a:cs typeface="+mn-cs"/>
      </a:defRPr>
    </a:lvl2pPr>
    <a:lvl3pPr marL="914400" algn="l" rtl="0" fontAlgn="base">
      <a:spcBef>
        <a:spcPct val="30000"/>
      </a:spcBef>
      <a:spcAft>
        <a:spcPct val="0"/>
      </a:spcAft>
      <a:defRPr sz="1200" kern="1200">
        <a:solidFill>
          <a:schemeClr val="tx1"/>
        </a:solidFill>
        <a:latin typeface="Arial" charset="0"/>
        <a:ea typeface="ＭＳ Ｐゴシック" pitchFamily="-108" charset="-128"/>
        <a:cs typeface="+mn-cs"/>
      </a:defRPr>
    </a:lvl3pPr>
    <a:lvl4pPr marL="1371600" algn="l" rtl="0" fontAlgn="base">
      <a:spcBef>
        <a:spcPct val="30000"/>
      </a:spcBef>
      <a:spcAft>
        <a:spcPct val="0"/>
      </a:spcAft>
      <a:defRPr sz="1200" kern="1200">
        <a:solidFill>
          <a:schemeClr val="tx1"/>
        </a:solidFill>
        <a:latin typeface="Arial" charset="0"/>
        <a:ea typeface="ＭＳ Ｐゴシック" pitchFamily="-108" charset="-128"/>
        <a:cs typeface="+mn-cs"/>
      </a:defRPr>
    </a:lvl4pPr>
    <a:lvl5pPr marL="1828800" algn="l" rtl="0" fontAlgn="base">
      <a:spcBef>
        <a:spcPct val="30000"/>
      </a:spcBef>
      <a:spcAft>
        <a:spcPct val="0"/>
      </a:spcAft>
      <a:defRPr sz="1200" kern="1200">
        <a:solidFill>
          <a:schemeClr val="tx1"/>
        </a:solidFill>
        <a:latin typeface="Arial" charset="0"/>
        <a:ea typeface="ＭＳ Ｐゴシック" pitchFamily="-108"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77CE76-823B-41C0-BA3B-3C8E3EA0E2D1}" type="slidenum">
              <a:rPr lang="es-ES_tradnl"/>
              <a:pPr/>
              <a:t>1</a:t>
            </a:fld>
            <a:endParaRPr lang="es-ES_tradnl"/>
          </a:p>
        </p:txBody>
      </p:sp>
      <p:sp>
        <p:nvSpPr>
          <p:cNvPr id="24578" name="Rectangle 2"/>
          <p:cNvSpPr>
            <a:spLocks noChangeArrowheads="1" noTextEdit="1"/>
          </p:cNvSpPr>
          <p:nvPr>
            <p:ph type="sldImg"/>
          </p:nvPr>
        </p:nvSpPr>
        <p:spPr>
          <a:ln/>
        </p:spPr>
      </p:sp>
      <p:sp>
        <p:nvSpPr>
          <p:cNvPr id="2457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99C333-33C5-4445-94BD-622E9AF50FC2}" type="slidenum">
              <a:rPr lang="es-ES_tradnl"/>
              <a:pPr/>
              <a:t>2</a:t>
            </a:fld>
            <a:endParaRPr lang="es-ES_tradnl"/>
          </a:p>
        </p:txBody>
      </p:sp>
      <p:sp>
        <p:nvSpPr>
          <p:cNvPr id="25602" name="Rectangle 2"/>
          <p:cNvSpPr>
            <a:spLocks noChangeArrowheads="1" noTextEdit="1"/>
          </p:cNvSpPr>
          <p:nvPr>
            <p:ph type="sldImg"/>
          </p:nvPr>
        </p:nvSpPr>
        <p:spPr>
          <a:ln/>
        </p:spPr>
      </p:sp>
      <p:sp>
        <p:nvSpPr>
          <p:cNvPr id="2560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7365E2-6DEF-44DB-A702-201BFAFC1A58}" type="slidenum">
              <a:rPr lang="es-ES_tradnl"/>
              <a:pPr/>
              <a:t>3</a:t>
            </a:fld>
            <a:endParaRPr lang="es-ES_tradnl"/>
          </a:p>
        </p:txBody>
      </p:sp>
      <p:sp>
        <p:nvSpPr>
          <p:cNvPr id="26626" name="Rectangle 2"/>
          <p:cNvSpPr>
            <a:spLocks noChangeArrowheads="1" noTextEdit="1"/>
          </p:cNvSpPr>
          <p:nvPr>
            <p:ph type="sldImg"/>
          </p:nvPr>
        </p:nvSpPr>
        <p:spPr>
          <a:ln/>
        </p:spPr>
      </p:sp>
      <p:sp>
        <p:nvSpPr>
          <p:cNvPr id="2662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4D16B6-4147-429F-8AA9-0CC76575B776}" type="slidenum">
              <a:rPr lang="es-ES_tradnl"/>
              <a:pPr/>
              <a:t>4</a:t>
            </a:fld>
            <a:endParaRPr lang="es-ES_tradnl"/>
          </a:p>
        </p:txBody>
      </p:sp>
      <p:sp>
        <p:nvSpPr>
          <p:cNvPr id="27650" name="Rectangle 2"/>
          <p:cNvSpPr>
            <a:spLocks noChangeArrowheads="1" noTextEdit="1"/>
          </p:cNvSpPr>
          <p:nvPr>
            <p:ph type="sldImg"/>
          </p:nvPr>
        </p:nvSpPr>
        <p:spPr>
          <a:ln/>
        </p:spPr>
      </p:sp>
      <p:sp>
        <p:nvSpPr>
          <p:cNvPr id="2765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F154C0-372F-4FCC-8664-7C85AEB3649A}" type="slidenum">
              <a:rPr lang="es-ES_tradnl"/>
              <a:pPr/>
              <a:t>5</a:t>
            </a:fld>
            <a:endParaRPr lang="es-ES_tradnl"/>
          </a:p>
        </p:txBody>
      </p:sp>
      <p:sp>
        <p:nvSpPr>
          <p:cNvPr id="28674" name="Rectangle 2"/>
          <p:cNvSpPr>
            <a:spLocks noChangeArrowheads="1" noTextEdit="1"/>
          </p:cNvSpPr>
          <p:nvPr>
            <p:ph type="sldImg"/>
          </p:nvPr>
        </p:nvSpPr>
        <p:spPr>
          <a:ln/>
        </p:spPr>
      </p:sp>
      <p:sp>
        <p:nvSpPr>
          <p:cNvPr id="2867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6B5639-A72C-4529-AECB-719BDC09FAE6}" type="slidenum">
              <a:rPr lang="es-ES_tradnl"/>
              <a:pPr/>
              <a:t>6</a:t>
            </a:fld>
            <a:endParaRPr lang="es-ES_tradnl"/>
          </a:p>
        </p:txBody>
      </p:sp>
      <p:sp>
        <p:nvSpPr>
          <p:cNvPr id="29698" name="Rectangle 2"/>
          <p:cNvSpPr>
            <a:spLocks noChangeArrowheads="1" noTextEdit="1"/>
          </p:cNvSpPr>
          <p:nvPr>
            <p:ph type="sldImg"/>
          </p:nvPr>
        </p:nvSpPr>
        <p:spPr>
          <a:ln/>
        </p:spPr>
      </p:sp>
      <p:sp>
        <p:nvSpPr>
          <p:cNvPr id="2969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6A4661-9F01-4BE1-B607-FA163E150DCB}" type="slidenum">
              <a:rPr lang="es-ES_tradnl"/>
              <a:pPr/>
              <a:t>7</a:t>
            </a:fld>
            <a:endParaRPr lang="es-ES_tradnl"/>
          </a:p>
        </p:txBody>
      </p:sp>
      <p:sp>
        <p:nvSpPr>
          <p:cNvPr id="30722" name="Rectangle 2"/>
          <p:cNvSpPr>
            <a:spLocks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6E8D13-5F4A-49C3-92C7-225230CEC3A2}" type="slidenum">
              <a:rPr lang="es-ES_tradnl"/>
              <a:pPr/>
              <a:t>8</a:t>
            </a:fld>
            <a:endParaRPr lang="es-ES_tradnl"/>
          </a:p>
        </p:txBody>
      </p:sp>
      <p:sp>
        <p:nvSpPr>
          <p:cNvPr id="31746" name="Rectangle 2"/>
          <p:cNvSpPr>
            <a:spLocks noChangeArrowheads="1" noTextEdit="1"/>
          </p:cNvSpPr>
          <p:nvPr>
            <p:ph type="sldImg"/>
          </p:nvPr>
        </p:nvSpPr>
        <p:spPr>
          <a:ln/>
        </p:spPr>
      </p:sp>
      <p:sp>
        <p:nvSpPr>
          <p:cNvPr id="3174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7D1267-94D6-4968-B4D9-083D8070AD08}" type="slidenum">
              <a:rPr lang="es-ES_tradnl"/>
              <a:pPr/>
              <a:t>9</a:t>
            </a:fld>
            <a:endParaRPr lang="es-ES_tradnl"/>
          </a:p>
        </p:txBody>
      </p:sp>
      <p:sp>
        <p:nvSpPr>
          <p:cNvPr id="32770" name="Rectangle 2"/>
          <p:cNvSpPr>
            <a:spLocks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5F1EDC-5AD1-4BF4-924A-9A754F81F058}" type="slidenum">
              <a:rPr lang="es-ES_tradnl"/>
              <a:pPr/>
              <a:t>10</a:t>
            </a:fld>
            <a:endParaRPr lang="es-ES_tradnl"/>
          </a:p>
        </p:txBody>
      </p:sp>
      <p:sp>
        <p:nvSpPr>
          <p:cNvPr id="33794" name="Rectangle 2"/>
          <p:cNvSpPr>
            <a:spLocks noChangeArrowheads="1" noTextEdit="1"/>
          </p:cNvSpPr>
          <p:nvPr>
            <p:ph type="sldImg"/>
          </p:nvPr>
        </p:nvSpPr>
        <p:spPr>
          <a:ln/>
        </p:spPr>
      </p:sp>
      <p:sp>
        <p:nvSpPr>
          <p:cNvPr id="3379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A77BB3-F113-4616-B06F-25D6B2C07132}" type="slidenum">
              <a:rPr lang="es-ES_tradnl"/>
              <a:pPr/>
              <a:t>11</a:t>
            </a:fld>
            <a:endParaRPr lang="es-ES_tradnl"/>
          </a:p>
        </p:txBody>
      </p:sp>
      <p:sp>
        <p:nvSpPr>
          <p:cNvPr id="34818" name="Rectangle 2"/>
          <p:cNvSpPr>
            <a:spLocks noChangeArrowheads="1" noTextEdit="1"/>
          </p:cNvSpPr>
          <p:nvPr>
            <p:ph type="sldImg"/>
          </p:nvPr>
        </p:nvSpPr>
        <p:spPr>
          <a:ln/>
        </p:spPr>
      </p:sp>
      <p:sp>
        <p:nvSpPr>
          <p:cNvPr id="3481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A60FBD-1B73-4F06-AF03-73C41F86ACC1}" type="slidenum">
              <a:rPr lang="es-ES_tradnl"/>
              <a:pPr/>
              <a:t>12</a:t>
            </a:fld>
            <a:endParaRPr lang="es-ES_tradnl"/>
          </a:p>
        </p:txBody>
      </p:sp>
      <p:sp>
        <p:nvSpPr>
          <p:cNvPr id="35842" name="Rectangle 2"/>
          <p:cNvSpPr>
            <a:spLocks noChangeArrowheads="1" noTextEdit="1"/>
          </p:cNvSpPr>
          <p:nvPr>
            <p:ph type="sldImg"/>
          </p:nvPr>
        </p:nvSpPr>
        <p:spPr>
          <a:ln/>
        </p:spPr>
      </p:sp>
      <p:sp>
        <p:nvSpPr>
          <p:cNvPr id="3584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9D49FE0-130F-4F3F-945A-FD82B39FED5B}" type="slidenum">
              <a:rPr lang="es-ES_tradnl"/>
              <a:pPr/>
              <a:t>13</a:t>
            </a:fld>
            <a:endParaRPr lang="es-ES_tradnl"/>
          </a:p>
        </p:txBody>
      </p:sp>
      <p:sp>
        <p:nvSpPr>
          <p:cNvPr id="36866" name="Rectangle 2"/>
          <p:cNvSpPr>
            <a:spLocks noChangeArrowheads="1" noTextEdit="1"/>
          </p:cNvSpPr>
          <p:nvPr>
            <p:ph type="sldImg"/>
          </p:nvPr>
        </p:nvSpPr>
        <p:spPr>
          <a:ln/>
        </p:spPr>
      </p:sp>
      <p:sp>
        <p:nvSpPr>
          <p:cNvPr id="3686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B961CA-1F0F-49F2-AFF0-3EDCE03977DD}" type="slidenum">
              <a:rPr lang="es-ES_tradnl"/>
              <a:pPr/>
              <a:t>14</a:t>
            </a:fld>
            <a:endParaRPr lang="es-ES_tradnl"/>
          </a:p>
        </p:txBody>
      </p:sp>
      <p:sp>
        <p:nvSpPr>
          <p:cNvPr id="37890" name="Rectangle 2"/>
          <p:cNvSpPr>
            <a:spLocks noChangeArrowheads="1" noTextEdit="1"/>
          </p:cNvSpPr>
          <p:nvPr>
            <p:ph type="sldImg"/>
          </p:nvPr>
        </p:nvSpPr>
        <p:spPr>
          <a:ln/>
        </p:spPr>
      </p:sp>
      <p:sp>
        <p:nvSpPr>
          <p:cNvPr id="3789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6B662D-22E4-46F3-9880-3F1175DFD23E}" type="slidenum">
              <a:rPr lang="es-ES_tradnl"/>
              <a:pPr/>
              <a:t>15</a:t>
            </a:fld>
            <a:endParaRPr lang="es-ES_tradnl"/>
          </a:p>
        </p:txBody>
      </p:sp>
      <p:sp>
        <p:nvSpPr>
          <p:cNvPr id="38914" name="Rectangle 2"/>
          <p:cNvSpPr>
            <a:spLocks noChangeArrowheads="1" noTextEdit="1"/>
          </p:cNvSpPr>
          <p:nvPr>
            <p:ph type="sldImg"/>
          </p:nvPr>
        </p:nvSpPr>
        <p:spPr>
          <a:ln/>
        </p:spPr>
      </p:sp>
      <p:sp>
        <p:nvSpPr>
          <p:cNvPr id="3891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E6B816-5995-473B-AC70-E9A98A82A6E6}" type="slidenum">
              <a:rPr lang="es-ES_tradnl"/>
              <a:pPr/>
              <a:t>16</a:t>
            </a:fld>
            <a:endParaRPr lang="es-ES_tradnl"/>
          </a:p>
        </p:txBody>
      </p:sp>
      <p:sp>
        <p:nvSpPr>
          <p:cNvPr id="39938" name="Rectangle 2"/>
          <p:cNvSpPr>
            <a:spLocks noChangeArrowheads="1" noTextEdit="1"/>
          </p:cNvSpPr>
          <p:nvPr>
            <p:ph type="sldImg"/>
          </p:nvPr>
        </p:nvSpPr>
        <p:spPr>
          <a:ln/>
        </p:spPr>
      </p:sp>
      <p:sp>
        <p:nvSpPr>
          <p:cNvPr id="3993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C0E7A7-13A5-42AF-9236-086CC76B68AB}" type="slidenum">
              <a:rPr lang="es-ES_tradnl"/>
              <a:pPr/>
              <a:t>17</a:t>
            </a:fld>
            <a:endParaRPr lang="es-ES_tradnl"/>
          </a:p>
        </p:txBody>
      </p:sp>
      <p:sp>
        <p:nvSpPr>
          <p:cNvPr id="40962" name="Rectangle 2"/>
          <p:cNvSpPr>
            <a:spLocks noChangeArrowheads="1" noTextEdit="1"/>
          </p:cNvSpPr>
          <p:nvPr>
            <p:ph type="sldImg"/>
          </p:nvPr>
        </p:nvSpPr>
        <p:spPr>
          <a:ln/>
        </p:spPr>
      </p:sp>
      <p:sp>
        <p:nvSpPr>
          <p:cNvPr id="4096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36EB63-EA0F-4A3E-8DF0-56322700A8E3}" type="slidenum">
              <a:rPr lang="es-ES_tradnl"/>
              <a:pPr/>
              <a:t>18</a:t>
            </a:fld>
            <a:endParaRPr lang="es-ES_tradnl"/>
          </a:p>
        </p:txBody>
      </p:sp>
      <p:sp>
        <p:nvSpPr>
          <p:cNvPr id="41986" name="Rectangle 2"/>
          <p:cNvSpPr>
            <a:spLocks noChangeArrowheads="1" noTextEdit="1"/>
          </p:cNvSpPr>
          <p:nvPr>
            <p:ph type="sldImg"/>
          </p:nvPr>
        </p:nvSpPr>
        <p:spPr>
          <a:ln/>
        </p:spPr>
      </p:sp>
      <p:sp>
        <p:nvSpPr>
          <p:cNvPr id="419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A26BD7-E9C2-4EA7-AAD0-764BDC0512D0}" type="slidenum">
              <a:rPr lang="es-ES_tradnl"/>
              <a:pPr/>
              <a:t>19</a:t>
            </a:fld>
            <a:endParaRPr lang="es-ES_tradnl"/>
          </a:p>
        </p:txBody>
      </p:sp>
      <p:sp>
        <p:nvSpPr>
          <p:cNvPr id="43010" name="Rectangle 2"/>
          <p:cNvSpPr>
            <a:spLocks noChangeArrowheads="1" noTextEdit="1"/>
          </p:cNvSpPr>
          <p:nvPr>
            <p:ph type="sldImg"/>
          </p:nvPr>
        </p:nvSpPr>
        <p:spPr>
          <a:ln/>
        </p:spPr>
      </p:sp>
      <p:sp>
        <p:nvSpPr>
          <p:cNvPr id="4301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FF4CF9-8261-4F9F-84CF-7EC1A2F149DB}" type="slidenum">
              <a:rPr lang="es-ES_tradnl"/>
              <a:pPr/>
              <a:t>20</a:t>
            </a:fld>
            <a:endParaRPr lang="es-ES_tradnl"/>
          </a:p>
        </p:txBody>
      </p:sp>
      <p:sp>
        <p:nvSpPr>
          <p:cNvPr id="44034" name="Rectangle 2"/>
          <p:cNvSpPr>
            <a:spLocks noChangeArrowheads="1" noTextEdit="1"/>
          </p:cNvSpPr>
          <p:nvPr>
            <p:ph type="sldImg"/>
          </p:nvPr>
        </p:nvSpPr>
        <p:spPr>
          <a:ln/>
        </p:spPr>
      </p:sp>
      <p:sp>
        <p:nvSpPr>
          <p:cNvPr id="44035" name="Rectangle 3"/>
          <p:cNvSpPr>
            <a:spLocks noGrp="1" noChangeArrowheads="1"/>
          </p:cNvSpPr>
          <p:nvPr>
            <p:ph type="body" idx="1"/>
          </p:nvPr>
        </p:nvSpPr>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7822A09-493C-4C50-8156-953A1436EA01}" type="slidenum">
              <a:rPr lang="es-ES_tradnl"/>
              <a:pPr/>
              <a:t>‹Nº›</a:t>
            </a:fld>
            <a:endParaRPr lang="es-ES_tradnl"/>
          </a:p>
        </p:txBody>
      </p:sp>
    </p:spTree>
  </p:cSld>
  <p:clrMapOvr>
    <a:masterClrMapping/>
  </p:clrMapOvr>
  <p:transition spd="med">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C886244-9DE0-49B3-BD8D-35E310B60691}" type="slidenum">
              <a:rPr lang="es-ES_tradnl"/>
              <a:pPr/>
              <a:t>‹Nº›</a:t>
            </a:fld>
            <a:endParaRPr lang="es-ES_tradnl"/>
          </a:p>
        </p:txBody>
      </p:sp>
    </p:spTree>
  </p:cSld>
  <p:clrMapOvr>
    <a:masterClrMapping/>
  </p:clrMapOvr>
  <p:transition spd="med">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0E0F204-DFB7-45F4-B1F2-55CCDD1823EC}" type="slidenum">
              <a:rPr lang="es-ES_tradnl"/>
              <a:pPr/>
              <a:t>‹Nº›</a:t>
            </a:fld>
            <a:endParaRPr lang="es-ES_tradnl"/>
          </a:p>
        </p:txBody>
      </p:sp>
    </p:spTree>
  </p:cSld>
  <p:clrMapOvr>
    <a:masterClrMapping/>
  </p:clrMapOvr>
  <p:transition spd="med">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A1D09525-E2F5-4D64-A4B7-3B62072F1613}" type="slidenum">
              <a:rPr lang="es-ES_tradnl"/>
              <a:pPr/>
              <a:t>‹Nº›</a:t>
            </a:fld>
            <a:endParaRPr lang="es-ES_tradnl"/>
          </a:p>
        </p:txBody>
      </p:sp>
    </p:spTree>
  </p:cSld>
  <p:clrMapOvr>
    <a:masterClrMapping/>
  </p:clrMapOvr>
  <p:transition spd="med">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573DC43A-8BFD-4F02-B100-EE0CC8191C2C}" type="slidenum">
              <a:rPr lang="es-ES_tradnl"/>
              <a:pPr/>
              <a:t>‹Nº›</a:t>
            </a:fld>
            <a:endParaRPr lang="es-ES_tradnl"/>
          </a:p>
        </p:txBody>
      </p:sp>
    </p:spTree>
  </p:cSld>
  <p:clrMapOvr>
    <a:masterClrMapping/>
  </p:clrMapOvr>
  <p:transition spd="med">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F3ECB381-28BB-405F-9C34-B11CE3B36037}" type="slidenum">
              <a:rPr lang="es-ES_tradnl"/>
              <a:pPr/>
              <a:t>‹Nº›</a:t>
            </a:fld>
            <a:endParaRPr lang="es-ES_tradnl"/>
          </a:p>
        </p:txBody>
      </p:sp>
    </p:spTree>
  </p:cSld>
  <p:clrMapOvr>
    <a:masterClrMapping/>
  </p:clrMapOvr>
  <p:transition spd="med">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CEEA962C-1B6E-4B19-9A53-0590343B22BB}" type="slidenum">
              <a:rPr lang="es-ES_tradnl"/>
              <a:pPr/>
              <a:t>‹Nº›</a:t>
            </a:fld>
            <a:endParaRPr lang="es-ES_tradnl"/>
          </a:p>
        </p:txBody>
      </p:sp>
    </p:spTree>
  </p:cSld>
  <p:clrMapOvr>
    <a:masterClrMapping/>
  </p:clrMapOvr>
  <p:transition spd="med">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7EE56B45-607C-4B30-800D-990C080EF570}" type="slidenum">
              <a:rPr lang="es-ES_tradnl"/>
              <a:pPr/>
              <a:t>‹Nº›</a:t>
            </a:fld>
            <a:endParaRPr lang="es-ES_tradnl"/>
          </a:p>
        </p:txBody>
      </p:sp>
    </p:spTree>
  </p:cSld>
  <p:clrMapOvr>
    <a:masterClrMapping/>
  </p:clrMapOvr>
  <p:transition spd="med">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9C1ABBD2-FF09-490D-8A64-211524D0A4F8}" type="slidenum">
              <a:rPr lang="es-ES_tradnl"/>
              <a:pPr/>
              <a:t>‹Nº›</a:t>
            </a:fld>
            <a:endParaRPr lang="es-ES_tradnl"/>
          </a:p>
        </p:txBody>
      </p:sp>
    </p:spTree>
  </p:cSld>
  <p:clrMapOvr>
    <a:masterClrMapping/>
  </p:clrMapOvr>
  <p:transition spd="med">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9D4B39C-C74E-444A-844D-281F825F202C}" type="slidenum">
              <a:rPr lang="es-ES_tradnl"/>
              <a:pPr/>
              <a:t>‹Nº›</a:t>
            </a:fld>
            <a:endParaRPr lang="es-ES_tradnl"/>
          </a:p>
        </p:txBody>
      </p:sp>
    </p:spTree>
  </p:cSld>
  <p:clrMapOvr>
    <a:masterClrMapping/>
  </p:clrMapOvr>
  <p:transition spd="med">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C165D1E-987A-4166-A3A2-C51BC22EF1FE}" type="slidenum">
              <a:rPr lang="es-ES_tradnl"/>
              <a:pPr/>
              <a:t>‹Nº›</a:t>
            </a:fld>
            <a:endParaRPr lang="es-ES_tradnl"/>
          </a:p>
        </p:txBody>
      </p:sp>
    </p:spTree>
  </p:cSld>
  <p:clrMapOvr>
    <a:masterClrMapping/>
  </p:clrMapOvr>
  <p:transition spd="med">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85800" y="609600"/>
            <a:ext cx="7772400" cy="1143000"/>
          </a:xfrm>
        </p:spPr>
        <p:txBody>
          <a:bodyPr/>
          <a:lstStyle/>
          <a:p>
            <a:r>
              <a:rPr lang="es-ES" smtClean="0"/>
              <a:t>Haga clic para modificar el estilo de título del patrón</a:t>
            </a:r>
            <a:endParaRPr lang="es-ES"/>
          </a:p>
        </p:txBody>
      </p:sp>
      <p:sp>
        <p:nvSpPr>
          <p:cNvPr id="3" name="2 Marcador de texto"/>
          <p:cNvSpPr>
            <a:spLocks noGrp="1"/>
          </p:cNvSpPr>
          <p:nvPr>
            <p:ph type="body" sz="half" idx="1"/>
          </p:nvPr>
        </p:nvSpPr>
        <p:spPr>
          <a:xfrm>
            <a:off x="685800" y="1981200"/>
            <a:ext cx="3810000" cy="41148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a:xfrm>
            <a:off x="685800" y="6248400"/>
            <a:ext cx="1905000" cy="457200"/>
          </a:xfrm>
        </p:spPr>
        <p:txBody>
          <a:bodyPr/>
          <a:lstStyle>
            <a:lvl1pPr>
              <a:defRPr/>
            </a:lvl1pPr>
          </a:lstStyle>
          <a:p>
            <a:endParaRPr lang="es-ES_tradnl"/>
          </a:p>
        </p:txBody>
      </p:sp>
      <p:sp>
        <p:nvSpPr>
          <p:cNvPr id="6" name="5 Marcador de pie de página"/>
          <p:cNvSpPr>
            <a:spLocks noGrp="1"/>
          </p:cNvSpPr>
          <p:nvPr>
            <p:ph type="ftr" sz="quarter" idx="11"/>
          </p:nvPr>
        </p:nvSpPr>
        <p:spPr>
          <a:xfrm>
            <a:off x="3124200" y="6248400"/>
            <a:ext cx="2895600" cy="457200"/>
          </a:xfrm>
        </p:spPr>
        <p:txBody>
          <a:bodyPr/>
          <a:lstStyle>
            <a:lvl1pPr>
              <a:defRPr/>
            </a:lvl1pPr>
          </a:lstStyle>
          <a:p>
            <a:endParaRPr lang="es-ES_tradnl"/>
          </a:p>
        </p:txBody>
      </p:sp>
      <p:sp>
        <p:nvSpPr>
          <p:cNvPr id="7" name="6 Marcador de número de diapositiva"/>
          <p:cNvSpPr>
            <a:spLocks noGrp="1"/>
          </p:cNvSpPr>
          <p:nvPr>
            <p:ph type="sldNum" sz="quarter" idx="12"/>
          </p:nvPr>
        </p:nvSpPr>
        <p:spPr>
          <a:xfrm>
            <a:off x="6553200" y="6248400"/>
            <a:ext cx="1905000" cy="457200"/>
          </a:xfrm>
        </p:spPr>
        <p:txBody>
          <a:bodyPr/>
          <a:lstStyle>
            <a:lvl1pPr>
              <a:defRPr/>
            </a:lvl1pPr>
          </a:lstStyle>
          <a:p>
            <a:fld id="{4C46317F-2A57-4A5B-A38C-4C312BB5F994}" type="slidenum">
              <a:rPr lang="es-ES_tradnl"/>
              <a:pPr/>
              <a:t>‹Nº›</a:t>
            </a:fld>
            <a:endParaRPr lang="es-ES_tradnl"/>
          </a:p>
        </p:txBody>
      </p:sp>
    </p:spTree>
  </p:cSld>
  <p:clrMapOvr>
    <a:masterClrMapping/>
  </p:clrMapOvr>
  <p:transition spd="med">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7D776AE-B80B-497D-BD2D-EBB55C10EB7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06F18"/>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Clic para editar título</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fld id="{5E7958FB-4D08-4AE8-AE3A-E5E651595A1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ea typeface="ＭＳ Ｐゴシック" pitchFamily="-108" charset="-128"/>
        </a:defRPr>
      </a:lvl2pPr>
      <a:lvl3pPr algn="ctr" rtl="0" eaLnBrk="1" fontAlgn="base" hangingPunct="1">
        <a:spcBef>
          <a:spcPct val="0"/>
        </a:spcBef>
        <a:spcAft>
          <a:spcPct val="0"/>
        </a:spcAft>
        <a:defRPr sz="4400">
          <a:solidFill>
            <a:schemeClr val="tx2"/>
          </a:solidFill>
          <a:latin typeface="Arial" charset="0"/>
          <a:ea typeface="ＭＳ Ｐゴシック" pitchFamily="-108" charset="-128"/>
        </a:defRPr>
      </a:lvl3pPr>
      <a:lvl4pPr algn="ctr" rtl="0" eaLnBrk="1" fontAlgn="base" hangingPunct="1">
        <a:spcBef>
          <a:spcPct val="0"/>
        </a:spcBef>
        <a:spcAft>
          <a:spcPct val="0"/>
        </a:spcAft>
        <a:defRPr sz="4400">
          <a:solidFill>
            <a:schemeClr val="tx2"/>
          </a:solidFill>
          <a:latin typeface="Arial" charset="0"/>
          <a:ea typeface="ＭＳ Ｐゴシック" pitchFamily="-108" charset="-128"/>
        </a:defRPr>
      </a:lvl4pPr>
      <a:lvl5pPr algn="ctr" rtl="0" eaLnBrk="1" fontAlgn="base" hangingPunct="1">
        <a:spcBef>
          <a:spcPct val="0"/>
        </a:spcBef>
        <a:spcAft>
          <a:spcPct val="0"/>
        </a:spcAft>
        <a:defRPr sz="4400">
          <a:solidFill>
            <a:schemeClr val="tx2"/>
          </a:solidFill>
          <a:latin typeface="Arial" charset="0"/>
          <a:ea typeface="ＭＳ Ｐゴシック" pitchFamily="-108" charset="-128"/>
        </a:defRPr>
      </a:lvl5pPr>
      <a:lvl6pPr marL="457200" algn="ctr" rtl="0" eaLnBrk="1" fontAlgn="base" hangingPunct="1">
        <a:spcBef>
          <a:spcPct val="0"/>
        </a:spcBef>
        <a:spcAft>
          <a:spcPct val="0"/>
        </a:spcAft>
        <a:defRPr sz="4400">
          <a:solidFill>
            <a:schemeClr val="tx2"/>
          </a:solidFill>
          <a:latin typeface="Arial" charset="0"/>
          <a:ea typeface="ＭＳ Ｐゴシック" pitchFamily="-108" charset="-128"/>
        </a:defRPr>
      </a:lvl6pPr>
      <a:lvl7pPr marL="914400" algn="ctr" rtl="0" eaLnBrk="1" fontAlgn="base" hangingPunct="1">
        <a:spcBef>
          <a:spcPct val="0"/>
        </a:spcBef>
        <a:spcAft>
          <a:spcPct val="0"/>
        </a:spcAft>
        <a:defRPr sz="4400">
          <a:solidFill>
            <a:schemeClr val="tx2"/>
          </a:solidFill>
          <a:latin typeface="Arial" charset="0"/>
          <a:ea typeface="ＭＳ Ｐゴシック" pitchFamily="-108" charset="-128"/>
        </a:defRPr>
      </a:lvl7pPr>
      <a:lvl8pPr marL="1371600" algn="ctr" rtl="0" eaLnBrk="1" fontAlgn="base" hangingPunct="1">
        <a:spcBef>
          <a:spcPct val="0"/>
        </a:spcBef>
        <a:spcAft>
          <a:spcPct val="0"/>
        </a:spcAft>
        <a:defRPr sz="4400">
          <a:solidFill>
            <a:schemeClr val="tx2"/>
          </a:solidFill>
          <a:latin typeface="Arial" charset="0"/>
          <a:ea typeface="ＭＳ Ｐゴシック" pitchFamily="-108" charset="-128"/>
        </a:defRPr>
      </a:lvl8pPr>
      <a:lvl9pPr marL="1828800" algn="ctr" rtl="0" eaLnBrk="1" fontAlgn="base" hangingPunct="1">
        <a:spcBef>
          <a:spcPct val="0"/>
        </a:spcBef>
        <a:spcAft>
          <a:spcPct val="0"/>
        </a:spcAft>
        <a:defRPr sz="4400">
          <a:solidFill>
            <a:schemeClr val="tx2"/>
          </a:solidFill>
          <a:latin typeface="Arial" charset="0"/>
          <a:ea typeface="ＭＳ Ｐゴシック" pitchFamily="-108" charset="-128"/>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C055C4B-9FE8-4F30-B3A5-52B45982762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3.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fondo2"/>
          <p:cNvPicPr>
            <a:picLocks noChangeAspect="1" noChangeArrowheads="1"/>
          </p:cNvPicPr>
          <p:nvPr/>
        </p:nvPicPr>
        <p:blipFill>
          <a:blip r:embed="rId3"/>
          <a:srcRect/>
          <a:stretch>
            <a:fillRect/>
          </a:stretch>
        </p:blipFill>
        <p:spPr bwMode="auto">
          <a:xfrm>
            <a:off x="0" y="1587"/>
            <a:ext cx="9144000" cy="6856413"/>
          </a:xfrm>
          <a:prstGeom prst="rect">
            <a:avLst/>
          </a:prstGeom>
          <a:noFill/>
        </p:spPr>
      </p:pic>
      <p:sp>
        <p:nvSpPr>
          <p:cNvPr id="2050" name="Rectangle 2"/>
          <p:cNvSpPr>
            <a:spLocks noGrp="1" noChangeArrowheads="1"/>
          </p:cNvSpPr>
          <p:nvPr>
            <p:ph type="ctrTitle"/>
          </p:nvPr>
        </p:nvSpPr>
        <p:spPr>
          <a:xfrm>
            <a:off x="0" y="3733800"/>
            <a:ext cx="9144000" cy="838200"/>
          </a:xfrm>
          <a:solidFill>
            <a:srgbClr val="F6841F">
              <a:alpha val="81000"/>
            </a:srgbClr>
          </a:solidFill>
          <a:ln/>
        </p:spPr>
        <p:txBody>
          <a:bodyPr/>
          <a:lstStyle/>
          <a:p>
            <a:pPr algn="r"/>
            <a:r>
              <a:rPr lang="es-ES_tradnl"/>
              <a:t>Semana Santa</a:t>
            </a:r>
          </a:p>
        </p:txBody>
      </p:sp>
      <p:sp>
        <p:nvSpPr>
          <p:cNvPr id="2051" name="Rectangle 3"/>
          <p:cNvSpPr>
            <a:spLocks noGrp="1" noChangeArrowheads="1"/>
          </p:cNvSpPr>
          <p:nvPr>
            <p:ph type="subTitle" idx="1"/>
          </p:nvPr>
        </p:nvSpPr>
        <p:spPr>
          <a:xfrm>
            <a:off x="4648200" y="5867400"/>
            <a:ext cx="4495800" cy="762000"/>
          </a:xfrm>
          <a:solidFill>
            <a:srgbClr val="F6841F">
              <a:alpha val="42999"/>
            </a:srgbClr>
          </a:solidFill>
        </p:spPr>
        <p:txBody>
          <a:bodyPr/>
          <a:lstStyle/>
          <a:p>
            <a:pPr algn="r"/>
            <a:r>
              <a:rPr lang="es-ES_tradnl" sz="1800" b="1" dirty="0">
                <a:solidFill>
                  <a:srgbClr val="000000"/>
                </a:solidFill>
              </a:rPr>
              <a:t>Eduardo Cáceres Contreras</a:t>
            </a:r>
          </a:p>
          <a:p>
            <a:pPr algn="r"/>
            <a:r>
              <a:rPr lang="es-ES_tradnl" sz="1800" b="1" dirty="0">
                <a:solidFill>
                  <a:srgbClr val="000000"/>
                </a:solidFill>
              </a:rPr>
              <a:t>Instituto de Catequesis de Santiago</a:t>
            </a:r>
            <a:endParaRPr lang="es-ES_tradnl" sz="1800" dirty="0">
              <a:solidFill>
                <a:srgbClr val="000000"/>
              </a:solidFill>
            </a:endParaRPr>
          </a:p>
          <a:p>
            <a:pPr algn="r"/>
            <a:endParaRPr lang="es-ES_tradnl" sz="1800" dirty="0"/>
          </a:p>
        </p:txBody>
      </p:sp>
    </p:spTree>
  </p:cSld>
  <p:clrMapOvr>
    <a:masterClrMapping/>
  </p:clrMapOvr>
  <p:transition spd="med">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a:xfrm>
            <a:off x="0" y="685800"/>
            <a:ext cx="5257800" cy="5638800"/>
          </a:xfrm>
        </p:spPr>
        <p:txBody>
          <a:bodyPr/>
          <a:lstStyle/>
          <a:p>
            <a:pPr lvl="1">
              <a:buFontTx/>
              <a:buNone/>
            </a:pPr>
            <a:r>
              <a:rPr lang="es-ES_tradnl" sz="1800">
                <a:solidFill>
                  <a:srgbClr val="000000"/>
                </a:solidFill>
              </a:rPr>
              <a:t>	Estamos próximos a vivir uno de los momentos más intensos y significativos de nuestro calendario litúrgico: la Semana Santa. Así, en medio del ajetreo propio de este mes, como el inicio de las clases, el comienzo de las diversas catequesis, un sinnúmero de actividades y grandes desafíos por delante, la Iglesia nos ofrece la excelente oportunidad de celebrar los misterios de la salvación realizados por Cristo en los últimos días de su vida. Excelente oportunidad, además, para que todos los cristianos celebremos con fe y devoción la muerte y resurrección de Jesús, hechos centrales de nuestra fe que, una vez más, se reactualizan en el largo recorrido de estos 2005 años de historia.</a:t>
            </a:r>
          </a:p>
          <a:p>
            <a:endParaRPr lang="es-ES_tradnl" sz="1800"/>
          </a:p>
        </p:txBody>
      </p:sp>
      <p:pic>
        <p:nvPicPr>
          <p:cNvPr id="3076" name="Picture 4" descr="ucultimacena12"/>
          <p:cNvPicPr>
            <a:picLocks noChangeAspect="1" noChangeArrowheads="1"/>
          </p:cNvPicPr>
          <p:nvPr/>
        </p:nvPicPr>
        <p:blipFill>
          <a:blip r:embed="rId3"/>
          <a:srcRect/>
          <a:stretch>
            <a:fillRect/>
          </a:stretch>
        </p:blipFill>
        <p:spPr bwMode="auto">
          <a:xfrm>
            <a:off x="5757863" y="762000"/>
            <a:ext cx="3386137" cy="5181600"/>
          </a:xfrm>
          <a:prstGeom prst="rect">
            <a:avLst/>
          </a:prstGeom>
          <a:noFill/>
        </p:spPr>
      </p:pic>
      <p:sp>
        <p:nvSpPr>
          <p:cNvPr id="3077" name="Rectangle 5"/>
          <p:cNvSpPr>
            <a:spLocks noChangeArrowheads="1"/>
          </p:cNvSpPr>
          <p:nvPr/>
        </p:nvSpPr>
        <p:spPr bwMode="auto">
          <a:xfrm>
            <a:off x="0" y="5943600"/>
            <a:ext cx="9144000" cy="609600"/>
          </a:xfrm>
          <a:prstGeom prst="rect">
            <a:avLst/>
          </a:prstGeom>
          <a:solidFill>
            <a:srgbClr val="F6BC58">
              <a:alpha val="87000"/>
            </a:srgbClr>
          </a:solidFill>
          <a:ln w="9525">
            <a:noFill/>
            <a:miter lim="800000"/>
            <a:headEnd/>
            <a:tailEnd/>
          </a:ln>
        </p:spPr>
        <p:txBody>
          <a:bodyPr wrap="none" anchor="ctr"/>
          <a:lstStyle/>
          <a:p>
            <a:endParaRPr lang="es-ES"/>
          </a:p>
        </p:txBody>
      </p:sp>
    </p:spTree>
  </p:cSld>
  <p:clrMapOvr>
    <a:masterClrMapping/>
  </p:clrMapOvr>
  <p:transition spd="med">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a:xfrm>
            <a:off x="4114800" y="2286000"/>
            <a:ext cx="4648200" cy="4114800"/>
          </a:xfrm>
        </p:spPr>
        <p:txBody>
          <a:bodyPr/>
          <a:lstStyle/>
          <a:p>
            <a:pPr>
              <a:buFontTx/>
              <a:buNone/>
            </a:pPr>
            <a:r>
              <a:rPr lang="es-ES_tradnl" sz="2000">
                <a:solidFill>
                  <a:srgbClr val="000000"/>
                </a:solidFill>
              </a:rPr>
              <a:t>	No resulta fácil, en pocas líneas, profundizar acerca del sentido que este periodo tiene, más aún tratándose de lo fundamental de nuestra vivencia de fe. Sin embargo, veo necesario contar con una sencilla orientación acerca del sentido que ésta semana tiene, de tal manera que nos ayude a todos a sentir el paso del Señor por nuestra vida y nuestra historia.</a:t>
            </a:r>
          </a:p>
        </p:txBody>
      </p:sp>
      <p:pic>
        <p:nvPicPr>
          <p:cNvPr id="4100" name="Picture 4" descr="jesuspredicando"/>
          <p:cNvPicPr>
            <a:picLocks noChangeAspect="1" noChangeArrowheads="1"/>
          </p:cNvPicPr>
          <p:nvPr/>
        </p:nvPicPr>
        <p:blipFill>
          <a:blip r:embed="rId3"/>
          <a:srcRect/>
          <a:stretch>
            <a:fillRect/>
          </a:stretch>
        </p:blipFill>
        <p:spPr bwMode="auto">
          <a:xfrm>
            <a:off x="0" y="914400"/>
            <a:ext cx="3586163" cy="4572000"/>
          </a:xfrm>
          <a:prstGeom prst="rect">
            <a:avLst/>
          </a:prstGeom>
          <a:noFill/>
        </p:spPr>
      </p:pic>
      <p:sp>
        <p:nvSpPr>
          <p:cNvPr id="4101" name="Rectangle 5"/>
          <p:cNvSpPr>
            <a:spLocks noChangeArrowheads="1"/>
          </p:cNvSpPr>
          <p:nvPr/>
        </p:nvSpPr>
        <p:spPr bwMode="auto">
          <a:xfrm>
            <a:off x="0" y="304800"/>
            <a:ext cx="9144000" cy="609600"/>
          </a:xfrm>
          <a:prstGeom prst="rect">
            <a:avLst/>
          </a:prstGeom>
          <a:solidFill>
            <a:srgbClr val="F6BC58">
              <a:alpha val="87000"/>
            </a:srgbClr>
          </a:solidFill>
          <a:ln w="9525">
            <a:noFill/>
            <a:miter lim="800000"/>
            <a:headEnd/>
            <a:tailEnd/>
          </a:ln>
        </p:spPr>
        <p:txBody>
          <a:bodyPr wrap="none" anchor="ctr"/>
          <a:lstStyle/>
          <a:p>
            <a:endParaRPr lang="es-ES"/>
          </a:p>
        </p:txBody>
      </p:sp>
    </p:spTree>
  </p:cSld>
  <p:clrMapOvr>
    <a:masterClrMapping/>
  </p:clrMapOvr>
  <p:transition spd="med">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descr="arth23"/>
          <p:cNvPicPr>
            <a:picLocks noChangeAspect="1" noChangeArrowheads="1"/>
          </p:cNvPicPr>
          <p:nvPr/>
        </p:nvPicPr>
        <p:blipFill>
          <a:blip r:embed="rId3"/>
          <a:srcRect/>
          <a:stretch>
            <a:fillRect/>
          </a:stretch>
        </p:blipFill>
        <p:spPr bwMode="auto">
          <a:xfrm>
            <a:off x="1219200" y="304800"/>
            <a:ext cx="4032250" cy="5562600"/>
          </a:xfrm>
          <a:prstGeom prst="rect">
            <a:avLst/>
          </a:prstGeom>
          <a:noFill/>
        </p:spPr>
      </p:pic>
      <p:sp>
        <p:nvSpPr>
          <p:cNvPr id="5124" name="Rectangle 4"/>
          <p:cNvSpPr>
            <a:spLocks noGrp="1" noChangeArrowheads="1"/>
          </p:cNvSpPr>
          <p:nvPr>
            <p:ph type="title"/>
          </p:nvPr>
        </p:nvSpPr>
        <p:spPr>
          <a:xfrm>
            <a:off x="0" y="5105400"/>
            <a:ext cx="9144000" cy="1143000"/>
          </a:xfrm>
          <a:solidFill>
            <a:srgbClr val="F6BC58"/>
          </a:solidFill>
        </p:spPr>
        <p:txBody>
          <a:bodyPr/>
          <a:lstStyle/>
          <a:p>
            <a:pPr algn="r"/>
            <a:r>
              <a:rPr lang="es-ES_tradnl"/>
              <a:t>Domingo de Ramos</a:t>
            </a:r>
          </a:p>
        </p:txBody>
      </p:sp>
    </p:spTree>
  </p:cSld>
  <p:clrMapOvr>
    <a:masterClrMapping/>
  </p:clrMapOvr>
  <p:transition spd="med">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a:xfrm>
            <a:off x="228600" y="457200"/>
            <a:ext cx="4724400" cy="4191000"/>
          </a:xfrm>
        </p:spPr>
        <p:txBody>
          <a:bodyPr/>
          <a:lstStyle/>
          <a:p>
            <a:pPr>
              <a:lnSpc>
                <a:spcPct val="90000"/>
              </a:lnSpc>
              <a:buFontTx/>
              <a:buNone/>
            </a:pPr>
            <a:r>
              <a:rPr lang="es-ES_tradnl" sz="1800">
                <a:solidFill>
                  <a:srgbClr val="000000"/>
                </a:solidFill>
              </a:rPr>
              <a:t>	Como se señaló anteriormente, la Semana Santa comienza con el Domingo de Ramos. En este día celebramos la entrada triunfal de Cristo a Jerusalén. Jesús, "llegada la hora" decide partir a Jerusalén. El se presenta como lo anunciaron los profetas: "Aquí viene tu Rey, Él es Santo y victorioso, humilde, y va montado sobre un burro..." es el Rey de paz prometido por Zacarías (9, 9-10). Así, montado en un burro, Jesús hace su entrada como la del Siervo que camina hacia la muerte y la del Señor que va a ser glorificado, precisamente por esto se usa el color rojo en las vestiduras. No se trata de un mero hecho anecdótico sino de un acontecimiento lleno de sentido que, sin duda, le dará significado a la semana.</a:t>
            </a:r>
          </a:p>
          <a:p>
            <a:pPr>
              <a:lnSpc>
                <a:spcPct val="90000"/>
              </a:lnSpc>
            </a:pPr>
            <a:endParaRPr lang="es-ES_tradnl" sz="1800"/>
          </a:p>
        </p:txBody>
      </p:sp>
      <p:pic>
        <p:nvPicPr>
          <p:cNvPr id="6148" name="Picture 4" descr="entradatriunfaljerusalen"/>
          <p:cNvPicPr>
            <a:picLocks noChangeAspect="1" noChangeArrowheads="1"/>
          </p:cNvPicPr>
          <p:nvPr/>
        </p:nvPicPr>
        <p:blipFill>
          <a:blip r:embed="rId3"/>
          <a:srcRect/>
          <a:stretch>
            <a:fillRect/>
          </a:stretch>
        </p:blipFill>
        <p:spPr bwMode="auto">
          <a:xfrm>
            <a:off x="5334000" y="760413"/>
            <a:ext cx="3543300" cy="5106987"/>
          </a:xfrm>
          <a:prstGeom prst="rect">
            <a:avLst/>
          </a:prstGeom>
          <a:noFill/>
        </p:spPr>
      </p:pic>
      <p:sp>
        <p:nvSpPr>
          <p:cNvPr id="6149" name="Rectangle 5"/>
          <p:cNvSpPr>
            <a:spLocks noChangeArrowheads="1"/>
          </p:cNvSpPr>
          <p:nvPr/>
        </p:nvSpPr>
        <p:spPr bwMode="auto">
          <a:xfrm>
            <a:off x="0" y="5867400"/>
            <a:ext cx="9144000" cy="609600"/>
          </a:xfrm>
          <a:prstGeom prst="rect">
            <a:avLst/>
          </a:prstGeom>
          <a:solidFill>
            <a:srgbClr val="F6BC58">
              <a:alpha val="87000"/>
            </a:srgbClr>
          </a:solidFill>
          <a:ln w="9525">
            <a:noFill/>
            <a:miter lim="800000"/>
            <a:headEnd/>
            <a:tailEnd/>
          </a:ln>
        </p:spPr>
        <p:txBody>
          <a:bodyPr wrap="none" anchor="ctr"/>
          <a:lstStyle/>
          <a:p>
            <a:endParaRPr lang="es-ES"/>
          </a:p>
        </p:txBody>
      </p:sp>
    </p:spTree>
  </p:cSld>
  <p:clrMapOvr>
    <a:masterClrMapping/>
  </p:clrMapOvr>
  <p:transition spd="med">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sz="half" idx="1"/>
          </p:nvPr>
        </p:nvSpPr>
        <p:spPr>
          <a:xfrm>
            <a:off x="3810000" y="1524000"/>
            <a:ext cx="5029200" cy="4572000"/>
          </a:xfrm>
        </p:spPr>
        <p:txBody>
          <a:bodyPr/>
          <a:lstStyle/>
          <a:p>
            <a:pPr>
              <a:buFontTx/>
              <a:buNone/>
            </a:pPr>
            <a:r>
              <a:rPr lang="es-ES_tradnl" sz="2000">
                <a:solidFill>
                  <a:srgbClr val="000000"/>
                </a:solidFill>
              </a:rPr>
              <a:t>	Es importante que tengamos presente que este Domingo es parte de la Cuaresma (la Cuaresma continua hasta el día Jueves) y que en él se sintetiza toda la dinámica del Misterio Pascual. La Pasión y Muerte en el Evangelio y la Resurrección que se simboliza en la entrada triunfal del Señor.</a:t>
            </a:r>
          </a:p>
          <a:p>
            <a:endParaRPr lang="es-ES_tradnl" sz="2000">
              <a:solidFill>
                <a:srgbClr val="000000"/>
              </a:solidFill>
            </a:endParaRPr>
          </a:p>
          <a:p>
            <a:pPr>
              <a:buFontTx/>
              <a:buNone/>
            </a:pPr>
            <a:r>
              <a:rPr lang="es-ES_tradnl" sz="2000">
                <a:solidFill>
                  <a:srgbClr val="000000"/>
                </a:solidFill>
              </a:rPr>
              <a:t>	Es fundamental, además, que los fieles, que en este día llegan en abundancia, capten de manera clara, la fuerza celebrativa que tiene este día.</a:t>
            </a:r>
          </a:p>
        </p:txBody>
      </p:sp>
      <p:pic>
        <p:nvPicPr>
          <p:cNvPr id="7173" name="Picture 5" descr="pil7entcristojerusalen"/>
          <p:cNvPicPr>
            <a:picLocks noChangeAspect="1" noChangeArrowheads="1"/>
          </p:cNvPicPr>
          <p:nvPr/>
        </p:nvPicPr>
        <p:blipFill>
          <a:blip r:embed="rId3"/>
          <a:srcRect/>
          <a:stretch>
            <a:fillRect/>
          </a:stretch>
        </p:blipFill>
        <p:spPr bwMode="auto">
          <a:xfrm>
            <a:off x="381000" y="914400"/>
            <a:ext cx="2701925" cy="5715000"/>
          </a:xfrm>
          <a:prstGeom prst="rect">
            <a:avLst/>
          </a:prstGeom>
          <a:noFill/>
        </p:spPr>
      </p:pic>
      <p:sp>
        <p:nvSpPr>
          <p:cNvPr id="7174" name="Rectangle 6"/>
          <p:cNvSpPr>
            <a:spLocks noChangeArrowheads="1"/>
          </p:cNvSpPr>
          <p:nvPr/>
        </p:nvSpPr>
        <p:spPr bwMode="auto">
          <a:xfrm>
            <a:off x="0" y="304800"/>
            <a:ext cx="9144000" cy="609600"/>
          </a:xfrm>
          <a:prstGeom prst="rect">
            <a:avLst/>
          </a:prstGeom>
          <a:solidFill>
            <a:srgbClr val="F6BC58">
              <a:alpha val="87000"/>
            </a:srgbClr>
          </a:solidFill>
          <a:ln w="9525">
            <a:noFill/>
            <a:miter lim="800000"/>
            <a:headEnd/>
            <a:tailEnd/>
          </a:ln>
        </p:spPr>
        <p:txBody>
          <a:bodyPr wrap="none" anchor="ctr"/>
          <a:lstStyle/>
          <a:p>
            <a:endParaRPr lang="es-ES"/>
          </a:p>
        </p:txBody>
      </p:sp>
    </p:spTree>
  </p:cSld>
  <p:clrMapOvr>
    <a:masterClrMapping/>
  </p:clrMapOvr>
  <p:transition spd="med">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sz="half" idx="1"/>
          </p:nvPr>
        </p:nvSpPr>
        <p:spPr>
          <a:xfrm>
            <a:off x="304800" y="381000"/>
            <a:ext cx="4876800" cy="5029200"/>
          </a:xfrm>
        </p:spPr>
        <p:txBody>
          <a:bodyPr/>
          <a:lstStyle/>
          <a:p>
            <a:pPr>
              <a:lnSpc>
                <a:spcPct val="90000"/>
              </a:lnSpc>
              <a:buFontTx/>
              <a:buNone/>
            </a:pPr>
            <a:r>
              <a:rPr lang="es-ES_tradnl" sz="1800">
                <a:solidFill>
                  <a:srgbClr val="000000"/>
                </a:solidFill>
              </a:rPr>
              <a:t>	La procesión y la aclamación viene a simbolizar la victoria del Señor por lo tanto, al igual que hicieron los niños hebreos cantando el festivo Hosanna, hoy nosotros salimos al encuentro de Jesús aclamando al Hijo de David, al Rey de Reyes. (Cf. Misal Romano n° 16).</a:t>
            </a:r>
          </a:p>
          <a:p>
            <a:pPr>
              <a:lnSpc>
                <a:spcPct val="90000"/>
              </a:lnSpc>
            </a:pPr>
            <a:endParaRPr lang="es-ES_tradnl" sz="1800">
              <a:solidFill>
                <a:srgbClr val="000000"/>
              </a:solidFill>
            </a:endParaRPr>
          </a:p>
          <a:p>
            <a:pPr>
              <a:lnSpc>
                <a:spcPct val="90000"/>
              </a:lnSpc>
              <a:buFontTx/>
              <a:buNone/>
            </a:pPr>
            <a:r>
              <a:rPr lang="es-ES_tradnl" sz="1800">
                <a:solidFill>
                  <a:srgbClr val="000000"/>
                </a:solidFill>
              </a:rPr>
              <a:t>	Precisamente las palmas y los ramos, más que objetos benditos, son para aclamar al Señor. De hecho la bendición de los ramos es secundaria en relación a la procesión.</a:t>
            </a:r>
          </a:p>
          <a:p>
            <a:pPr>
              <a:lnSpc>
                <a:spcPct val="90000"/>
              </a:lnSpc>
            </a:pPr>
            <a:endParaRPr lang="es-ES_tradnl" sz="1800">
              <a:solidFill>
                <a:srgbClr val="000000"/>
              </a:solidFill>
            </a:endParaRPr>
          </a:p>
          <a:p>
            <a:pPr>
              <a:lnSpc>
                <a:spcPct val="90000"/>
              </a:lnSpc>
              <a:buFontTx/>
              <a:buNone/>
            </a:pPr>
            <a:r>
              <a:rPr lang="es-ES_tradnl" sz="1800">
                <a:solidFill>
                  <a:srgbClr val="000000"/>
                </a:solidFill>
              </a:rPr>
              <a:t>	No olvidemos que el Domingo de Ramos puede ser un muy buen comienzo para vivir intensamente la Semana Santa y, especialmente, la vigilia de la Resurrección de Cristo.</a:t>
            </a:r>
          </a:p>
          <a:p>
            <a:pPr>
              <a:lnSpc>
                <a:spcPct val="90000"/>
              </a:lnSpc>
            </a:pPr>
            <a:endParaRPr lang="es-ES_tradnl" sz="1800">
              <a:solidFill>
                <a:srgbClr val="000000"/>
              </a:solidFill>
            </a:endParaRPr>
          </a:p>
          <a:p>
            <a:pPr>
              <a:lnSpc>
                <a:spcPct val="90000"/>
              </a:lnSpc>
            </a:pPr>
            <a:endParaRPr lang="es-ES_tradnl" sz="1800">
              <a:solidFill>
                <a:srgbClr val="000000"/>
              </a:solidFill>
            </a:endParaRPr>
          </a:p>
          <a:p>
            <a:pPr>
              <a:lnSpc>
                <a:spcPct val="90000"/>
              </a:lnSpc>
            </a:pPr>
            <a:endParaRPr lang="es-ES_tradnl" sz="1800">
              <a:solidFill>
                <a:srgbClr val="000000"/>
              </a:solidFill>
            </a:endParaRPr>
          </a:p>
          <a:p>
            <a:pPr>
              <a:lnSpc>
                <a:spcPct val="90000"/>
              </a:lnSpc>
            </a:pPr>
            <a:endParaRPr lang="es-ES_tradnl" sz="1800"/>
          </a:p>
        </p:txBody>
      </p:sp>
      <p:pic>
        <p:nvPicPr>
          <p:cNvPr id="9221" name="Picture 5" descr="hl9nentradajerusalen"/>
          <p:cNvPicPr>
            <a:picLocks noChangeAspect="1" noChangeArrowheads="1"/>
          </p:cNvPicPr>
          <p:nvPr/>
        </p:nvPicPr>
        <p:blipFill>
          <a:blip r:embed="rId3"/>
          <a:srcRect t="13597"/>
          <a:stretch>
            <a:fillRect/>
          </a:stretch>
        </p:blipFill>
        <p:spPr bwMode="auto">
          <a:xfrm>
            <a:off x="5791200" y="1981200"/>
            <a:ext cx="3154363" cy="3873500"/>
          </a:xfrm>
          <a:prstGeom prst="rect">
            <a:avLst/>
          </a:prstGeom>
          <a:noFill/>
        </p:spPr>
      </p:pic>
      <p:sp>
        <p:nvSpPr>
          <p:cNvPr id="9222" name="Rectangle 6"/>
          <p:cNvSpPr>
            <a:spLocks noChangeArrowheads="1"/>
          </p:cNvSpPr>
          <p:nvPr/>
        </p:nvSpPr>
        <p:spPr bwMode="auto">
          <a:xfrm>
            <a:off x="0" y="5867400"/>
            <a:ext cx="9144000" cy="609600"/>
          </a:xfrm>
          <a:prstGeom prst="rect">
            <a:avLst/>
          </a:prstGeom>
          <a:solidFill>
            <a:srgbClr val="F6BC58">
              <a:alpha val="87000"/>
            </a:srgbClr>
          </a:solidFill>
          <a:ln w="9525">
            <a:noFill/>
            <a:miter lim="800000"/>
            <a:headEnd/>
            <a:tailEnd/>
          </a:ln>
        </p:spPr>
        <p:txBody>
          <a:bodyPr wrap="none" anchor="ctr"/>
          <a:lstStyle/>
          <a:p>
            <a:endParaRPr lang="es-ES"/>
          </a:p>
        </p:txBody>
      </p:sp>
    </p:spTree>
  </p:cSld>
  <p:clrMapOvr>
    <a:masterClrMapping/>
  </p:clrMapOvr>
  <p:transition spd="med">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ucultimacena13"/>
          <p:cNvPicPr>
            <a:picLocks noChangeAspect="1" noChangeArrowheads="1"/>
          </p:cNvPicPr>
          <p:nvPr/>
        </p:nvPicPr>
        <p:blipFill>
          <a:blip r:embed="rId3"/>
          <a:srcRect/>
          <a:stretch>
            <a:fillRect/>
          </a:stretch>
        </p:blipFill>
        <p:spPr bwMode="auto">
          <a:xfrm>
            <a:off x="533400" y="228600"/>
            <a:ext cx="5892800" cy="5524500"/>
          </a:xfrm>
          <a:prstGeom prst="rect">
            <a:avLst/>
          </a:prstGeom>
          <a:noFill/>
        </p:spPr>
      </p:pic>
      <p:sp>
        <p:nvSpPr>
          <p:cNvPr id="10242" name="Rectangle 2"/>
          <p:cNvSpPr>
            <a:spLocks noGrp="1" noChangeArrowheads="1"/>
          </p:cNvSpPr>
          <p:nvPr>
            <p:ph type="ctrTitle"/>
          </p:nvPr>
        </p:nvSpPr>
        <p:spPr>
          <a:xfrm>
            <a:off x="0" y="5105400"/>
            <a:ext cx="9144000" cy="1143000"/>
          </a:xfrm>
          <a:solidFill>
            <a:srgbClr val="F6BC58"/>
          </a:solidFill>
        </p:spPr>
        <p:txBody>
          <a:bodyPr/>
          <a:lstStyle/>
          <a:p>
            <a:pPr algn="r"/>
            <a:r>
              <a:rPr lang="es-ES_tradnl"/>
              <a:t>Jueves Santo</a:t>
            </a:r>
          </a:p>
        </p:txBody>
      </p:sp>
    </p:spTree>
  </p:cSld>
  <p:clrMapOvr>
    <a:masterClrMapping/>
  </p:clrMapOvr>
  <p:transition spd="med">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a:xfrm>
            <a:off x="3810000" y="1828800"/>
            <a:ext cx="4953000" cy="3276600"/>
          </a:xfrm>
        </p:spPr>
        <p:txBody>
          <a:bodyPr/>
          <a:lstStyle/>
          <a:p>
            <a:pPr>
              <a:lnSpc>
                <a:spcPct val="90000"/>
              </a:lnSpc>
              <a:buFontTx/>
              <a:buNone/>
            </a:pPr>
            <a:r>
              <a:rPr lang="es-ES_tradnl" sz="1800">
                <a:solidFill>
                  <a:srgbClr val="000000"/>
                </a:solidFill>
              </a:rPr>
              <a:t>	Es un día particularmente especial ya que, además de culminar la Cuaresma, nos introducimos en los tres días más importantes del año litúrgico, en lo que llamamos el Triduo Pascual.</a:t>
            </a:r>
          </a:p>
          <a:p>
            <a:pPr>
              <a:lnSpc>
                <a:spcPct val="90000"/>
              </a:lnSpc>
            </a:pPr>
            <a:endParaRPr lang="es-ES_tradnl" sz="1800">
              <a:solidFill>
                <a:srgbClr val="000000"/>
              </a:solidFill>
            </a:endParaRPr>
          </a:p>
          <a:p>
            <a:pPr>
              <a:lnSpc>
                <a:spcPct val="90000"/>
              </a:lnSpc>
              <a:buFontTx/>
              <a:buNone/>
            </a:pPr>
            <a:r>
              <a:rPr lang="es-ES_tradnl" sz="1800">
                <a:solidFill>
                  <a:srgbClr val="000000"/>
                </a:solidFill>
              </a:rPr>
              <a:t>	Por la mañana del Jueves, todos los sacerdotes, se reúnen en la Iglesia Catedral para celebrar la Misa Crismal. En esa ocasión, con la presencia del Obispo del lugar, y rodeados de fieles, renuevan sus promesas sacerdotales, dando un claro sentido de unión eclesial en torno al Obispo. No olvidemos que este día se recuerda la institución del sacerdocio.</a:t>
            </a:r>
          </a:p>
        </p:txBody>
      </p:sp>
      <p:pic>
        <p:nvPicPr>
          <p:cNvPr id="11269" name="Picture 5" descr="ultimacena"/>
          <p:cNvPicPr>
            <a:picLocks noChangeAspect="1" noChangeArrowheads="1"/>
          </p:cNvPicPr>
          <p:nvPr/>
        </p:nvPicPr>
        <p:blipFill>
          <a:blip r:embed="rId3"/>
          <a:srcRect/>
          <a:stretch>
            <a:fillRect/>
          </a:stretch>
        </p:blipFill>
        <p:spPr bwMode="auto">
          <a:xfrm>
            <a:off x="304800" y="917575"/>
            <a:ext cx="3440113" cy="4949825"/>
          </a:xfrm>
          <a:prstGeom prst="rect">
            <a:avLst/>
          </a:prstGeom>
          <a:noFill/>
        </p:spPr>
      </p:pic>
      <p:sp>
        <p:nvSpPr>
          <p:cNvPr id="11270" name="Rectangle 6"/>
          <p:cNvSpPr>
            <a:spLocks noChangeArrowheads="1"/>
          </p:cNvSpPr>
          <p:nvPr/>
        </p:nvSpPr>
        <p:spPr bwMode="auto">
          <a:xfrm>
            <a:off x="0" y="304800"/>
            <a:ext cx="9144000" cy="609600"/>
          </a:xfrm>
          <a:prstGeom prst="rect">
            <a:avLst/>
          </a:prstGeom>
          <a:solidFill>
            <a:srgbClr val="F6BC58">
              <a:alpha val="87000"/>
            </a:srgbClr>
          </a:solidFill>
          <a:ln w="9525">
            <a:noFill/>
            <a:miter lim="800000"/>
            <a:headEnd/>
            <a:tailEnd/>
          </a:ln>
        </p:spPr>
        <p:txBody>
          <a:bodyPr wrap="none" anchor="ctr"/>
          <a:lstStyle/>
          <a:p>
            <a:endParaRPr lang="es-ES"/>
          </a:p>
        </p:txBody>
      </p:sp>
    </p:spTree>
  </p:cSld>
  <p:clrMapOvr>
    <a:masterClrMapping/>
  </p:clrMapOvr>
  <p:transition spd="med">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type="body" idx="1"/>
          </p:nvPr>
        </p:nvSpPr>
        <p:spPr>
          <a:xfrm>
            <a:off x="5867400" y="1143000"/>
            <a:ext cx="2819400" cy="1524000"/>
          </a:xfrm>
        </p:spPr>
        <p:txBody>
          <a:bodyPr/>
          <a:lstStyle/>
          <a:p>
            <a:pPr>
              <a:lnSpc>
                <a:spcPct val="90000"/>
              </a:lnSpc>
              <a:buFontTx/>
              <a:buNone/>
            </a:pPr>
            <a:r>
              <a:rPr lang="es-ES_tradnl" sz="1800">
                <a:solidFill>
                  <a:srgbClr val="000000"/>
                </a:solidFill>
              </a:rPr>
              <a:t>	En esa misma celebración se bendicen los santos óleos con los que serán ungidos los niños que recibirán su bautismo, los enfermos y quienes celebren el sacramento de la Confirmación durante el año.</a:t>
            </a:r>
          </a:p>
          <a:p>
            <a:pPr>
              <a:lnSpc>
                <a:spcPct val="90000"/>
              </a:lnSpc>
            </a:pPr>
            <a:endParaRPr lang="es-ES_tradnl" sz="1800">
              <a:solidFill>
                <a:srgbClr val="000000"/>
              </a:solidFill>
            </a:endParaRPr>
          </a:p>
          <a:p>
            <a:pPr>
              <a:lnSpc>
                <a:spcPct val="90000"/>
              </a:lnSpc>
              <a:buFontTx/>
              <a:buNone/>
            </a:pPr>
            <a:endParaRPr lang="es-ES_tradnl" sz="1800"/>
          </a:p>
        </p:txBody>
      </p:sp>
      <p:pic>
        <p:nvPicPr>
          <p:cNvPr id="12292" name="Picture 4" descr="ucultimacena3"/>
          <p:cNvPicPr>
            <a:picLocks noChangeAspect="1" noChangeArrowheads="1"/>
          </p:cNvPicPr>
          <p:nvPr/>
        </p:nvPicPr>
        <p:blipFill>
          <a:blip r:embed="rId3"/>
          <a:srcRect/>
          <a:stretch>
            <a:fillRect/>
          </a:stretch>
        </p:blipFill>
        <p:spPr bwMode="auto">
          <a:xfrm>
            <a:off x="381000" y="901700"/>
            <a:ext cx="5257800" cy="3365500"/>
          </a:xfrm>
          <a:prstGeom prst="rect">
            <a:avLst/>
          </a:prstGeom>
          <a:noFill/>
        </p:spPr>
      </p:pic>
      <p:sp>
        <p:nvSpPr>
          <p:cNvPr id="12293" name="Text Box 5"/>
          <p:cNvSpPr txBox="1">
            <a:spLocks noChangeArrowheads="1"/>
          </p:cNvSpPr>
          <p:nvPr/>
        </p:nvSpPr>
        <p:spPr bwMode="auto">
          <a:xfrm>
            <a:off x="304800" y="4343400"/>
            <a:ext cx="8610600" cy="2836863"/>
          </a:xfrm>
          <a:prstGeom prst="rect">
            <a:avLst/>
          </a:prstGeom>
          <a:noFill/>
          <a:ln w="9525">
            <a:noFill/>
            <a:miter lim="800000"/>
            <a:headEnd/>
            <a:tailEnd/>
          </a:ln>
        </p:spPr>
        <p:txBody>
          <a:bodyPr>
            <a:spAutoFit/>
          </a:bodyPr>
          <a:lstStyle/>
          <a:p>
            <a:pPr eaLnBrk="1" hangingPunct="1">
              <a:spcBef>
                <a:spcPct val="20000"/>
              </a:spcBef>
            </a:pPr>
            <a:r>
              <a:rPr lang="es-ES_tradnl" sz="1800">
                <a:solidFill>
                  <a:srgbClr val="000000"/>
                </a:solidFill>
              </a:rPr>
              <a:t>Por la noche, se celebra la Eucaristía que viene a evocar la Ultima Cena en la cual Jesucristo, en medio de la comida Pascual, ofreció a Dios Padre su Cuerpo y su Sangre bajo las especies del pan y el vino. Al mismo tiempo, Jesús se muestra servidor de los hombres a través del hermoso signo del lavado de los pies. Un signo profundo y sencillo que, hoy, me parece conveniente mantener como una actitud de servicio y entrega a los demás. En esta línea, también se destacan otros gestos importantes como la presentación de los dones, la ayuda fraterna, el gesto de paz, la solidaridad con los más pobres, etc.</a:t>
            </a:r>
          </a:p>
          <a:p>
            <a:pPr>
              <a:spcBef>
                <a:spcPct val="50000"/>
              </a:spcBef>
            </a:pPr>
            <a:endParaRPr lang="es-ES_tradnl"/>
          </a:p>
        </p:txBody>
      </p:sp>
      <p:sp>
        <p:nvSpPr>
          <p:cNvPr id="12294" name="Rectangle 6"/>
          <p:cNvSpPr>
            <a:spLocks noChangeArrowheads="1"/>
          </p:cNvSpPr>
          <p:nvPr/>
        </p:nvSpPr>
        <p:spPr bwMode="auto">
          <a:xfrm>
            <a:off x="0" y="304800"/>
            <a:ext cx="9144000" cy="609600"/>
          </a:xfrm>
          <a:prstGeom prst="rect">
            <a:avLst/>
          </a:prstGeom>
          <a:solidFill>
            <a:srgbClr val="F6BC58">
              <a:alpha val="87000"/>
            </a:srgbClr>
          </a:solidFill>
          <a:ln w="9525">
            <a:noFill/>
            <a:miter lim="800000"/>
            <a:headEnd/>
            <a:tailEnd/>
          </a:ln>
        </p:spPr>
        <p:txBody>
          <a:bodyPr wrap="none" anchor="ctr"/>
          <a:lstStyle/>
          <a:p>
            <a:endParaRPr lang="es-ES"/>
          </a:p>
        </p:txBody>
      </p:sp>
    </p:spTree>
  </p:cSld>
  <p:clrMapOvr>
    <a:masterClrMapping/>
  </p:clrMapOvr>
  <p:transition spd="med">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a:xfrm>
            <a:off x="457200" y="1066800"/>
            <a:ext cx="7772400" cy="4114800"/>
          </a:xfrm>
        </p:spPr>
        <p:txBody>
          <a:bodyPr/>
          <a:lstStyle/>
          <a:p>
            <a:pPr>
              <a:buFontTx/>
              <a:buNone/>
            </a:pPr>
            <a:r>
              <a:rPr lang="es-ES_tradnl" sz="2000">
                <a:solidFill>
                  <a:srgbClr val="000000"/>
                </a:solidFill>
              </a:rPr>
              <a:t>	Finalmente, el Jueves Santo por la noche se realiza una vigilia de oración en torno a la reserva de la Eucaristía. Aquí, ante el Señor presente en el Pan consagrado, el silencio y la meditación adquieren gran importancia tanto en lo personal como en lo comunitario.</a:t>
            </a:r>
          </a:p>
          <a:p>
            <a:endParaRPr lang="es-ES_tradnl" sz="2000">
              <a:solidFill>
                <a:srgbClr val="000000"/>
              </a:solidFill>
            </a:endParaRPr>
          </a:p>
          <a:p>
            <a:endParaRPr lang="es-ES_tradnl" sz="2000"/>
          </a:p>
        </p:txBody>
      </p:sp>
      <p:pic>
        <p:nvPicPr>
          <p:cNvPr id="13316" name="Picture 4" descr="ansultimacenadet"/>
          <p:cNvPicPr>
            <a:picLocks noChangeAspect="1" noChangeArrowheads="1"/>
          </p:cNvPicPr>
          <p:nvPr/>
        </p:nvPicPr>
        <p:blipFill>
          <a:blip r:embed="rId3"/>
          <a:srcRect/>
          <a:stretch>
            <a:fillRect/>
          </a:stretch>
        </p:blipFill>
        <p:spPr bwMode="auto">
          <a:xfrm>
            <a:off x="4267200" y="2514600"/>
            <a:ext cx="4432300" cy="3321050"/>
          </a:xfrm>
          <a:prstGeom prst="rect">
            <a:avLst/>
          </a:prstGeom>
          <a:noFill/>
        </p:spPr>
      </p:pic>
      <p:sp>
        <p:nvSpPr>
          <p:cNvPr id="13317" name="Rectangle 5"/>
          <p:cNvSpPr>
            <a:spLocks noChangeArrowheads="1"/>
          </p:cNvSpPr>
          <p:nvPr/>
        </p:nvSpPr>
        <p:spPr bwMode="auto">
          <a:xfrm>
            <a:off x="0" y="5791200"/>
            <a:ext cx="9144000" cy="609600"/>
          </a:xfrm>
          <a:prstGeom prst="rect">
            <a:avLst/>
          </a:prstGeom>
          <a:solidFill>
            <a:srgbClr val="F6BC58">
              <a:alpha val="87000"/>
            </a:srgbClr>
          </a:solidFill>
          <a:ln w="9525">
            <a:noFill/>
            <a:miter lim="800000"/>
            <a:headEnd/>
            <a:tailEnd/>
          </a:ln>
        </p:spPr>
        <p:txBody>
          <a:bodyPr wrap="none" anchor="ctr"/>
          <a:lstStyle/>
          <a:p>
            <a:endParaRPr lang="es-ES"/>
          </a:p>
        </p:txBody>
      </p:sp>
    </p:spTree>
  </p:cSld>
  <p:clrMapOvr>
    <a:masterClrMapping/>
  </p:clrMapOvr>
  <p:transition spd="med">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0" y="4876800"/>
            <a:ext cx="9144000" cy="1143000"/>
          </a:xfrm>
          <a:solidFill>
            <a:srgbClr val="F6BC58"/>
          </a:solidFill>
        </p:spPr>
        <p:txBody>
          <a:bodyPr/>
          <a:lstStyle/>
          <a:p>
            <a:pPr algn="r"/>
            <a:r>
              <a:rPr lang="es-ES_tradnl"/>
              <a:t>Viernes Santo</a:t>
            </a:r>
          </a:p>
        </p:txBody>
      </p:sp>
      <p:pic>
        <p:nvPicPr>
          <p:cNvPr id="14340" name="Picture 4" descr="jessta06"/>
          <p:cNvPicPr>
            <a:picLocks noChangeAspect="1" noChangeArrowheads="1"/>
          </p:cNvPicPr>
          <p:nvPr/>
        </p:nvPicPr>
        <p:blipFill>
          <a:blip r:embed="rId3"/>
          <a:srcRect/>
          <a:stretch>
            <a:fillRect/>
          </a:stretch>
        </p:blipFill>
        <p:spPr bwMode="auto">
          <a:xfrm>
            <a:off x="381000" y="574675"/>
            <a:ext cx="6440488" cy="4302125"/>
          </a:xfrm>
          <a:prstGeom prst="rect">
            <a:avLst/>
          </a:prstGeom>
          <a:noFill/>
        </p:spPr>
      </p:pic>
    </p:spTree>
  </p:cSld>
  <p:clrMapOvr>
    <a:masterClrMapping/>
  </p:clrMapOvr>
  <p:transition spd="med">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type="body" idx="1"/>
          </p:nvPr>
        </p:nvSpPr>
        <p:spPr>
          <a:xfrm>
            <a:off x="0" y="1219200"/>
            <a:ext cx="5029200" cy="5638800"/>
          </a:xfrm>
        </p:spPr>
        <p:txBody>
          <a:bodyPr/>
          <a:lstStyle/>
          <a:p>
            <a:pPr>
              <a:lnSpc>
                <a:spcPct val="90000"/>
              </a:lnSpc>
              <a:buFontTx/>
              <a:buNone/>
            </a:pPr>
            <a:r>
              <a:rPr lang="es-ES_tradnl" sz="2000">
                <a:solidFill>
                  <a:srgbClr val="000000"/>
                </a:solidFill>
              </a:rPr>
              <a:t>	Es el día de la Pasión de Jesús en donde ha sido inmolada nuestra víctima Pascual: Cristo (1 Cor. 5, 7). Es la Pasión del hombre abandonado, humillado y flagelado. Juntos, en comunidad, proclamamos la Pasión del Señor y adoramos su cruz como primer acto del Misterio Pascual.</a:t>
            </a:r>
          </a:p>
          <a:p>
            <a:pPr>
              <a:lnSpc>
                <a:spcPct val="90000"/>
              </a:lnSpc>
            </a:pPr>
            <a:endParaRPr lang="es-ES_tradnl" sz="2000">
              <a:solidFill>
                <a:srgbClr val="000000"/>
              </a:solidFill>
            </a:endParaRPr>
          </a:p>
          <a:p>
            <a:pPr>
              <a:lnSpc>
                <a:spcPct val="90000"/>
              </a:lnSpc>
              <a:buFontTx/>
              <a:buNone/>
            </a:pPr>
            <a:r>
              <a:rPr lang="es-ES_tradnl" sz="2000">
                <a:solidFill>
                  <a:srgbClr val="000000"/>
                </a:solidFill>
              </a:rPr>
              <a:t>	La cruz es la victoria del amor y la esperanza de la Resurrección. Es así como, además, los fieles peregrinamos, con devoción, siguiendo las estaciones del Vía Crucis (que significa camino de la cruz) De este modo nos unimos al dolor y la Pasión de Cristo.</a:t>
            </a:r>
          </a:p>
          <a:p>
            <a:pPr>
              <a:lnSpc>
                <a:spcPct val="90000"/>
              </a:lnSpc>
            </a:pPr>
            <a:endParaRPr lang="es-ES_tradnl" sz="2000"/>
          </a:p>
        </p:txBody>
      </p:sp>
      <p:pic>
        <p:nvPicPr>
          <p:cNvPr id="15364" name="Picture 4" descr="boug22"/>
          <p:cNvPicPr>
            <a:picLocks noChangeAspect="1" noChangeArrowheads="1"/>
          </p:cNvPicPr>
          <p:nvPr/>
        </p:nvPicPr>
        <p:blipFill>
          <a:blip r:embed="rId3"/>
          <a:srcRect/>
          <a:stretch>
            <a:fillRect/>
          </a:stretch>
        </p:blipFill>
        <p:spPr bwMode="auto">
          <a:xfrm>
            <a:off x="5157788" y="914400"/>
            <a:ext cx="3779837" cy="5638800"/>
          </a:xfrm>
          <a:prstGeom prst="rect">
            <a:avLst/>
          </a:prstGeom>
          <a:noFill/>
        </p:spPr>
      </p:pic>
      <p:sp>
        <p:nvSpPr>
          <p:cNvPr id="15365" name="Rectangle 5"/>
          <p:cNvSpPr>
            <a:spLocks noChangeArrowheads="1"/>
          </p:cNvSpPr>
          <p:nvPr/>
        </p:nvSpPr>
        <p:spPr bwMode="auto">
          <a:xfrm>
            <a:off x="0" y="304800"/>
            <a:ext cx="9144000" cy="609600"/>
          </a:xfrm>
          <a:prstGeom prst="rect">
            <a:avLst/>
          </a:prstGeom>
          <a:solidFill>
            <a:srgbClr val="F6BC58">
              <a:alpha val="87000"/>
            </a:srgbClr>
          </a:solidFill>
          <a:ln w="9525">
            <a:noFill/>
            <a:miter lim="800000"/>
            <a:headEnd/>
            <a:tailEnd/>
          </a:ln>
        </p:spPr>
        <p:txBody>
          <a:bodyPr wrap="none" anchor="ctr"/>
          <a:lstStyle/>
          <a:p>
            <a:endParaRPr lang="es-ES"/>
          </a:p>
        </p:txBody>
      </p:sp>
    </p:spTree>
  </p:cSld>
  <p:clrMapOvr>
    <a:masterClrMapping/>
  </p:clrMapOvr>
  <p:transition spd="med">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3962400" y="609600"/>
            <a:ext cx="4876800" cy="6019800"/>
          </a:xfrm>
        </p:spPr>
        <p:txBody>
          <a:bodyPr/>
          <a:lstStyle/>
          <a:p>
            <a:pPr>
              <a:buFontTx/>
              <a:buNone/>
            </a:pPr>
            <a:r>
              <a:rPr lang="es-ES_tradnl" sz="1800">
                <a:solidFill>
                  <a:srgbClr val="000000"/>
                </a:solidFill>
              </a:rPr>
              <a:t>	Este día no hay celebración eucarística. Se distribuye a los fieles la comunión reservada del día anterior durante la celebración de la Pasión, con excepción de los enfermos que pueden recibirla a cualquier hora del día (Cf. Misal Romano, Viernes Santo de la Pasión nn° 1. 3.)</a:t>
            </a:r>
          </a:p>
          <a:p>
            <a:endParaRPr lang="es-ES_tradnl" sz="1800">
              <a:solidFill>
                <a:srgbClr val="000000"/>
              </a:solidFill>
            </a:endParaRPr>
          </a:p>
          <a:p>
            <a:pPr>
              <a:buFontTx/>
              <a:buNone/>
            </a:pPr>
            <a:r>
              <a:rPr lang="es-ES_tradnl" sz="1800">
                <a:solidFill>
                  <a:srgbClr val="000000"/>
                </a:solidFill>
              </a:rPr>
              <a:t>	En síntesis, el Viernes Santo celebramos la Pasión y muerte de Jesús por medio de la Palabra, por la Adoración de la Cruz y la Comunión Eucarística. Usamos el color rojo del mártir que da su vida por salvarnos a todos, no el morado ya que la Cuaresma terminó ayer. No hay flores, música ni grandes luces. La fiesta, el Gloria, por fin, viene mañana con la Vigilia Pascual.</a:t>
            </a:r>
          </a:p>
          <a:p>
            <a:pPr>
              <a:buFontTx/>
              <a:buNone/>
            </a:pPr>
            <a:endParaRPr lang="es-ES_tradnl" sz="1800"/>
          </a:p>
        </p:txBody>
      </p:sp>
      <p:pic>
        <p:nvPicPr>
          <p:cNvPr id="16388" name="Picture 4" descr="corpushipercubicus"/>
          <p:cNvPicPr>
            <a:picLocks noChangeAspect="1" noChangeArrowheads="1"/>
          </p:cNvPicPr>
          <p:nvPr/>
        </p:nvPicPr>
        <p:blipFill>
          <a:blip r:embed="rId3"/>
          <a:srcRect/>
          <a:stretch>
            <a:fillRect/>
          </a:stretch>
        </p:blipFill>
        <p:spPr bwMode="auto">
          <a:xfrm>
            <a:off x="268288" y="304800"/>
            <a:ext cx="3694112" cy="5791200"/>
          </a:xfrm>
          <a:prstGeom prst="rect">
            <a:avLst/>
          </a:prstGeom>
          <a:noFill/>
        </p:spPr>
      </p:pic>
      <p:sp>
        <p:nvSpPr>
          <p:cNvPr id="16389" name="Rectangle 5"/>
          <p:cNvSpPr>
            <a:spLocks noChangeArrowheads="1"/>
          </p:cNvSpPr>
          <p:nvPr/>
        </p:nvSpPr>
        <p:spPr bwMode="auto">
          <a:xfrm>
            <a:off x="0" y="6019800"/>
            <a:ext cx="9144000" cy="609600"/>
          </a:xfrm>
          <a:prstGeom prst="rect">
            <a:avLst/>
          </a:prstGeom>
          <a:solidFill>
            <a:srgbClr val="F6BC58">
              <a:alpha val="87000"/>
            </a:srgbClr>
          </a:solidFill>
          <a:ln w="9525">
            <a:noFill/>
            <a:miter lim="800000"/>
            <a:headEnd/>
            <a:tailEnd/>
          </a:ln>
        </p:spPr>
        <p:txBody>
          <a:bodyPr wrap="none" anchor="ctr"/>
          <a:lstStyle/>
          <a:p>
            <a:endParaRPr lang="es-ES"/>
          </a:p>
        </p:txBody>
      </p:sp>
    </p:spTree>
  </p:cSld>
  <p:clrMapOvr>
    <a:masterClrMapping/>
  </p:clrMapOvr>
  <p:transition spd="med">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sepultura"/>
          <p:cNvPicPr>
            <a:picLocks noChangeAspect="1" noChangeArrowheads="1"/>
          </p:cNvPicPr>
          <p:nvPr/>
        </p:nvPicPr>
        <p:blipFill>
          <a:blip r:embed="rId3"/>
          <a:srcRect/>
          <a:stretch>
            <a:fillRect/>
          </a:stretch>
        </p:blipFill>
        <p:spPr bwMode="auto">
          <a:xfrm>
            <a:off x="2209800" y="457200"/>
            <a:ext cx="2946400" cy="4445000"/>
          </a:xfrm>
          <a:prstGeom prst="rect">
            <a:avLst/>
          </a:prstGeom>
          <a:noFill/>
        </p:spPr>
      </p:pic>
      <p:sp>
        <p:nvSpPr>
          <p:cNvPr id="17410" name="Rectangle 2"/>
          <p:cNvSpPr>
            <a:spLocks noGrp="1" noChangeArrowheads="1"/>
          </p:cNvSpPr>
          <p:nvPr>
            <p:ph type="title"/>
          </p:nvPr>
        </p:nvSpPr>
        <p:spPr>
          <a:xfrm>
            <a:off x="0" y="4876800"/>
            <a:ext cx="9144000" cy="1143000"/>
          </a:xfrm>
          <a:solidFill>
            <a:srgbClr val="F6BC58"/>
          </a:solidFill>
        </p:spPr>
        <p:txBody>
          <a:bodyPr/>
          <a:lstStyle/>
          <a:p>
            <a:pPr algn="r"/>
            <a:r>
              <a:rPr lang="es-ES_tradnl"/>
              <a:t>S</a:t>
            </a:r>
            <a:r>
              <a:rPr lang="es-ES_tradnl" altLang="ja-JP"/>
              <a:t>ábado Santo</a:t>
            </a:r>
            <a:endParaRPr lang="es-ES_tradnl"/>
          </a:p>
        </p:txBody>
      </p:sp>
    </p:spTree>
  </p:cSld>
  <p:clrMapOvr>
    <a:masterClrMapping/>
  </p:clrMapOvr>
  <p:transition spd="med">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1"/>
          </p:nvPr>
        </p:nvSpPr>
        <p:spPr>
          <a:xfrm>
            <a:off x="609600" y="533400"/>
            <a:ext cx="7772400" cy="2286000"/>
          </a:xfrm>
        </p:spPr>
        <p:txBody>
          <a:bodyPr/>
          <a:lstStyle/>
          <a:p>
            <a:pPr>
              <a:buFontTx/>
              <a:buNone/>
            </a:pPr>
            <a:r>
              <a:rPr lang="es-ES_tradnl" sz="2000">
                <a:solidFill>
                  <a:srgbClr val="000000"/>
                </a:solidFill>
              </a:rPr>
              <a:t>	Se trata de un día de silencio, no hay celebración eucarística. Continuamos la oración y la meditación del día anterior. El dolor de Cristo es también dolor de la Iglesia. Es un silencio lleno de sentido. El sagrario está vacío, no hay música ni flores. La Iglesia permanece junto al sepulcro del Señor esperando en la oración y el ayuno su Resurrección.</a:t>
            </a:r>
          </a:p>
          <a:p>
            <a:endParaRPr lang="es-ES_tradnl" sz="2000"/>
          </a:p>
        </p:txBody>
      </p:sp>
      <p:pic>
        <p:nvPicPr>
          <p:cNvPr id="18436" name="Picture 4" descr="jr7descensocruz"/>
          <p:cNvPicPr>
            <a:picLocks noChangeAspect="1" noChangeArrowheads="1"/>
          </p:cNvPicPr>
          <p:nvPr/>
        </p:nvPicPr>
        <p:blipFill>
          <a:blip r:embed="rId3"/>
          <a:srcRect/>
          <a:stretch>
            <a:fillRect/>
          </a:stretch>
        </p:blipFill>
        <p:spPr bwMode="auto">
          <a:xfrm>
            <a:off x="3962400" y="2803525"/>
            <a:ext cx="4751388" cy="3292475"/>
          </a:xfrm>
          <a:prstGeom prst="rect">
            <a:avLst/>
          </a:prstGeom>
          <a:noFill/>
        </p:spPr>
      </p:pic>
      <p:sp>
        <p:nvSpPr>
          <p:cNvPr id="18437" name="Rectangle 5"/>
          <p:cNvSpPr>
            <a:spLocks noChangeArrowheads="1"/>
          </p:cNvSpPr>
          <p:nvPr/>
        </p:nvSpPr>
        <p:spPr bwMode="auto">
          <a:xfrm>
            <a:off x="0" y="6019800"/>
            <a:ext cx="9144000" cy="609600"/>
          </a:xfrm>
          <a:prstGeom prst="rect">
            <a:avLst/>
          </a:prstGeom>
          <a:solidFill>
            <a:srgbClr val="F6BC58">
              <a:alpha val="87000"/>
            </a:srgbClr>
          </a:solidFill>
          <a:ln w="9525">
            <a:noFill/>
            <a:miter lim="800000"/>
            <a:headEnd/>
            <a:tailEnd/>
          </a:ln>
        </p:spPr>
        <p:txBody>
          <a:bodyPr wrap="none" anchor="ctr"/>
          <a:lstStyle/>
          <a:p>
            <a:endParaRPr lang="es-ES"/>
          </a:p>
        </p:txBody>
      </p:sp>
    </p:spTree>
  </p:cSld>
  <p:clrMapOvr>
    <a:masterClrMapping/>
  </p:clrMapOvr>
  <p:transition spd="med">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0" y="4953000"/>
            <a:ext cx="9144000" cy="1143000"/>
          </a:xfrm>
          <a:solidFill>
            <a:srgbClr val="F6BC58"/>
          </a:solidFill>
        </p:spPr>
        <p:txBody>
          <a:bodyPr/>
          <a:lstStyle/>
          <a:p>
            <a:pPr algn="r"/>
            <a:r>
              <a:rPr lang="es-ES_tradnl"/>
              <a:t>Domingo de Pascua</a:t>
            </a:r>
          </a:p>
        </p:txBody>
      </p:sp>
      <p:pic>
        <p:nvPicPr>
          <p:cNvPr id="19460" name="Picture 4" descr="resurr3"/>
          <p:cNvPicPr>
            <a:picLocks noChangeAspect="1" noChangeArrowheads="1"/>
          </p:cNvPicPr>
          <p:nvPr/>
        </p:nvPicPr>
        <p:blipFill>
          <a:blip r:embed="rId3"/>
          <a:srcRect/>
          <a:stretch>
            <a:fillRect/>
          </a:stretch>
        </p:blipFill>
        <p:spPr bwMode="auto">
          <a:xfrm>
            <a:off x="1371600" y="381000"/>
            <a:ext cx="3001963" cy="4572000"/>
          </a:xfrm>
          <a:prstGeom prst="rect">
            <a:avLst/>
          </a:prstGeom>
          <a:noFill/>
        </p:spPr>
      </p:pic>
    </p:spTree>
  </p:cSld>
  <p:clrMapOvr>
    <a:masterClrMapping/>
  </p:clrMapOvr>
  <p:transition spd="med">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type="body" idx="1"/>
          </p:nvPr>
        </p:nvSpPr>
        <p:spPr>
          <a:xfrm>
            <a:off x="381000" y="838200"/>
            <a:ext cx="4038600" cy="4724400"/>
          </a:xfrm>
        </p:spPr>
        <p:txBody>
          <a:bodyPr/>
          <a:lstStyle/>
          <a:p>
            <a:pPr>
              <a:lnSpc>
                <a:spcPct val="90000"/>
              </a:lnSpc>
              <a:buFontTx/>
              <a:buNone/>
            </a:pPr>
            <a:r>
              <a:rPr lang="es-ES_tradnl" sz="2000">
                <a:solidFill>
                  <a:srgbClr val="000000"/>
                </a:solidFill>
              </a:rPr>
              <a:t>	Llegamos a la celebración más grande e importante que tenemos los cristianos: la Pascua. Es una "noche de vela (de ahí la palabra vigilia) en honor al Señor" (Ex 12, 42). El gran San Agustín la menciona como "la madre de todas las santas vigilias". Durante ella, la Iglesia espera la Resurrección del Señor y la celebra con los sacramentos de la iniciación cristiana: Bautismo, Eucaristía y Confirmación.</a:t>
            </a:r>
          </a:p>
          <a:p>
            <a:pPr>
              <a:lnSpc>
                <a:spcPct val="90000"/>
              </a:lnSpc>
              <a:buFontTx/>
              <a:buNone/>
            </a:pPr>
            <a:endParaRPr lang="es-ES_tradnl" sz="2000"/>
          </a:p>
        </p:txBody>
      </p:sp>
      <p:pic>
        <p:nvPicPr>
          <p:cNvPr id="20484" name="Picture 4" descr="resurreccion"/>
          <p:cNvPicPr>
            <a:picLocks noChangeAspect="1" noChangeArrowheads="1"/>
          </p:cNvPicPr>
          <p:nvPr/>
        </p:nvPicPr>
        <p:blipFill>
          <a:blip r:embed="rId3"/>
          <a:srcRect/>
          <a:stretch>
            <a:fillRect/>
          </a:stretch>
        </p:blipFill>
        <p:spPr bwMode="auto">
          <a:xfrm>
            <a:off x="4953000" y="457200"/>
            <a:ext cx="3865563" cy="5562600"/>
          </a:xfrm>
          <a:prstGeom prst="rect">
            <a:avLst/>
          </a:prstGeom>
          <a:noFill/>
        </p:spPr>
      </p:pic>
      <p:sp>
        <p:nvSpPr>
          <p:cNvPr id="20485" name="Rectangle 5"/>
          <p:cNvSpPr>
            <a:spLocks noChangeArrowheads="1"/>
          </p:cNvSpPr>
          <p:nvPr/>
        </p:nvSpPr>
        <p:spPr bwMode="auto">
          <a:xfrm>
            <a:off x="0" y="6019800"/>
            <a:ext cx="9144000" cy="609600"/>
          </a:xfrm>
          <a:prstGeom prst="rect">
            <a:avLst/>
          </a:prstGeom>
          <a:solidFill>
            <a:srgbClr val="F6BC58">
              <a:alpha val="87000"/>
            </a:srgbClr>
          </a:solidFill>
          <a:ln w="9525">
            <a:noFill/>
            <a:miter lim="800000"/>
            <a:headEnd/>
            <a:tailEnd/>
          </a:ln>
        </p:spPr>
        <p:txBody>
          <a:bodyPr wrap="none" anchor="ctr"/>
          <a:lstStyle/>
          <a:p>
            <a:endParaRPr lang="es-ES"/>
          </a:p>
        </p:txBody>
      </p:sp>
    </p:spTree>
  </p:cSld>
  <p:clrMapOvr>
    <a:masterClrMapping/>
  </p:clrMapOvr>
  <p:transition spd="med">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type="body" idx="1"/>
          </p:nvPr>
        </p:nvSpPr>
        <p:spPr>
          <a:xfrm>
            <a:off x="4724400" y="1600200"/>
            <a:ext cx="4343400" cy="5334000"/>
          </a:xfrm>
        </p:spPr>
        <p:txBody>
          <a:bodyPr/>
          <a:lstStyle/>
          <a:p>
            <a:pPr>
              <a:lnSpc>
                <a:spcPct val="90000"/>
              </a:lnSpc>
              <a:buFontTx/>
              <a:buNone/>
            </a:pPr>
            <a:r>
              <a:rPr lang="es-ES_tradnl" sz="2000">
                <a:solidFill>
                  <a:srgbClr val="000000"/>
                </a:solidFill>
              </a:rPr>
              <a:t>	Esta noche culminamos la larga espera de Cuaresma. Juntos celebramos el paso de las tinieblas a la luz, de la muerte a la vida. La Iglesia entera proclama que Jesucristo ha resucitado. Esta noche el Señor nos ilumina con su Gloria. Encendemos el Cirio Pascual. Recorremos la Historia de la Salvación a través de nueve lecturas bíblicas. Renovamos nuestras promesas bautismales y celebramos esa misma salvación en los sacramentos del Bautismo, la Confirmación y la Eucaristía.</a:t>
            </a:r>
          </a:p>
          <a:p>
            <a:pPr>
              <a:lnSpc>
                <a:spcPct val="90000"/>
              </a:lnSpc>
            </a:pPr>
            <a:endParaRPr lang="es-ES_tradnl" sz="2000">
              <a:solidFill>
                <a:srgbClr val="000000"/>
              </a:solidFill>
            </a:endParaRPr>
          </a:p>
        </p:txBody>
      </p:sp>
      <p:pic>
        <p:nvPicPr>
          <p:cNvPr id="21508" name="Picture 4" descr="acad8"/>
          <p:cNvPicPr>
            <a:picLocks noChangeAspect="1" noChangeArrowheads="1"/>
          </p:cNvPicPr>
          <p:nvPr/>
        </p:nvPicPr>
        <p:blipFill>
          <a:blip r:embed="rId3"/>
          <a:srcRect/>
          <a:stretch>
            <a:fillRect/>
          </a:stretch>
        </p:blipFill>
        <p:spPr bwMode="auto">
          <a:xfrm>
            <a:off x="304800" y="914400"/>
            <a:ext cx="4343400" cy="4108450"/>
          </a:xfrm>
          <a:prstGeom prst="rect">
            <a:avLst/>
          </a:prstGeom>
          <a:noFill/>
        </p:spPr>
      </p:pic>
      <p:sp>
        <p:nvSpPr>
          <p:cNvPr id="21509" name="Rectangle 5"/>
          <p:cNvSpPr>
            <a:spLocks noChangeArrowheads="1"/>
          </p:cNvSpPr>
          <p:nvPr/>
        </p:nvSpPr>
        <p:spPr bwMode="auto">
          <a:xfrm>
            <a:off x="0" y="381000"/>
            <a:ext cx="9144000" cy="609600"/>
          </a:xfrm>
          <a:prstGeom prst="rect">
            <a:avLst/>
          </a:prstGeom>
          <a:solidFill>
            <a:srgbClr val="F6BC58">
              <a:alpha val="87000"/>
            </a:srgbClr>
          </a:solidFill>
          <a:ln w="9525">
            <a:noFill/>
            <a:miter lim="800000"/>
            <a:headEnd/>
            <a:tailEnd/>
          </a:ln>
        </p:spPr>
        <p:txBody>
          <a:bodyPr wrap="none" anchor="ctr"/>
          <a:lstStyle/>
          <a:p>
            <a:endParaRPr lang="es-ES"/>
          </a:p>
        </p:txBody>
      </p:sp>
    </p:spTree>
  </p:cSld>
  <p:clrMapOvr>
    <a:masterClrMapping/>
  </p:clrMapOvr>
  <p:transition spd="med">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type="body" idx="1"/>
          </p:nvPr>
        </p:nvSpPr>
        <p:spPr>
          <a:xfrm>
            <a:off x="381000" y="838200"/>
            <a:ext cx="5638800" cy="2895600"/>
          </a:xfrm>
        </p:spPr>
        <p:txBody>
          <a:bodyPr/>
          <a:lstStyle/>
          <a:p>
            <a:pPr>
              <a:lnSpc>
                <a:spcPct val="90000"/>
              </a:lnSpc>
              <a:buFontTx/>
              <a:buNone/>
            </a:pPr>
            <a:r>
              <a:rPr lang="es-ES_tradnl" sz="2000">
                <a:solidFill>
                  <a:srgbClr val="000000"/>
                </a:solidFill>
              </a:rPr>
              <a:t>	A partir del Domingo de Resurrección, la Iglesia nos invita a celebrar con alegría los cincuenta días de Pascua hasta Pentecostés como si se tratase de un solo día de fiesta, como un gran Domingo (Cf. Misal Romano, año litúrgico n°22)</a:t>
            </a:r>
          </a:p>
          <a:p>
            <a:pPr>
              <a:lnSpc>
                <a:spcPct val="90000"/>
              </a:lnSpc>
            </a:pPr>
            <a:endParaRPr lang="es-ES_tradnl" sz="2000">
              <a:solidFill>
                <a:srgbClr val="000000"/>
              </a:solidFill>
            </a:endParaRPr>
          </a:p>
          <a:p>
            <a:pPr>
              <a:lnSpc>
                <a:spcPct val="90000"/>
              </a:lnSpc>
              <a:buFontTx/>
              <a:buNone/>
            </a:pPr>
            <a:r>
              <a:rPr lang="es-ES_tradnl" sz="2000">
                <a:solidFill>
                  <a:srgbClr val="000000"/>
                </a:solidFill>
              </a:rPr>
              <a:t>	Los invito a prepararnos responsablemente para vivir, con una profunda fe, la gran riqueza que estos días nos traen.</a:t>
            </a:r>
          </a:p>
          <a:p>
            <a:pPr>
              <a:lnSpc>
                <a:spcPct val="90000"/>
              </a:lnSpc>
            </a:pPr>
            <a:endParaRPr lang="es-ES_tradnl" sz="2000">
              <a:solidFill>
                <a:srgbClr val="000000"/>
              </a:solidFill>
            </a:endParaRPr>
          </a:p>
          <a:p>
            <a:pPr>
              <a:lnSpc>
                <a:spcPct val="90000"/>
              </a:lnSpc>
              <a:buFontTx/>
              <a:buNone/>
            </a:pPr>
            <a:r>
              <a:rPr lang="es-ES_tradnl" sz="2000">
                <a:solidFill>
                  <a:srgbClr val="000000"/>
                </a:solidFill>
              </a:rPr>
              <a:t>	Lo fundamental es que el señor ha resucitado, ha vencido a la muerte y nos acompaña hasta el final de los tiempos. ¡FELIZ PASCUA!</a:t>
            </a:r>
          </a:p>
          <a:p>
            <a:pPr>
              <a:lnSpc>
                <a:spcPct val="90000"/>
              </a:lnSpc>
              <a:buFontTx/>
              <a:buNone/>
            </a:pPr>
            <a:endParaRPr lang="es-ES_tradnl" sz="2000"/>
          </a:p>
        </p:txBody>
      </p:sp>
      <p:pic>
        <p:nvPicPr>
          <p:cNvPr id="22532" name="Picture 4" descr="mprado8"/>
          <p:cNvPicPr>
            <a:picLocks noChangeAspect="1" noChangeArrowheads="1"/>
          </p:cNvPicPr>
          <p:nvPr/>
        </p:nvPicPr>
        <p:blipFill>
          <a:blip r:embed="rId3"/>
          <a:srcRect/>
          <a:stretch>
            <a:fillRect/>
          </a:stretch>
        </p:blipFill>
        <p:spPr bwMode="auto">
          <a:xfrm>
            <a:off x="6324600" y="304800"/>
            <a:ext cx="2470150" cy="5791200"/>
          </a:xfrm>
          <a:prstGeom prst="rect">
            <a:avLst/>
          </a:prstGeom>
          <a:noFill/>
        </p:spPr>
      </p:pic>
      <p:sp>
        <p:nvSpPr>
          <p:cNvPr id="22533" name="Rectangle 5"/>
          <p:cNvSpPr>
            <a:spLocks noChangeArrowheads="1"/>
          </p:cNvSpPr>
          <p:nvPr/>
        </p:nvSpPr>
        <p:spPr bwMode="auto">
          <a:xfrm>
            <a:off x="0" y="6019800"/>
            <a:ext cx="9144000" cy="609600"/>
          </a:xfrm>
          <a:prstGeom prst="rect">
            <a:avLst/>
          </a:prstGeom>
          <a:solidFill>
            <a:srgbClr val="F6BC58">
              <a:alpha val="87000"/>
            </a:srgbClr>
          </a:solidFill>
          <a:ln w="9525">
            <a:noFill/>
            <a:miter lim="800000"/>
            <a:headEnd/>
            <a:tailEnd/>
          </a:ln>
        </p:spPr>
        <p:txBody>
          <a:bodyPr wrap="none" anchor="ctr"/>
          <a:lstStyle/>
          <a:p>
            <a:endParaRPr lang="es-ES"/>
          </a:p>
        </p:txBody>
      </p:sp>
    </p:spTree>
  </p:cSld>
  <p:clrMapOvr>
    <a:masterClrMapping/>
  </p:clrMapOvr>
  <p:transition spd="med">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p233">
  <a:themeElements>
    <a:clrScheme name="Presentación en blanc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resentación en blanco">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Arial" charset="0"/>
            <a:ea typeface="ＭＳ Ｐゴシック" pitchFamily="-108"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Arial" charset="0"/>
            <a:ea typeface="ＭＳ Ｐゴシック" pitchFamily="-108" charset="-128"/>
          </a:defRPr>
        </a:defPPr>
      </a:lstStyle>
    </a:lnDef>
  </a:objectDefaults>
  <a:extraClrSchemeLst>
    <a:extraClrScheme>
      <a:clrScheme name="Presentación en blanc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ción en blanc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ción en blanc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ción en blanc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ción en blanc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ción en blanc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resentación en blanco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resentación en blanc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resentación en blanc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resentación en blanc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resentación en blanc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resentación en blanc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pp233</Template>
  <TotalTime>2</TotalTime>
  <Words>228</Words>
  <Application>Microsoft PowerPoint</Application>
  <PresentationFormat>Presentación en pantalla (4:3)</PresentationFormat>
  <Paragraphs>89</Paragraphs>
  <Slides>21</Slides>
  <Notes>20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21</vt:i4>
      </vt:variant>
    </vt:vector>
  </HeadingPairs>
  <TitlesOfParts>
    <vt:vector size="25" baseType="lpstr">
      <vt:lpstr>Arial</vt:lpstr>
      <vt:lpstr>ＭＳ Ｐゴシック</vt:lpstr>
      <vt:lpstr>pp233</vt:lpstr>
      <vt:lpstr>Diseño predeterminado</vt:lpstr>
      <vt:lpstr>Semana Santa</vt:lpstr>
      <vt:lpstr>Diapositiva 2</vt:lpstr>
      <vt:lpstr>Diapositiva 3</vt:lpstr>
      <vt:lpstr>Domingo de Ramos</vt:lpstr>
      <vt:lpstr>Diapositiva 5</vt:lpstr>
      <vt:lpstr>Diapositiva 6</vt:lpstr>
      <vt:lpstr>Diapositiva 7</vt:lpstr>
      <vt:lpstr>Jueves Santo</vt:lpstr>
      <vt:lpstr>Diapositiva 9</vt:lpstr>
      <vt:lpstr>Diapositiva 10</vt:lpstr>
      <vt:lpstr>Diapositiva 11</vt:lpstr>
      <vt:lpstr>Viernes Santo</vt:lpstr>
      <vt:lpstr>Diapositiva 13</vt:lpstr>
      <vt:lpstr>Diapositiva 14</vt:lpstr>
      <vt:lpstr>Sábado Santo</vt:lpstr>
      <vt:lpstr>Diapositiva 16</vt:lpstr>
      <vt:lpstr>Domingo de Pascua</vt:lpstr>
      <vt:lpstr>Diapositiva 18</vt:lpstr>
      <vt:lpstr>Diapositiva 19</vt:lpstr>
      <vt:lpstr>Diapositiva 20</vt:lpstr>
      <vt:lpstr>Diapositiva 21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Semana Santa</dc:title>
  <dc:creator>JOSE LUIS</dc:creator>
  <cp:lastModifiedBy>JOSE LUIS</cp:lastModifiedBy>
  <cp:revision>1</cp:revision>
  <dcterms:created xsi:type="dcterms:W3CDTF">2014-04-18T09:45:24Z</dcterms:created>
  <dcterms:modified xsi:type="dcterms:W3CDTF">2014-04-18T09:48:16Z</dcterms:modified>
</cp:coreProperties>
</file>