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7" r:id="rId3"/>
    <p:sldId id="258" r:id="rId4"/>
    <p:sldId id="259" r:id="rId5"/>
    <p:sldId id="263" r:id="rId6"/>
    <p:sldId id="260" r:id="rId7"/>
    <p:sldId id="264" r:id="rId8"/>
    <p:sldId id="261" r:id="rId9"/>
    <p:sldId id="265" r:id="rId10"/>
    <p:sldId id="262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8280400" cy="4679950"/>
  <p:notesSz cx="6858000" cy="9144000"/>
  <p:defaultTextStyle>
    <a:defPPr>
      <a:defRPr lang="fr-FR"/>
    </a:defPPr>
    <a:lvl1pPr marL="0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70286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40573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10859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481145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851431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221718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592004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2962290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462" y="-96"/>
      </p:cViewPr>
      <p:guideLst>
        <p:guide orient="horz" pos="1474"/>
        <p:guide pos="2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817E51-EEC0-4895-95D0-C1E7E9202BD1}" type="datetimeFigureOut">
              <a:rPr lang="fr-BE" smtClean="0"/>
              <a:pPr/>
              <a:t>10/01/2015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96875" y="685800"/>
            <a:ext cx="6064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2E9C6D-B761-4F62-8155-34ACF036E350}" type="slidenum">
              <a:rPr lang="fr-BE" smtClean="0"/>
              <a:pPr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xmlns="" val="3955697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pPr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738300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10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2632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453818"/>
            <a:ext cx="7038340" cy="1003156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2651972"/>
            <a:ext cx="5796280" cy="1195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0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0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1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1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1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92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62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pPr/>
              <a:t>10/01/2015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pPr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xmlns="" val="2936560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pPr/>
              <a:t>10/01/2015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pPr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xmlns="" val="352702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63"/>
            <a:ext cx="7038340" cy="1023739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0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4057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085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8114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5143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2171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9200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6229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pPr/>
              <a:t>10/01/2015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pPr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xmlns="" val="2544211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5206" y="745325"/>
            <a:ext cx="3304972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18185" y="745325"/>
            <a:ext cx="3304973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pPr/>
              <a:t>10/01/2015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pPr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xmlns="" val="3229427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47573"/>
            <a:ext cx="3658615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0" y="1484151"/>
            <a:ext cx="3658615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pPr/>
              <a:t>10/01/2015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pPr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xmlns="" val="3291573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pPr/>
              <a:t>10/01/2015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pPr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xmlns="" val="2800515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pPr/>
              <a:t>10/01/2015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pPr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xmlns="" val="1954245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6331"/>
            <a:ext cx="2724195" cy="79299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6" y="186332"/>
            <a:ext cx="4628974" cy="39942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0" y="979323"/>
            <a:ext cx="2724195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pPr/>
              <a:t>10/01/2015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pPr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xmlns="" val="66038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3275965"/>
            <a:ext cx="49682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418162"/>
            <a:ext cx="4968240" cy="2807970"/>
          </a:xfrm>
        </p:spPr>
        <p:txBody>
          <a:bodyPr/>
          <a:lstStyle>
            <a:lvl1pPr marL="0" indent="0">
              <a:buNone/>
              <a:defRPr sz="2600"/>
            </a:lvl1pPr>
            <a:lvl2pPr marL="370286" indent="0">
              <a:buNone/>
              <a:defRPr sz="2300"/>
            </a:lvl2pPr>
            <a:lvl3pPr marL="740573" indent="0">
              <a:buNone/>
              <a:defRPr sz="1900"/>
            </a:lvl3pPr>
            <a:lvl4pPr marL="1110859" indent="0">
              <a:buNone/>
              <a:defRPr sz="1600"/>
            </a:lvl4pPr>
            <a:lvl5pPr marL="1481145" indent="0">
              <a:buNone/>
              <a:defRPr sz="1600"/>
            </a:lvl5pPr>
            <a:lvl6pPr marL="1851431" indent="0">
              <a:buNone/>
              <a:defRPr sz="1600"/>
            </a:lvl6pPr>
            <a:lvl7pPr marL="2221718" indent="0">
              <a:buNone/>
              <a:defRPr sz="1600"/>
            </a:lvl7pPr>
            <a:lvl8pPr marL="2592004" indent="0">
              <a:buNone/>
              <a:defRPr sz="1600"/>
            </a:lvl8pPr>
            <a:lvl9pPr marL="2962290" indent="0">
              <a:buNone/>
              <a:defRPr sz="16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3662711"/>
            <a:ext cx="49682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pPr/>
              <a:t>10/01/2015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pPr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xmlns="" val="1477151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pPr/>
              <a:t>10/01/2015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pPr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xmlns="" val="2620814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36888" y="127832"/>
            <a:ext cx="1686269" cy="272455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5206" y="127832"/>
            <a:ext cx="4923675" cy="272455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pPr/>
              <a:t>10/01/2015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pPr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xmlns="" val="18809034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21030" y="1453818"/>
            <a:ext cx="7038340" cy="10031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42060" y="2651972"/>
            <a:ext cx="5796280" cy="1195987"/>
          </a:xfrm>
        </p:spPr>
        <p:txBody>
          <a:bodyPr/>
          <a:lstStyle>
            <a:lvl1pPr marL="0" indent="0" algn="ctr">
              <a:buNone/>
              <a:defRPr/>
            </a:lvl1pPr>
            <a:lvl2pPr marL="370250" indent="0" algn="ctr">
              <a:buNone/>
              <a:defRPr/>
            </a:lvl2pPr>
            <a:lvl3pPr marL="740500" indent="0" algn="ctr">
              <a:buNone/>
              <a:defRPr/>
            </a:lvl3pPr>
            <a:lvl4pPr marL="1110751" indent="0" algn="ctr">
              <a:buNone/>
              <a:defRPr/>
            </a:lvl4pPr>
            <a:lvl5pPr marL="1481001" indent="0" algn="ctr">
              <a:buNone/>
              <a:defRPr/>
            </a:lvl5pPr>
            <a:lvl6pPr marL="1851251" indent="0" algn="ctr">
              <a:buNone/>
              <a:defRPr/>
            </a:lvl6pPr>
            <a:lvl7pPr marL="2221501" indent="0" algn="ctr">
              <a:buNone/>
              <a:defRPr/>
            </a:lvl7pPr>
            <a:lvl8pPr marL="2591751" indent="0" algn="ctr">
              <a:buNone/>
              <a:defRPr/>
            </a:lvl8pPr>
            <a:lvl9pPr marL="2962001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A891D1-547D-41D7-B20E-8B725A4327E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  <a:prstGeom prst="rect">
            <a:avLst/>
          </a:prstGeom>
        </p:spPr>
        <p:txBody>
          <a:bodyPr vert="horz" lIns="74057" tIns="37029" rIns="74057" bIns="37029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91989"/>
            <a:ext cx="7452360" cy="3088551"/>
          </a:xfrm>
          <a:prstGeom prst="rect">
            <a:avLst/>
          </a:prstGeom>
        </p:spPr>
        <p:txBody>
          <a:bodyPr vert="horz" lIns="74057" tIns="37029" rIns="74057" bIns="37029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020" y="4337621"/>
            <a:ext cx="1932093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09C9D9-376D-44CD-80DA-1D52753EDC56}" type="datetimeFigureOut">
              <a:rPr lang="fr-BE" smtClean="0"/>
              <a:pPr/>
              <a:t>10/01/2015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9137" y="4337621"/>
            <a:ext cx="2622127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287" y="4337621"/>
            <a:ext cx="1932093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07D6DD-4612-41AC-8118-B7582D7AD78B}" type="slidenum">
              <a:rPr lang="fr-BE" smtClean="0"/>
              <a:pPr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xmlns="" val="1728157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40573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7715" indent="-277715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01715" indent="-231429" algn="l" defTabSz="740573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25716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02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66288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36575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61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77147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47433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0286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0573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10859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45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51431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1718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92004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6229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14020" y="187415"/>
            <a:ext cx="7452360" cy="779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4057" tIns="37029" rIns="74057" bIns="3702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14020" y="1091989"/>
            <a:ext cx="7452360" cy="308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4057" tIns="37029" rIns="74057" bIns="3702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14020" y="4261788"/>
            <a:ext cx="1932093" cy="324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4057" tIns="37029" rIns="74057" bIns="37029" numCol="1" anchor="t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829137" y="4261788"/>
            <a:ext cx="2622127" cy="324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4057" tIns="37029" rIns="74057" bIns="37029" numCol="1" anchor="t" anchorCtr="0" compatLnSpc="1">
            <a:prstTxWarp prst="textNoShape">
              <a:avLst/>
            </a:prstTxWarp>
          </a:bodyPr>
          <a:lstStyle>
            <a:lvl1pPr algn="ctr">
              <a:defRPr sz="11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934287" y="4261788"/>
            <a:ext cx="1932093" cy="324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4057" tIns="37029" rIns="74057" bIns="37029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B0E84174-9F37-4239-AF4F-9C81820A3D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370286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740573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110859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481145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277715" indent="-277715" algn="l" rtl="0" fontAlgn="base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01715" indent="-231429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</a:defRPr>
      </a:lvl2pPr>
      <a:lvl3pPr marL="925716" indent="-185143" algn="l" rtl="0" fontAlgn="base">
        <a:spcBef>
          <a:spcPct val="20000"/>
        </a:spcBef>
        <a:spcAft>
          <a:spcPct val="0"/>
        </a:spcAft>
        <a:buChar char="•"/>
        <a:defRPr sz="1900">
          <a:solidFill>
            <a:schemeClr val="tx1"/>
          </a:solidFill>
          <a:latin typeface="+mn-lt"/>
        </a:defRPr>
      </a:lvl3pPr>
      <a:lvl4pPr marL="1296002" indent="-185143" algn="l" rtl="0" fontAlgn="base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1666288" indent="-18514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036575" indent="-18514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406861" indent="-18514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2777147" indent="-18514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147433" indent="-18514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0286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0573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10859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45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51431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1718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92004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6229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2" Type="http://schemas.openxmlformats.org/officeDocument/2006/relationships/hyperlink" Target="http://sites.google.com/site/diaporamascarmine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hyperlink" Target="https://sites.google.com/site/diaporamascarmine/" TargetMode="External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30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12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0" Type="http://schemas.openxmlformats.org/officeDocument/2006/relationships/image" Target="../media/image27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Relationship Id="rId1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hyperlink" Target="https://sites.google.com/site/diaporamascarmine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hyperlink" Target="http://sites.google.com/site/diaporamascarmine/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llipse 12">
            <a:hlinkClick r:id="rId2"/>
          </p:cNvPr>
          <p:cNvSpPr/>
          <p:nvPr/>
        </p:nvSpPr>
        <p:spPr>
          <a:xfrm>
            <a:off x="1398010" y="856572"/>
            <a:ext cx="5484381" cy="2966807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2993" tIns="21496" rIns="42993" bIns="21496" rtlCol="0" anchor="ctr"/>
          <a:lstStyle/>
          <a:p>
            <a:pPr algn="ctr" defTabSz="429926"/>
            <a:endParaRPr lang="fr-FR" sz="841">
              <a:solidFill>
                <a:srgbClr val="FFFFFF"/>
              </a:solidFill>
            </a:endParaRPr>
          </a:p>
        </p:txBody>
      </p:sp>
      <p:sp>
        <p:nvSpPr>
          <p:cNvPr id="3" name="Bouée 2">
            <a:hlinkClick r:id="rId4"/>
          </p:cNvPr>
          <p:cNvSpPr/>
          <p:nvPr/>
        </p:nvSpPr>
        <p:spPr>
          <a:xfrm>
            <a:off x="864282" y="316373"/>
            <a:ext cx="6551838" cy="4047205"/>
          </a:xfrm>
          <a:prstGeom prst="donut">
            <a:avLst>
              <a:gd name="adj" fmla="val 9421"/>
            </a:avLst>
          </a:prstGeom>
          <a:blipFill>
            <a:blip r:embed="rId5"/>
            <a:stretch>
              <a:fillRect/>
            </a:stretch>
          </a:blip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2993" tIns="21496" rIns="42993" bIns="21496" rtlCol="0" anchor="ctr"/>
          <a:lstStyle/>
          <a:p>
            <a:pPr algn="ctr" defTabSz="429926"/>
            <a:endParaRPr lang="fr-FR" sz="841" dirty="0">
              <a:solidFill>
                <a:srgbClr val="000000"/>
              </a:solidFill>
              <a:latin typeface="Vivaldi" panose="03020602050506090804" pitchFamily="66" charset="0"/>
            </a:endParaRPr>
          </a:p>
        </p:txBody>
      </p:sp>
      <p:sp>
        <p:nvSpPr>
          <p:cNvPr id="16" name="ZoneTexte 15">
            <a:hlinkClick r:id="rId4"/>
          </p:cNvPr>
          <p:cNvSpPr txBox="1"/>
          <p:nvPr/>
        </p:nvSpPr>
        <p:spPr>
          <a:xfrm>
            <a:off x="1956254" y="3525546"/>
            <a:ext cx="4146898" cy="748782"/>
          </a:xfrm>
          <a:prstGeom prst="rect">
            <a:avLst/>
          </a:prstGeom>
          <a:noFill/>
        </p:spPr>
        <p:txBody>
          <a:bodyPr spcFirstLastPara="1" wrap="square" lIns="42993" tIns="21496" rIns="42993" bIns="21496" numCol="1" rtlCol="0">
            <a:prstTxWarp prst="textArchDow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29926"/>
            <a:r>
              <a:rPr lang="fr-FR" sz="4246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carminé</a:t>
            </a:r>
            <a:endParaRPr lang="fr-FR" sz="4246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5" name="ZoneTexte 14">
            <a:hlinkClick r:id="rId4"/>
          </p:cNvPr>
          <p:cNvSpPr txBox="1"/>
          <p:nvPr/>
        </p:nvSpPr>
        <p:spPr>
          <a:xfrm>
            <a:off x="947329" y="592818"/>
            <a:ext cx="6437591" cy="3619110"/>
          </a:xfrm>
          <a:prstGeom prst="rect">
            <a:avLst/>
          </a:prstGeom>
          <a:noFill/>
        </p:spPr>
        <p:txBody>
          <a:bodyPr spcFirstLastPara="1" wrap="square" lIns="42993" tIns="21496" rIns="42993" bIns="21496" numCol="1" rtlCol="0">
            <a:prstTxWarp prst="textArchUp">
              <a:avLst>
                <a:gd name="adj" fmla="val 12412525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29926"/>
            <a:r>
              <a:rPr lang="fr-FR" sz="4246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Site    diaporamas</a:t>
            </a:r>
            <a:endParaRPr lang="fr-FR" sz="4246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47771" y="1964903"/>
            <a:ext cx="199625" cy="29253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7329" y="2104495"/>
            <a:ext cx="199625" cy="29253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73367" y="3681430"/>
            <a:ext cx="212832" cy="19018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06660" y="1122850"/>
            <a:ext cx="188309" cy="19020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03152" y="856572"/>
            <a:ext cx="313522" cy="363722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81051" y="3592542"/>
            <a:ext cx="290368" cy="253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7503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1188000" y="1512000"/>
            <a:ext cx="1663200" cy="1656000"/>
          </a:xfrm>
          <a:prstGeom prst="ellipse">
            <a:avLst/>
          </a:prstGeom>
          <a:blipFill dpi="0" rotWithShape="0">
            <a:blip r:embed="rId3" cstate="print"/>
            <a:srcRect/>
            <a:stretch>
              <a:fillRect l="-73000" t="-91300" r="-328300" b="-91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5364000" y="1512000"/>
            <a:ext cx="1663200" cy="1656000"/>
          </a:xfrm>
          <a:prstGeom prst="ellipse">
            <a:avLst/>
          </a:prstGeom>
          <a:blipFill dpi="0" rotWithShape="0">
            <a:blip r:embed="rId3" cstate="print"/>
            <a:srcRect/>
            <a:stretch>
              <a:fillRect l="-326100" t="-91300" r="-75000" b="-91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orme libre 10"/>
          <p:cNvSpPr/>
          <p:nvPr/>
        </p:nvSpPr>
        <p:spPr>
          <a:xfrm>
            <a:off x="2052000" y="-144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4"/>
            <a:srcRect/>
            <a:stretch>
              <a:fillRect l="-98276" t="298" r="-198276" b="-9432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orme libre 13"/>
          <p:cNvSpPr/>
          <p:nvPr/>
        </p:nvSpPr>
        <p:spPr>
          <a:xfrm flipH="1">
            <a:off x="-14400" y="-108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4"/>
            <a:srcRect/>
            <a:stretch>
              <a:fillRect t="16" r="-296552" b="-9550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orme libre 14"/>
          <p:cNvSpPr/>
          <p:nvPr/>
        </p:nvSpPr>
        <p:spPr>
          <a:xfrm flipV="1">
            <a:off x="2052000" y="22860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4"/>
            <a:srcRect/>
            <a:stretch>
              <a:fillRect l="-99000" t="-94800" r="-198300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orme libre 15"/>
          <p:cNvSpPr/>
          <p:nvPr/>
        </p:nvSpPr>
        <p:spPr>
          <a:xfrm flipH="1" flipV="1">
            <a:off x="-14400" y="22860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4"/>
            <a:srcRect/>
            <a:stretch>
              <a:fillRect t="-94776" r="-296552" b="74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orme libre 16"/>
          <p:cNvSpPr/>
          <p:nvPr/>
        </p:nvSpPr>
        <p:spPr>
          <a:xfrm>
            <a:off x="6195600" y="-12300"/>
            <a:ext cx="2124000" cy="2448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4"/>
            <a:srcRect/>
            <a:stretch>
              <a:fillRect l="-296000" t="400" r="1700" b="-916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Forme libre 17"/>
          <p:cNvSpPr/>
          <p:nvPr/>
        </p:nvSpPr>
        <p:spPr>
          <a:xfrm flipH="1">
            <a:off x="4111200" y="-180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4"/>
            <a:srcRect/>
            <a:stretch>
              <a:fillRect l="-198300" t="700" r="-100000" b="-94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Forme libre 18"/>
          <p:cNvSpPr/>
          <p:nvPr/>
        </p:nvSpPr>
        <p:spPr>
          <a:xfrm flipV="1">
            <a:off x="6199200" y="2286000"/>
            <a:ext cx="20952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4"/>
            <a:srcRect/>
            <a:stretch>
              <a:fillRect l="-302000" t="-94800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Forme libre 19"/>
          <p:cNvSpPr/>
          <p:nvPr/>
        </p:nvSpPr>
        <p:spPr>
          <a:xfrm flipH="1" flipV="1">
            <a:off x="4111200" y="2292016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4"/>
            <a:srcRect/>
            <a:stretch>
              <a:fillRect l="-198000" t="-94800" r="-100000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Bouée 2"/>
          <p:cNvSpPr/>
          <p:nvPr/>
        </p:nvSpPr>
        <p:spPr>
          <a:xfrm>
            <a:off x="576000" y="882000"/>
            <a:ext cx="2916000" cy="2916000"/>
          </a:xfrm>
          <a:prstGeom prst="donut">
            <a:avLst>
              <a:gd name="adj" fmla="val 22273"/>
            </a:avLst>
          </a:prstGeom>
          <a:blipFill dpi="0" rotWithShape="0">
            <a:blip r:embed="rId4"/>
            <a:srcRect/>
            <a:stretch>
              <a:fillRect l="-20400" t="-30200" r="-165000" b="-30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Bouée 4"/>
          <p:cNvSpPr/>
          <p:nvPr/>
        </p:nvSpPr>
        <p:spPr>
          <a:xfrm>
            <a:off x="4752000" y="882000"/>
            <a:ext cx="2916000" cy="2916000"/>
          </a:xfrm>
          <a:prstGeom prst="donut">
            <a:avLst>
              <a:gd name="adj" fmla="val 22273"/>
            </a:avLst>
          </a:prstGeom>
          <a:blipFill dpi="0" rotWithShape="0">
            <a:blip r:embed="rId4"/>
            <a:srcRect/>
            <a:stretch>
              <a:fillRect l="-163580" t="-30247" r="-20370" b="-3024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9913" y="683791"/>
            <a:ext cx="2592173" cy="2592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7462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000">
        <p:sndAc>
          <p:stSnd>
            <p:snd r:embed="rId6" name="RONDO' VENEZIANO - Aria Di Festa(1).wav"/>
          </p:stSnd>
        </p:sndAc>
      </p:transition>
    </mc:Choice>
    <mc:Fallback>
      <p:transition spd="slow" advTm="10000">
        <p:sndAc>
          <p:stSnd>
            <p:snd r:embed="rId2" name="RONDO' VENEZIANO - Aria Di Festa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6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11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2916200" y="1601975"/>
            <a:ext cx="2448000" cy="1476000"/>
          </a:xfrm>
          <a:prstGeom prst="ellipse">
            <a:avLst/>
          </a:prstGeom>
          <a:blipFill>
            <a:blip r:embed="rId2"/>
            <a:srcRect/>
            <a:stretch>
              <a:fillRect l="-119118" t="-108536" r="-119118" b="-1085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Bouée 2"/>
          <p:cNvSpPr/>
          <p:nvPr/>
        </p:nvSpPr>
        <p:spPr>
          <a:xfrm>
            <a:off x="2232200" y="917975"/>
            <a:ext cx="3816000" cy="2844000"/>
          </a:xfrm>
          <a:prstGeom prst="donut">
            <a:avLst/>
          </a:prstGeom>
          <a:blipFill dpi="0" rotWithShape="0">
            <a:blip r:embed="rId2"/>
            <a:srcRect/>
            <a:stretch>
              <a:fillRect l="-59000" t="-32300" r="-58500" b="-32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4" name="Pentagone 3"/>
          <p:cNvSpPr/>
          <p:nvPr/>
        </p:nvSpPr>
        <p:spPr>
          <a:xfrm>
            <a:off x="0" y="1213175"/>
            <a:ext cx="2233195" cy="2253600"/>
          </a:xfrm>
          <a:prstGeom prst="homePlate">
            <a:avLst/>
          </a:prstGeom>
          <a:blipFill dpi="0" rotWithShape="0">
            <a:blip r:embed="rId2"/>
            <a:srcRect/>
            <a:stretch>
              <a:fillRect l="26" t="-53834" r="-270796" b="-5383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Pentagone 4"/>
          <p:cNvSpPr/>
          <p:nvPr/>
        </p:nvSpPr>
        <p:spPr>
          <a:xfrm rot="10800000">
            <a:off x="6047205" y="1213175"/>
            <a:ext cx="2233195" cy="2253600"/>
          </a:xfrm>
          <a:prstGeom prst="homePlate">
            <a:avLst>
              <a:gd name="adj" fmla="val 49213"/>
            </a:avLst>
          </a:prstGeom>
          <a:blipFill dpi="0" rotWithShape="0">
            <a:blip r:embed="rId2"/>
            <a:srcRect/>
            <a:stretch>
              <a:fillRect l="-270789" t="-54153" r="-303" b="-5383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Pentagone 5"/>
          <p:cNvSpPr/>
          <p:nvPr/>
        </p:nvSpPr>
        <p:spPr>
          <a:xfrm rot="16200000">
            <a:off x="3672200" y="3092351"/>
            <a:ext cx="936000" cy="2239200"/>
          </a:xfrm>
          <a:prstGeom prst="homePlate">
            <a:avLst/>
          </a:prstGeom>
          <a:blipFill dpi="0" rotWithShape="0">
            <a:blip r:embed="rId3" cstate="print"/>
            <a:srcRect/>
            <a:stretch>
              <a:fillRect l="-134888" t="-400000" r="-13488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Pentagone 8"/>
          <p:cNvSpPr/>
          <p:nvPr/>
        </p:nvSpPr>
        <p:spPr>
          <a:xfrm rot="5400000">
            <a:off x="3672200" y="-651600"/>
            <a:ext cx="936000" cy="2239200"/>
          </a:xfrm>
          <a:prstGeom prst="homePlate">
            <a:avLst/>
          </a:prstGeom>
          <a:blipFill dpi="0" rotWithShape="0">
            <a:blip r:embed="rId3" cstate="print"/>
            <a:srcRect/>
            <a:stretch>
              <a:fillRect l="-136000" r="-135000" b="-4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 rot="10800000" flipV="1">
            <a:off x="-7200" y="-7200"/>
            <a:ext cx="3038400" cy="1231200"/>
          </a:xfrm>
          <a:custGeom>
            <a:avLst/>
            <a:gdLst>
              <a:gd name="connsiteX0" fmla="*/ 5610 w 3029300"/>
              <a:gd name="connsiteY0" fmla="*/ 454395 h 1222940"/>
              <a:gd name="connsiteX1" fmla="*/ 1896118 w 3029300"/>
              <a:gd name="connsiteY1" fmla="*/ 1222940 h 1222940"/>
              <a:gd name="connsiteX2" fmla="*/ 3029300 w 3029300"/>
              <a:gd name="connsiteY2" fmla="*/ 1217330 h 1222940"/>
              <a:gd name="connsiteX3" fmla="*/ 3023691 w 3029300"/>
              <a:gd name="connsiteY3" fmla="*/ 5610 h 1222940"/>
              <a:gd name="connsiteX4" fmla="*/ 0 w 3029300"/>
              <a:gd name="connsiteY4" fmla="*/ 0 h 1222940"/>
              <a:gd name="connsiteX5" fmla="*/ 5610 w 3029300"/>
              <a:gd name="connsiteY5" fmla="*/ 454395 h 122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9300" h="1222940">
                <a:moveTo>
                  <a:pt x="5610" y="454395"/>
                </a:moveTo>
                <a:lnTo>
                  <a:pt x="1896118" y="1222940"/>
                </a:lnTo>
                <a:lnTo>
                  <a:pt x="3029300" y="1217330"/>
                </a:lnTo>
                <a:cubicBezTo>
                  <a:pt x="3027430" y="813423"/>
                  <a:pt x="3025561" y="409517"/>
                  <a:pt x="3023691" y="5610"/>
                </a:cubicBezTo>
                <a:lnTo>
                  <a:pt x="0" y="0"/>
                </a:lnTo>
                <a:lnTo>
                  <a:pt x="5610" y="4543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93" t="300" r="-172605" b="-280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Forme libre 16"/>
          <p:cNvSpPr/>
          <p:nvPr/>
        </p:nvSpPr>
        <p:spPr>
          <a:xfrm flipV="1">
            <a:off x="5248800" y="3455950"/>
            <a:ext cx="3038400" cy="1231200"/>
          </a:xfrm>
          <a:custGeom>
            <a:avLst/>
            <a:gdLst>
              <a:gd name="connsiteX0" fmla="*/ 5610 w 3029300"/>
              <a:gd name="connsiteY0" fmla="*/ 454395 h 1222940"/>
              <a:gd name="connsiteX1" fmla="*/ 1896118 w 3029300"/>
              <a:gd name="connsiteY1" fmla="*/ 1222940 h 1222940"/>
              <a:gd name="connsiteX2" fmla="*/ 3029300 w 3029300"/>
              <a:gd name="connsiteY2" fmla="*/ 1217330 h 1222940"/>
              <a:gd name="connsiteX3" fmla="*/ 3023691 w 3029300"/>
              <a:gd name="connsiteY3" fmla="*/ 5610 h 1222940"/>
              <a:gd name="connsiteX4" fmla="*/ 0 w 3029300"/>
              <a:gd name="connsiteY4" fmla="*/ 0 h 1222940"/>
              <a:gd name="connsiteX5" fmla="*/ 5610 w 3029300"/>
              <a:gd name="connsiteY5" fmla="*/ 454395 h 122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9300" h="1222940">
                <a:moveTo>
                  <a:pt x="5610" y="454395"/>
                </a:moveTo>
                <a:lnTo>
                  <a:pt x="1896118" y="1222940"/>
                </a:lnTo>
                <a:lnTo>
                  <a:pt x="3029300" y="1217330"/>
                </a:lnTo>
                <a:cubicBezTo>
                  <a:pt x="3027430" y="813423"/>
                  <a:pt x="3025561" y="409517"/>
                  <a:pt x="3023691" y="5610"/>
                </a:cubicBezTo>
                <a:lnTo>
                  <a:pt x="0" y="0"/>
                </a:lnTo>
                <a:lnTo>
                  <a:pt x="5610" y="4543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72749" t="-280410" r="237" b="29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 flipH="1" flipV="1">
            <a:off x="-7200" y="3455950"/>
            <a:ext cx="3038400" cy="1231200"/>
          </a:xfrm>
          <a:custGeom>
            <a:avLst/>
            <a:gdLst>
              <a:gd name="connsiteX0" fmla="*/ 5610 w 3029300"/>
              <a:gd name="connsiteY0" fmla="*/ 454395 h 1222940"/>
              <a:gd name="connsiteX1" fmla="*/ 1896118 w 3029300"/>
              <a:gd name="connsiteY1" fmla="*/ 1222940 h 1222940"/>
              <a:gd name="connsiteX2" fmla="*/ 3029300 w 3029300"/>
              <a:gd name="connsiteY2" fmla="*/ 1217330 h 1222940"/>
              <a:gd name="connsiteX3" fmla="*/ 3023691 w 3029300"/>
              <a:gd name="connsiteY3" fmla="*/ 5610 h 1222940"/>
              <a:gd name="connsiteX4" fmla="*/ 0 w 3029300"/>
              <a:gd name="connsiteY4" fmla="*/ 0 h 1222940"/>
              <a:gd name="connsiteX5" fmla="*/ 5610 w 3029300"/>
              <a:gd name="connsiteY5" fmla="*/ 454395 h 122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9300" h="1222940">
                <a:moveTo>
                  <a:pt x="5610" y="454395"/>
                </a:moveTo>
                <a:lnTo>
                  <a:pt x="1896118" y="1222940"/>
                </a:lnTo>
                <a:lnTo>
                  <a:pt x="3029300" y="1217330"/>
                </a:lnTo>
                <a:cubicBezTo>
                  <a:pt x="3027430" y="813423"/>
                  <a:pt x="3025561" y="409517"/>
                  <a:pt x="3023691" y="5610"/>
                </a:cubicBezTo>
                <a:lnTo>
                  <a:pt x="0" y="0"/>
                </a:lnTo>
                <a:lnTo>
                  <a:pt x="5610" y="4543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237" t="-280410" r="-172749" b="29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 rot="10800000" flipH="1" flipV="1">
            <a:off x="5248800" y="-7200"/>
            <a:ext cx="3038400" cy="1231200"/>
          </a:xfrm>
          <a:custGeom>
            <a:avLst/>
            <a:gdLst>
              <a:gd name="connsiteX0" fmla="*/ 5610 w 3029300"/>
              <a:gd name="connsiteY0" fmla="*/ 454395 h 1222940"/>
              <a:gd name="connsiteX1" fmla="*/ 1896118 w 3029300"/>
              <a:gd name="connsiteY1" fmla="*/ 1222940 h 1222940"/>
              <a:gd name="connsiteX2" fmla="*/ 3029300 w 3029300"/>
              <a:gd name="connsiteY2" fmla="*/ 1217330 h 1222940"/>
              <a:gd name="connsiteX3" fmla="*/ 3023691 w 3029300"/>
              <a:gd name="connsiteY3" fmla="*/ 5610 h 1222940"/>
              <a:gd name="connsiteX4" fmla="*/ 0 w 3029300"/>
              <a:gd name="connsiteY4" fmla="*/ 0 h 1222940"/>
              <a:gd name="connsiteX5" fmla="*/ 5610 w 3029300"/>
              <a:gd name="connsiteY5" fmla="*/ 454395 h 122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9300" h="1222940">
                <a:moveTo>
                  <a:pt x="5610" y="454395"/>
                </a:moveTo>
                <a:lnTo>
                  <a:pt x="1896118" y="1222940"/>
                </a:lnTo>
                <a:lnTo>
                  <a:pt x="3029300" y="1217330"/>
                </a:lnTo>
                <a:cubicBezTo>
                  <a:pt x="3027430" y="813423"/>
                  <a:pt x="3025561" y="409517"/>
                  <a:pt x="3023691" y="5610"/>
                </a:cubicBezTo>
                <a:lnTo>
                  <a:pt x="0" y="0"/>
                </a:lnTo>
                <a:lnTo>
                  <a:pt x="5610" y="4543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72749" t="292" r="237" b="-28041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2" name="Forme libre 21"/>
          <p:cNvSpPr/>
          <p:nvPr/>
        </p:nvSpPr>
        <p:spPr>
          <a:xfrm>
            <a:off x="1116597" y="2310814"/>
            <a:ext cx="3096000" cy="1944000"/>
          </a:xfrm>
          <a:custGeom>
            <a:avLst/>
            <a:gdLst>
              <a:gd name="connsiteX0" fmla="*/ 1104900 w 3019425"/>
              <a:gd name="connsiteY0" fmla="*/ 0 h 1885950"/>
              <a:gd name="connsiteX1" fmla="*/ 0 w 3019425"/>
              <a:gd name="connsiteY1" fmla="*/ 1109663 h 1885950"/>
              <a:gd name="connsiteX2" fmla="*/ 1909762 w 3019425"/>
              <a:gd name="connsiteY2" fmla="*/ 1885950 h 1885950"/>
              <a:gd name="connsiteX3" fmla="*/ 3019425 w 3019425"/>
              <a:gd name="connsiteY3" fmla="*/ 1400175 h 1885950"/>
              <a:gd name="connsiteX4" fmla="*/ 2895600 w 3019425"/>
              <a:gd name="connsiteY4" fmla="*/ 1400175 h 1885950"/>
              <a:gd name="connsiteX5" fmla="*/ 2824162 w 3019425"/>
              <a:gd name="connsiteY5" fmla="*/ 1390650 h 1885950"/>
              <a:gd name="connsiteX6" fmla="*/ 2733675 w 3019425"/>
              <a:gd name="connsiteY6" fmla="*/ 1381125 h 1885950"/>
              <a:gd name="connsiteX7" fmla="*/ 2643187 w 3019425"/>
              <a:gd name="connsiteY7" fmla="*/ 1371600 h 1885950"/>
              <a:gd name="connsiteX8" fmla="*/ 2505075 w 3019425"/>
              <a:gd name="connsiteY8" fmla="*/ 1343025 h 1885950"/>
              <a:gd name="connsiteX9" fmla="*/ 2376487 w 3019425"/>
              <a:gd name="connsiteY9" fmla="*/ 1309688 h 1885950"/>
              <a:gd name="connsiteX10" fmla="*/ 2243137 w 3019425"/>
              <a:gd name="connsiteY10" fmla="*/ 1271588 h 1885950"/>
              <a:gd name="connsiteX11" fmla="*/ 2124075 w 3019425"/>
              <a:gd name="connsiteY11" fmla="*/ 1228725 h 1885950"/>
              <a:gd name="connsiteX12" fmla="*/ 2000250 w 3019425"/>
              <a:gd name="connsiteY12" fmla="*/ 1176338 h 1885950"/>
              <a:gd name="connsiteX13" fmla="*/ 1905000 w 3019425"/>
              <a:gd name="connsiteY13" fmla="*/ 1133475 h 1885950"/>
              <a:gd name="connsiteX14" fmla="*/ 1790700 w 3019425"/>
              <a:gd name="connsiteY14" fmla="*/ 1057275 h 1885950"/>
              <a:gd name="connsiteX15" fmla="*/ 1681162 w 3019425"/>
              <a:gd name="connsiteY15" fmla="*/ 985838 h 1885950"/>
              <a:gd name="connsiteX16" fmla="*/ 1581150 w 3019425"/>
              <a:gd name="connsiteY16" fmla="*/ 900113 h 1885950"/>
              <a:gd name="connsiteX17" fmla="*/ 1476375 w 3019425"/>
              <a:gd name="connsiteY17" fmla="*/ 814388 h 1885950"/>
              <a:gd name="connsiteX18" fmla="*/ 1381125 w 3019425"/>
              <a:gd name="connsiteY18" fmla="*/ 719138 h 1885950"/>
              <a:gd name="connsiteX19" fmla="*/ 1323975 w 3019425"/>
              <a:gd name="connsiteY19" fmla="*/ 628650 h 1885950"/>
              <a:gd name="connsiteX20" fmla="*/ 1252537 w 3019425"/>
              <a:gd name="connsiteY20" fmla="*/ 528638 h 1885950"/>
              <a:gd name="connsiteX21" fmla="*/ 1219200 w 3019425"/>
              <a:gd name="connsiteY21" fmla="*/ 438150 h 1885950"/>
              <a:gd name="connsiteX22" fmla="*/ 1185862 w 3019425"/>
              <a:gd name="connsiteY22" fmla="*/ 366713 h 1885950"/>
              <a:gd name="connsiteX23" fmla="*/ 1157287 w 3019425"/>
              <a:gd name="connsiteY23" fmla="*/ 266700 h 1885950"/>
              <a:gd name="connsiteX24" fmla="*/ 1143000 w 3019425"/>
              <a:gd name="connsiteY24" fmla="*/ 200025 h 1885950"/>
              <a:gd name="connsiteX25" fmla="*/ 1119187 w 3019425"/>
              <a:gd name="connsiteY25" fmla="*/ 114300 h 1885950"/>
              <a:gd name="connsiteX26" fmla="*/ 1104900 w 3019425"/>
              <a:gd name="connsiteY26" fmla="*/ 0 h 188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019425" h="1885950">
                <a:moveTo>
                  <a:pt x="1104900" y="0"/>
                </a:moveTo>
                <a:lnTo>
                  <a:pt x="0" y="1109663"/>
                </a:lnTo>
                <a:lnTo>
                  <a:pt x="1909762" y="1885950"/>
                </a:lnTo>
                <a:lnTo>
                  <a:pt x="3019425" y="1400175"/>
                </a:lnTo>
                <a:lnTo>
                  <a:pt x="2895600" y="1400175"/>
                </a:lnTo>
                <a:lnTo>
                  <a:pt x="2824162" y="1390650"/>
                </a:lnTo>
                <a:lnTo>
                  <a:pt x="2733675" y="1381125"/>
                </a:lnTo>
                <a:lnTo>
                  <a:pt x="2643187" y="1371600"/>
                </a:lnTo>
                <a:lnTo>
                  <a:pt x="2505075" y="1343025"/>
                </a:lnTo>
                <a:lnTo>
                  <a:pt x="2376487" y="1309688"/>
                </a:lnTo>
                <a:lnTo>
                  <a:pt x="2243137" y="1271588"/>
                </a:lnTo>
                <a:lnTo>
                  <a:pt x="2124075" y="1228725"/>
                </a:lnTo>
                <a:lnTo>
                  <a:pt x="2000250" y="1176338"/>
                </a:lnTo>
                <a:lnTo>
                  <a:pt x="1905000" y="1133475"/>
                </a:lnTo>
                <a:lnTo>
                  <a:pt x="1790700" y="1057275"/>
                </a:lnTo>
                <a:lnTo>
                  <a:pt x="1681162" y="985838"/>
                </a:lnTo>
                <a:lnTo>
                  <a:pt x="1581150" y="900113"/>
                </a:lnTo>
                <a:lnTo>
                  <a:pt x="1476375" y="814388"/>
                </a:lnTo>
                <a:lnTo>
                  <a:pt x="1381125" y="719138"/>
                </a:lnTo>
                <a:lnTo>
                  <a:pt x="1323975" y="628650"/>
                </a:lnTo>
                <a:lnTo>
                  <a:pt x="1252537" y="528638"/>
                </a:lnTo>
                <a:lnTo>
                  <a:pt x="1219200" y="438150"/>
                </a:lnTo>
                <a:lnTo>
                  <a:pt x="1185862" y="366713"/>
                </a:lnTo>
                <a:lnTo>
                  <a:pt x="1157287" y="266700"/>
                </a:lnTo>
                <a:lnTo>
                  <a:pt x="1143000" y="200025"/>
                </a:lnTo>
                <a:lnTo>
                  <a:pt x="1119187" y="114300"/>
                </a:lnTo>
                <a:lnTo>
                  <a:pt x="110490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36047" t="-118518" r="-131395" b="-222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3" name="Forme libre 22"/>
          <p:cNvSpPr/>
          <p:nvPr/>
        </p:nvSpPr>
        <p:spPr>
          <a:xfrm flipH="1">
            <a:off x="4068300" y="2318544"/>
            <a:ext cx="3096000" cy="1944000"/>
          </a:xfrm>
          <a:custGeom>
            <a:avLst/>
            <a:gdLst>
              <a:gd name="connsiteX0" fmla="*/ 1104900 w 3019425"/>
              <a:gd name="connsiteY0" fmla="*/ 0 h 1885950"/>
              <a:gd name="connsiteX1" fmla="*/ 0 w 3019425"/>
              <a:gd name="connsiteY1" fmla="*/ 1109663 h 1885950"/>
              <a:gd name="connsiteX2" fmla="*/ 1909762 w 3019425"/>
              <a:gd name="connsiteY2" fmla="*/ 1885950 h 1885950"/>
              <a:gd name="connsiteX3" fmla="*/ 3019425 w 3019425"/>
              <a:gd name="connsiteY3" fmla="*/ 1400175 h 1885950"/>
              <a:gd name="connsiteX4" fmla="*/ 2895600 w 3019425"/>
              <a:gd name="connsiteY4" fmla="*/ 1400175 h 1885950"/>
              <a:gd name="connsiteX5" fmla="*/ 2824162 w 3019425"/>
              <a:gd name="connsiteY5" fmla="*/ 1390650 h 1885950"/>
              <a:gd name="connsiteX6" fmla="*/ 2733675 w 3019425"/>
              <a:gd name="connsiteY6" fmla="*/ 1381125 h 1885950"/>
              <a:gd name="connsiteX7" fmla="*/ 2643187 w 3019425"/>
              <a:gd name="connsiteY7" fmla="*/ 1371600 h 1885950"/>
              <a:gd name="connsiteX8" fmla="*/ 2505075 w 3019425"/>
              <a:gd name="connsiteY8" fmla="*/ 1343025 h 1885950"/>
              <a:gd name="connsiteX9" fmla="*/ 2376487 w 3019425"/>
              <a:gd name="connsiteY9" fmla="*/ 1309688 h 1885950"/>
              <a:gd name="connsiteX10" fmla="*/ 2243137 w 3019425"/>
              <a:gd name="connsiteY10" fmla="*/ 1271588 h 1885950"/>
              <a:gd name="connsiteX11" fmla="*/ 2124075 w 3019425"/>
              <a:gd name="connsiteY11" fmla="*/ 1228725 h 1885950"/>
              <a:gd name="connsiteX12" fmla="*/ 2000250 w 3019425"/>
              <a:gd name="connsiteY12" fmla="*/ 1176338 h 1885950"/>
              <a:gd name="connsiteX13" fmla="*/ 1905000 w 3019425"/>
              <a:gd name="connsiteY13" fmla="*/ 1133475 h 1885950"/>
              <a:gd name="connsiteX14" fmla="*/ 1790700 w 3019425"/>
              <a:gd name="connsiteY14" fmla="*/ 1057275 h 1885950"/>
              <a:gd name="connsiteX15" fmla="*/ 1681162 w 3019425"/>
              <a:gd name="connsiteY15" fmla="*/ 985838 h 1885950"/>
              <a:gd name="connsiteX16" fmla="*/ 1581150 w 3019425"/>
              <a:gd name="connsiteY16" fmla="*/ 900113 h 1885950"/>
              <a:gd name="connsiteX17" fmla="*/ 1476375 w 3019425"/>
              <a:gd name="connsiteY17" fmla="*/ 814388 h 1885950"/>
              <a:gd name="connsiteX18" fmla="*/ 1381125 w 3019425"/>
              <a:gd name="connsiteY18" fmla="*/ 719138 h 1885950"/>
              <a:gd name="connsiteX19" fmla="*/ 1323975 w 3019425"/>
              <a:gd name="connsiteY19" fmla="*/ 628650 h 1885950"/>
              <a:gd name="connsiteX20" fmla="*/ 1252537 w 3019425"/>
              <a:gd name="connsiteY20" fmla="*/ 528638 h 1885950"/>
              <a:gd name="connsiteX21" fmla="*/ 1219200 w 3019425"/>
              <a:gd name="connsiteY21" fmla="*/ 438150 h 1885950"/>
              <a:gd name="connsiteX22" fmla="*/ 1185862 w 3019425"/>
              <a:gd name="connsiteY22" fmla="*/ 366713 h 1885950"/>
              <a:gd name="connsiteX23" fmla="*/ 1157287 w 3019425"/>
              <a:gd name="connsiteY23" fmla="*/ 266700 h 1885950"/>
              <a:gd name="connsiteX24" fmla="*/ 1143000 w 3019425"/>
              <a:gd name="connsiteY24" fmla="*/ 200025 h 1885950"/>
              <a:gd name="connsiteX25" fmla="*/ 1119187 w 3019425"/>
              <a:gd name="connsiteY25" fmla="*/ 114300 h 1885950"/>
              <a:gd name="connsiteX26" fmla="*/ 1104900 w 3019425"/>
              <a:gd name="connsiteY26" fmla="*/ 0 h 188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019425" h="1885950">
                <a:moveTo>
                  <a:pt x="1104900" y="0"/>
                </a:moveTo>
                <a:lnTo>
                  <a:pt x="0" y="1109663"/>
                </a:lnTo>
                <a:lnTo>
                  <a:pt x="1909762" y="1885950"/>
                </a:lnTo>
                <a:lnTo>
                  <a:pt x="3019425" y="1400175"/>
                </a:lnTo>
                <a:lnTo>
                  <a:pt x="2895600" y="1400175"/>
                </a:lnTo>
                <a:lnTo>
                  <a:pt x="2824162" y="1390650"/>
                </a:lnTo>
                <a:lnTo>
                  <a:pt x="2733675" y="1381125"/>
                </a:lnTo>
                <a:lnTo>
                  <a:pt x="2643187" y="1371600"/>
                </a:lnTo>
                <a:lnTo>
                  <a:pt x="2505075" y="1343025"/>
                </a:lnTo>
                <a:lnTo>
                  <a:pt x="2376487" y="1309688"/>
                </a:lnTo>
                <a:lnTo>
                  <a:pt x="2243137" y="1271588"/>
                </a:lnTo>
                <a:lnTo>
                  <a:pt x="2124075" y="1228725"/>
                </a:lnTo>
                <a:lnTo>
                  <a:pt x="2000250" y="1176338"/>
                </a:lnTo>
                <a:lnTo>
                  <a:pt x="1905000" y="1133475"/>
                </a:lnTo>
                <a:lnTo>
                  <a:pt x="1790700" y="1057275"/>
                </a:lnTo>
                <a:lnTo>
                  <a:pt x="1681162" y="985838"/>
                </a:lnTo>
                <a:lnTo>
                  <a:pt x="1581150" y="900113"/>
                </a:lnTo>
                <a:lnTo>
                  <a:pt x="1476375" y="814388"/>
                </a:lnTo>
                <a:lnTo>
                  <a:pt x="1381125" y="719138"/>
                </a:lnTo>
                <a:lnTo>
                  <a:pt x="1323975" y="628650"/>
                </a:lnTo>
                <a:lnTo>
                  <a:pt x="1252537" y="528638"/>
                </a:lnTo>
                <a:lnTo>
                  <a:pt x="1219200" y="438150"/>
                </a:lnTo>
                <a:lnTo>
                  <a:pt x="1185862" y="366713"/>
                </a:lnTo>
                <a:lnTo>
                  <a:pt x="1157287" y="266700"/>
                </a:lnTo>
                <a:lnTo>
                  <a:pt x="1143000" y="200025"/>
                </a:lnTo>
                <a:lnTo>
                  <a:pt x="1119187" y="114300"/>
                </a:lnTo>
                <a:lnTo>
                  <a:pt x="110490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31395" t="-118518" r="-36047" b="-222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4" name="Forme libre 23"/>
          <p:cNvSpPr/>
          <p:nvPr/>
        </p:nvSpPr>
        <p:spPr>
          <a:xfrm flipH="1" flipV="1">
            <a:off x="4068300" y="424800"/>
            <a:ext cx="3096000" cy="1944000"/>
          </a:xfrm>
          <a:custGeom>
            <a:avLst/>
            <a:gdLst>
              <a:gd name="connsiteX0" fmla="*/ 1104900 w 3019425"/>
              <a:gd name="connsiteY0" fmla="*/ 0 h 1885950"/>
              <a:gd name="connsiteX1" fmla="*/ 0 w 3019425"/>
              <a:gd name="connsiteY1" fmla="*/ 1109663 h 1885950"/>
              <a:gd name="connsiteX2" fmla="*/ 1909762 w 3019425"/>
              <a:gd name="connsiteY2" fmla="*/ 1885950 h 1885950"/>
              <a:gd name="connsiteX3" fmla="*/ 3019425 w 3019425"/>
              <a:gd name="connsiteY3" fmla="*/ 1400175 h 1885950"/>
              <a:gd name="connsiteX4" fmla="*/ 2895600 w 3019425"/>
              <a:gd name="connsiteY4" fmla="*/ 1400175 h 1885950"/>
              <a:gd name="connsiteX5" fmla="*/ 2824162 w 3019425"/>
              <a:gd name="connsiteY5" fmla="*/ 1390650 h 1885950"/>
              <a:gd name="connsiteX6" fmla="*/ 2733675 w 3019425"/>
              <a:gd name="connsiteY6" fmla="*/ 1381125 h 1885950"/>
              <a:gd name="connsiteX7" fmla="*/ 2643187 w 3019425"/>
              <a:gd name="connsiteY7" fmla="*/ 1371600 h 1885950"/>
              <a:gd name="connsiteX8" fmla="*/ 2505075 w 3019425"/>
              <a:gd name="connsiteY8" fmla="*/ 1343025 h 1885950"/>
              <a:gd name="connsiteX9" fmla="*/ 2376487 w 3019425"/>
              <a:gd name="connsiteY9" fmla="*/ 1309688 h 1885950"/>
              <a:gd name="connsiteX10" fmla="*/ 2243137 w 3019425"/>
              <a:gd name="connsiteY10" fmla="*/ 1271588 h 1885950"/>
              <a:gd name="connsiteX11" fmla="*/ 2124075 w 3019425"/>
              <a:gd name="connsiteY11" fmla="*/ 1228725 h 1885950"/>
              <a:gd name="connsiteX12" fmla="*/ 2000250 w 3019425"/>
              <a:gd name="connsiteY12" fmla="*/ 1176338 h 1885950"/>
              <a:gd name="connsiteX13" fmla="*/ 1905000 w 3019425"/>
              <a:gd name="connsiteY13" fmla="*/ 1133475 h 1885950"/>
              <a:gd name="connsiteX14" fmla="*/ 1790700 w 3019425"/>
              <a:gd name="connsiteY14" fmla="*/ 1057275 h 1885950"/>
              <a:gd name="connsiteX15" fmla="*/ 1681162 w 3019425"/>
              <a:gd name="connsiteY15" fmla="*/ 985838 h 1885950"/>
              <a:gd name="connsiteX16" fmla="*/ 1581150 w 3019425"/>
              <a:gd name="connsiteY16" fmla="*/ 900113 h 1885950"/>
              <a:gd name="connsiteX17" fmla="*/ 1476375 w 3019425"/>
              <a:gd name="connsiteY17" fmla="*/ 814388 h 1885950"/>
              <a:gd name="connsiteX18" fmla="*/ 1381125 w 3019425"/>
              <a:gd name="connsiteY18" fmla="*/ 719138 h 1885950"/>
              <a:gd name="connsiteX19" fmla="*/ 1323975 w 3019425"/>
              <a:gd name="connsiteY19" fmla="*/ 628650 h 1885950"/>
              <a:gd name="connsiteX20" fmla="*/ 1252537 w 3019425"/>
              <a:gd name="connsiteY20" fmla="*/ 528638 h 1885950"/>
              <a:gd name="connsiteX21" fmla="*/ 1219200 w 3019425"/>
              <a:gd name="connsiteY21" fmla="*/ 438150 h 1885950"/>
              <a:gd name="connsiteX22" fmla="*/ 1185862 w 3019425"/>
              <a:gd name="connsiteY22" fmla="*/ 366713 h 1885950"/>
              <a:gd name="connsiteX23" fmla="*/ 1157287 w 3019425"/>
              <a:gd name="connsiteY23" fmla="*/ 266700 h 1885950"/>
              <a:gd name="connsiteX24" fmla="*/ 1143000 w 3019425"/>
              <a:gd name="connsiteY24" fmla="*/ 200025 h 1885950"/>
              <a:gd name="connsiteX25" fmla="*/ 1119187 w 3019425"/>
              <a:gd name="connsiteY25" fmla="*/ 114300 h 1885950"/>
              <a:gd name="connsiteX26" fmla="*/ 1104900 w 3019425"/>
              <a:gd name="connsiteY26" fmla="*/ 0 h 188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019425" h="1885950">
                <a:moveTo>
                  <a:pt x="1104900" y="0"/>
                </a:moveTo>
                <a:lnTo>
                  <a:pt x="0" y="1109663"/>
                </a:lnTo>
                <a:lnTo>
                  <a:pt x="1909762" y="1885950"/>
                </a:lnTo>
                <a:lnTo>
                  <a:pt x="3019425" y="1400175"/>
                </a:lnTo>
                <a:lnTo>
                  <a:pt x="2895600" y="1400175"/>
                </a:lnTo>
                <a:lnTo>
                  <a:pt x="2824162" y="1390650"/>
                </a:lnTo>
                <a:lnTo>
                  <a:pt x="2733675" y="1381125"/>
                </a:lnTo>
                <a:lnTo>
                  <a:pt x="2643187" y="1371600"/>
                </a:lnTo>
                <a:lnTo>
                  <a:pt x="2505075" y="1343025"/>
                </a:lnTo>
                <a:lnTo>
                  <a:pt x="2376487" y="1309688"/>
                </a:lnTo>
                <a:lnTo>
                  <a:pt x="2243137" y="1271588"/>
                </a:lnTo>
                <a:lnTo>
                  <a:pt x="2124075" y="1228725"/>
                </a:lnTo>
                <a:lnTo>
                  <a:pt x="2000250" y="1176338"/>
                </a:lnTo>
                <a:lnTo>
                  <a:pt x="1905000" y="1133475"/>
                </a:lnTo>
                <a:lnTo>
                  <a:pt x="1790700" y="1057275"/>
                </a:lnTo>
                <a:lnTo>
                  <a:pt x="1681162" y="985838"/>
                </a:lnTo>
                <a:lnTo>
                  <a:pt x="1581150" y="900113"/>
                </a:lnTo>
                <a:lnTo>
                  <a:pt x="1476375" y="814388"/>
                </a:lnTo>
                <a:lnTo>
                  <a:pt x="1381125" y="719138"/>
                </a:lnTo>
                <a:lnTo>
                  <a:pt x="1323975" y="628650"/>
                </a:lnTo>
                <a:lnTo>
                  <a:pt x="1252537" y="528638"/>
                </a:lnTo>
                <a:lnTo>
                  <a:pt x="1219200" y="438150"/>
                </a:lnTo>
                <a:lnTo>
                  <a:pt x="1185862" y="366713"/>
                </a:lnTo>
                <a:lnTo>
                  <a:pt x="1157287" y="266700"/>
                </a:lnTo>
                <a:lnTo>
                  <a:pt x="1143000" y="200025"/>
                </a:lnTo>
                <a:lnTo>
                  <a:pt x="1119187" y="114300"/>
                </a:lnTo>
                <a:lnTo>
                  <a:pt x="110490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32000" t="-22200" r="-36000" b="-12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6" name="Forme libre 25"/>
          <p:cNvSpPr/>
          <p:nvPr/>
        </p:nvSpPr>
        <p:spPr>
          <a:xfrm>
            <a:off x="1087449" y="442800"/>
            <a:ext cx="3089498" cy="1922660"/>
          </a:xfrm>
          <a:custGeom>
            <a:avLst/>
            <a:gdLst>
              <a:gd name="connsiteX0" fmla="*/ 0 w 3009900"/>
              <a:gd name="connsiteY0" fmla="*/ 774700 h 1873250"/>
              <a:gd name="connsiteX1" fmla="*/ 1123950 w 3009900"/>
              <a:gd name="connsiteY1" fmla="*/ 1873250 h 1873250"/>
              <a:gd name="connsiteX2" fmla="*/ 1130300 w 3009900"/>
              <a:gd name="connsiteY2" fmla="*/ 1727200 h 1873250"/>
              <a:gd name="connsiteX3" fmla="*/ 1187450 w 3009900"/>
              <a:gd name="connsiteY3" fmla="*/ 1485900 h 1873250"/>
              <a:gd name="connsiteX4" fmla="*/ 1282700 w 3009900"/>
              <a:gd name="connsiteY4" fmla="*/ 1327150 h 1873250"/>
              <a:gd name="connsiteX5" fmla="*/ 1384300 w 3009900"/>
              <a:gd name="connsiteY5" fmla="*/ 1143000 h 1873250"/>
              <a:gd name="connsiteX6" fmla="*/ 1530350 w 3009900"/>
              <a:gd name="connsiteY6" fmla="*/ 1016000 h 1873250"/>
              <a:gd name="connsiteX7" fmla="*/ 1682750 w 3009900"/>
              <a:gd name="connsiteY7" fmla="*/ 869950 h 1873250"/>
              <a:gd name="connsiteX8" fmla="*/ 1860550 w 3009900"/>
              <a:gd name="connsiteY8" fmla="*/ 762000 h 1873250"/>
              <a:gd name="connsiteX9" fmla="*/ 2038350 w 3009900"/>
              <a:gd name="connsiteY9" fmla="*/ 666750 h 1873250"/>
              <a:gd name="connsiteX10" fmla="*/ 2279650 w 3009900"/>
              <a:gd name="connsiteY10" fmla="*/ 590550 h 1873250"/>
              <a:gd name="connsiteX11" fmla="*/ 2565400 w 3009900"/>
              <a:gd name="connsiteY11" fmla="*/ 508000 h 1873250"/>
              <a:gd name="connsiteX12" fmla="*/ 2813050 w 3009900"/>
              <a:gd name="connsiteY12" fmla="*/ 469900 h 1873250"/>
              <a:gd name="connsiteX13" fmla="*/ 3009900 w 3009900"/>
              <a:gd name="connsiteY13" fmla="*/ 457200 h 1873250"/>
              <a:gd name="connsiteX14" fmla="*/ 1885950 w 3009900"/>
              <a:gd name="connsiteY14" fmla="*/ 0 h 1873250"/>
              <a:gd name="connsiteX15" fmla="*/ 0 w 3009900"/>
              <a:gd name="connsiteY15" fmla="*/ 774700 h 1873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009900" h="1873250">
                <a:moveTo>
                  <a:pt x="0" y="774700"/>
                </a:moveTo>
                <a:lnTo>
                  <a:pt x="1123950" y="1873250"/>
                </a:lnTo>
                <a:lnTo>
                  <a:pt x="1130300" y="1727200"/>
                </a:lnTo>
                <a:lnTo>
                  <a:pt x="1187450" y="1485900"/>
                </a:lnTo>
                <a:lnTo>
                  <a:pt x="1282700" y="1327150"/>
                </a:lnTo>
                <a:lnTo>
                  <a:pt x="1384300" y="1143000"/>
                </a:lnTo>
                <a:lnTo>
                  <a:pt x="1530350" y="1016000"/>
                </a:lnTo>
                <a:lnTo>
                  <a:pt x="1682750" y="869950"/>
                </a:lnTo>
                <a:lnTo>
                  <a:pt x="1860550" y="762000"/>
                </a:lnTo>
                <a:lnTo>
                  <a:pt x="2038350" y="666750"/>
                </a:lnTo>
                <a:lnTo>
                  <a:pt x="2279650" y="590550"/>
                </a:lnTo>
                <a:lnTo>
                  <a:pt x="2565400" y="508000"/>
                </a:lnTo>
                <a:lnTo>
                  <a:pt x="2813050" y="469900"/>
                </a:lnTo>
                <a:lnTo>
                  <a:pt x="3009900" y="457200"/>
                </a:lnTo>
                <a:lnTo>
                  <a:pt x="1885950" y="0"/>
                </a:lnTo>
                <a:lnTo>
                  <a:pt x="0" y="77470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 l="-35100" t="-23000" r="-132000" b="-120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2357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9" grpId="0" animBg="1"/>
      <p:bldP spid="15" grpId="0" animBg="1"/>
      <p:bldP spid="17" grpId="0" animBg="1"/>
      <p:bldP spid="18" grpId="0" animBg="1"/>
      <p:bldP spid="19" grpId="0" animBg="1"/>
      <p:bldP spid="22" grpId="0" animBg="1"/>
      <p:bldP spid="23" grpId="0" animBg="1"/>
      <p:bldP spid="24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Losange 14"/>
          <p:cNvSpPr/>
          <p:nvPr/>
        </p:nvSpPr>
        <p:spPr>
          <a:xfrm>
            <a:off x="2027170" y="-21747"/>
            <a:ext cx="4273270" cy="4737985"/>
          </a:xfrm>
          <a:prstGeom prst="diamond">
            <a:avLst/>
          </a:prstGeom>
          <a:blipFill dpi="0" rotWithShape="0">
            <a:blip r:embed="rId2"/>
            <a:srcRect/>
            <a:stretch>
              <a:fillRect l="-48459" t="-1" r="-48459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6" name="Chevron 15"/>
          <p:cNvSpPr/>
          <p:nvPr/>
        </p:nvSpPr>
        <p:spPr>
          <a:xfrm>
            <a:off x="4140400" y="-87"/>
            <a:ext cx="4140000" cy="4680000"/>
          </a:xfrm>
          <a:prstGeom prst="chevron">
            <a:avLst>
              <a:gd name="adj" fmla="val 51280"/>
            </a:avLst>
          </a:prstGeom>
          <a:blipFill dpi="0" rotWithShape="0">
            <a:blip r:embed="rId2"/>
            <a:srcRect/>
            <a:stretch>
              <a:fillRect l="-99565" t="-1" r="-435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18" name="Chevron 17"/>
          <p:cNvSpPr/>
          <p:nvPr/>
        </p:nvSpPr>
        <p:spPr>
          <a:xfrm rot="10800000">
            <a:off x="36402" y="0"/>
            <a:ext cx="4140000" cy="4679950"/>
          </a:xfrm>
          <a:prstGeom prst="chevron">
            <a:avLst>
              <a:gd name="adj" fmla="val 51280"/>
            </a:avLst>
          </a:prstGeom>
          <a:blipFill dpi="0" rotWithShape="0">
            <a:blip r:embed="rId2"/>
            <a:srcRect/>
            <a:stretch>
              <a:fillRect l="-1304" t="-1" r="-98696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19" name="Triangle rectangle 18"/>
          <p:cNvSpPr/>
          <p:nvPr/>
        </p:nvSpPr>
        <p:spPr>
          <a:xfrm>
            <a:off x="0" y="2267913"/>
            <a:ext cx="2190760" cy="2412000"/>
          </a:xfrm>
          <a:prstGeom prst="rtTriangle">
            <a:avLst/>
          </a:prstGeom>
          <a:blipFill>
            <a:blip r:embed="rId2"/>
            <a:srcRect/>
            <a:stretch>
              <a:fillRect l="-818" t="-96177" r="-276231" b="-79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riangle rectangle 19"/>
          <p:cNvSpPr/>
          <p:nvPr/>
        </p:nvSpPr>
        <p:spPr>
          <a:xfrm rot="10800000">
            <a:off x="6156400" y="0"/>
            <a:ext cx="2124000" cy="2340000"/>
          </a:xfrm>
          <a:prstGeom prst="rtTriangle">
            <a:avLst/>
          </a:prstGeom>
          <a:blipFill dpi="0" rotWithShape="0">
            <a:blip r:embed="rId2"/>
            <a:srcRect/>
            <a:stretch>
              <a:fillRect l="-288983" t="-769" r="-847" b="-992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1" name="Triangle rectangle 20"/>
          <p:cNvSpPr/>
          <p:nvPr/>
        </p:nvSpPr>
        <p:spPr>
          <a:xfrm flipH="1">
            <a:off x="6039592" y="2318229"/>
            <a:ext cx="2232248" cy="2361684"/>
          </a:xfrm>
          <a:prstGeom prst="rtTriangle">
            <a:avLst/>
          </a:prstGeom>
          <a:blipFill dpi="0" rotWithShape="0">
            <a:blip r:embed="rId2"/>
            <a:srcRect/>
            <a:stretch>
              <a:fillRect l="-286582" t="-99231" r="-3248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2" name="Triangle rectangle 21"/>
          <p:cNvSpPr/>
          <p:nvPr/>
        </p:nvSpPr>
        <p:spPr>
          <a:xfrm rot="10800000" flipH="1">
            <a:off x="1" y="0"/>
            <a:ext cx="2232000" cy="2412000"/>
          </a:xfrm>
          <a:prstGeom prst="rtTriangle">
            <a:avLst/>
          </a:prstGeom>
          <a:blipFill dpi="0" rotWithShape="0">
            <a:blip r:embed="rId2"/>
            <a:srcRect/>
            <a:stretch>
              <a:fillRect l="-4346" t="-46" r="-266622" b="-9398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7953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Connecteur 1"/>
          <p:cNvSpPr/>
          <p:nvPr/>
        </p:nvSpPr>
        <p:spPr>
          <a:xfrm>
            <a:off x="3762200" y="1961975"/>
            <a:ext cx="756000" cy="756000"/>
          </a:xfrm>
          <a:prstGeom prst="flowChartConnector">
            <a:avLst/>
          </a:prstGeom>
          <a:blipFill>
            <a:blip r:embed="rId2" cstate="print"/>
            <a:srcRect/>
            <a:stretch>
              <a:fillRect l="-497619" t="-259524" r="-497619" b="-25952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Bouée 2"/>
          <p:cNvSpPr/>
          <p:nvPr/>
        </p:nvSpPr>
        <p:spPr>
          <a:xfrm>
            <a:off x="3420200" y="1619975"/>
            <a:ext cx="1440000" cy="1440000"/>
          </a:xfrm>
          <a:prstGeom prst="donut">
            <a:avLst/>
          </a:prstGeom>
          <a:blipFill>
            <a:blip r:embed="rId3" cstate="print"/>
            <a:srcRect/>
            <a:stretch>
              <a:fillRect l="-237500" t="-112500" r="-237500" b="-112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4" name="Bouée 3"/>
          <p:cNvSpPr/>
          <p:nvPr/>
        </p:nvSpPr>
        <p:spPr>
          <a:xfrm>
            <a:off x="2754200" y="953975"/>
            <a:ext cx="2772000" cy="2772000"/>
          </a:xfrm>
          <a:prstGeom prst="donut">
            <a:avLst/>
          </a:prstGeom>
          <a:blipFill>
            <a:blip r:embed="rId4"/>
            <a:srcRect/>
            <a:stretch>
              <a:fillRect l="-99351" t="-34415" r="-99351" b="-3441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Bouée 4"/>
          <p:cNvSpPr/>
          <p:nvPr/>
        </p:nvSpPr>
        <p:spPr>
          <a:xfrm>
            <a:off x="2304200" y="503975"/>
            <a:ext cx="3672000" cy="3672000"/>
          </a:xfrm>
          <a:prstGeom prst="donut">
            <a:avLst>
              <a:gd name="adj" fmla="val 12724"/>
            </a:avLst>
          </a:prstGeom>
          <a:blipFill>
            <a:blip r:embed="rId4"/>
            <a:srcRect/>
            <a:stretch>
              <a:fillRect l="-62745" t="-13726" r="-62745" b="-1372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Triangle isocèle 5"/>
          <p:cNvSpPr/>
          <p:nvPr/>
        </p:nvSpPr>
        <p:spPr>
          <a:xfrm rot="16200000">
            <a:off x="4800404" y="1169875"/>
            <a:ext cx="4619791" cy="2340200"/>
          </a:xfrm>
          <a:prstGeom prst="triangle">
            <a:avLst/>
          </a:prstGeom>
          <a:blipFill dpi="0" rotWithShape="0">
            <a:blip r:embed="rId4"/>
            <a:srcRect/>
            <a:stretch>
              <a:fillRect l="-256000" t="-700" r="-800" b="-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7" name="Triangle isocèle 6"/>
          <p:cNvSpPr/>
          <p:nvPr/>
        </p:nvSpPr>
        <p:spPr>
          <a:xfrm rot="5400000">
            <a:off x="-1169975" y="1169975"/>
            <a:ext cx="4679951" cy="2340000"/>
          </a:xfrm>
          <a:prstGeom prst="triangle">
            <a:avLst/>
          </a:prstGeom>
          <a:blipFill dpi="0" rotWithShape="0">
            <a:blip r:embed="rId4"/>
            <a:srcRect/>
            <a:stretch>
              <a:fillRect l="-769" t="-1" r="-255000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Triangle isocèle 7"/>
          <p:cNvSpPr/>
          <p:nvPr/>
        </p:nvSpPr>
        <p:spPr>
          <a:xfrm>
            <a:off x="200" y="4139950"/>
            <a:ext cx="8280000" cy="540000"/>
          </a:xfrm>
          <a:prstGeom prst="triangle">
            <a:avLst/>
          </a:prstGeom>
          <a:blipFill dpi="0" rotWithShape="1">
            <a:blip r:embed="rId4"/>
            <a:srcRect/>
            <a:stretch>
              <a:fillRect t="-824000" b="-3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Triangle isocèle 8"/>
          <p:cNvSpPr/>
          <p:nvPr/>
        </p:nvSpPr>
        <p:spPr>
          <a:xfrm rot="10800000">
            <a:off x="200" y="1"/>
            <a:ext cx="8280000" cy="540000"/>
          </a:xfrm>
          <a:prstGeom prst="triangle">
            <a:avLst/>
          </a:prstGeom>
          <a:blipFill dpi="0" rotWithShape="0">
            <a:blip r:embed="rId4"/>
            <a:srcRect/>
            <a:stretch>
              <a:fillRect t="-3334" b="-76333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>
            <a:off x="-14400" y="-7200"/>
            <a:ext cx="4143376" cy="2376000"/>
          </a:xfrm>
          <a:custGeom>
            <a:avLst/>
            <a:gdLst>
              <a:gd name="connsiteX0" fmla="*/ 4143376 w 4143376"/>
              <a:gd name="connsiteY0" fmla="*/ 528637 h 2352675"/>
              <a:gd name="connsiteX1" fmla="*/ 4005263 w 4143376"/>
              <a:gd name="connsiteY1" fmla="*/ 538162 h 2352675"/>
              <a:gd name="connsiteX2" fmla="*/ 3895726 w 4143376"/>
              <a:gd name="connsiteY2" fmla="*/ 557212 h 2352675"/>
              <a:gd name="connsiteX3" fmla="*/ 3767138 w 4143376"/>
              <a:gd name="connsiteY3" fmla="*/ 581025 h 2352675"/>
              <a:gd name="connsiteX4" fmla="*/ 3614738 w 4143376"/>
              <a:gd name="connsiteY4" fmla="*/ 619125 h 2352675"/>
              <a:gd name="connsiteX5" fmla="*/ 3457576 w 4143376"/>
              <a:gd name="connsiteY5" fmla="*/ 676275 h 2352675"/>
              <a:gd name="connsiteX6" fmla="*/ 3333751 w 4143376"/>
              <a:gd name="connsiteY6" fmla="*/ 738187 h 2352675"/>
              <a:gd name="connsiteX7" fmla="*/ 3162301 w 4143376"/>
              <a:gd name="connsiteY7" fmla="*/ 828675 h 2352675"/>
              <a:gd name="connsiteX8" fmla="*/ 3033713 w 4143376"/>
              <a:gd name="connsiteY8" fmla="*/ 928687 h 2352675"/>
              <a:gd name="connsiteX9" fmla="*/ 2919413 w 4143376"/>
              <a:gd name="connsiteY9" fmla="*/ 1033462 h 2352675"/>
              <a:gd name="connsiteX10" fmla="*/ 2800351 w 4143376"/>
              <a:gd name="connsiteY10" fmla="*/ 1133475 h 2352675"/>
              <a:gd name="connsiteX11" fmla="*/ 2695576 w 4143376"/>
              <a:gd name="connsiteY11" fmla="*/ 1281112 h 2352675"/>
              <a:gd name="connsiteX12" fmla="*/ 2614613 w 4143376"/>
              <a:gd name="connsiteY12" fmla="*/ 1381125 h 2352675"/>
              <a:gd name="connsiteX13" fmla="*/ 2562226 w 4143376"/>
              <a:gd name="connsiteY13" fmla="*/ 1500187 h 2352675"/>
              <a:gd name="connsiteX14" fmla="*/ 2505076 w 4143376"/>
              <a:gd name="connsiteY14" fmla="*/ 1609725 h 2352675"/>
              <a:gd name="connsiteX15" fmla="*/ 2447926 w 4143376"/>
              <a:gd name="connsiteY15" fmla="*/ 1738312 h 2352675"/>
              <a:gd name="connsiteX16" fmla="*/ 2409826 w 4143376"/>
              <a:gd name="connsiteY16" fmla="*/ 1866900 h 2352675"/>
              <a:gd name="connsiteX17" fmla="*/ 2381251 w 4143376"/>
              <a:gd name="connsiteY17" fmla="*/ 2009775 h 2352675"/>
              <a:gd name="connsiteX18" fmla="*/ 2357438 w 4143376"/>
              <a:gd name="connsiteY18" fmla="*/ 2152650 h 2352675"/>
              <a:gd name="connsiteX19" fmla="*/ 2362201 w 4143376"/>
              <a:gd name="connsiteY19" fmla="*/ 2290762 h 2352675"/>
              <a:gd name="connsiteX20" fmla="*/ 2357438 w 4143376"/>
              <a:gd name="connsiteY20" fmla="*/ 2352675 h 2352675"/>
              <a:gd name="connsiteX21" fmla="*/ 0 w 4143376"/>
              <a:gd name="connsiteY21" fmla="*/ 0 h 2352675"/>
              <a:gd name="connsiteX22" fmla="*/ 4143376 w 4143376"/>
              <a:gd name="connsiteY22" fmla="*/ 528637 h 2352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143376" h="2352675">
                <a:moveTo>
                  <a:pt x="4143376" y="528637"/>
                </a:moveTo>
                <a:lnTo>
                  <a:pt x="4005263" y="538162"/>
                </a:lnTo>
                <a:lnTo>
                  <a:pt x="3895726" y="557212"/>
                </a:lnTo>
                <a:lnTo>
                  <a:pt x="3767138" y="581025"/>
                </a:lnTo>
                <a:lnTo>
                  <a:pt x="3614738" y="619125"/>
                </a:lnTo>
                <a:lnTo>
                  <a:pt x="3457576" y="676275"/>
                </a:lnTo>
                <a:lnTo>
                  <a:pt x="3333751" y="738187"/>
                </a:lnTo>
                <a:lnTo>
                  <a:pt x="3162301" y="828675"/>
                </a:lnTo>
                <a:lnTo>
                  <a:pt x="3033713" y="928687"/>
                </a:lnTo>
                <a:lnTo>
                  <a:pt x="2919413" y="1033462"/>
                </a:lnTo>
                <a:lnTo>
                  <a:pt x="2800351" y="1133475"/>
                </a:lnTo>
                <a:lnTo>
                  <a:pt x="2695576" y="1281112"/>
                </a:lnTo>
                <a:lnTo>
                  <a:pt x="2614613" y="1381125"/>
                </a:lnTo>
                <a:lnTo>
                  <a:pt x="2562226" y="1500187"/>
                </a:lnTo>
                <a:lnTo>
                  <a:pt x="2505076" y="1609725"/>
                </a:lnTo>
                <a:lnTo>
                  <a:pt x="2447926" y="1738312"/>
                </a:lnTo>
                <a:lnTo>
                  <a:pt x="2409826" y="1866900"/>
                </a:lnTo>
                <a:lnTo>
                  <a:pt x="2381251" y="2009775"/>
                </a:lnTo>
                <a:lnTo>
                  <a:pt x="2357438" y="2152650"/>
                </a:lnTo>
                <a:lnTo>
                  <a:pt x="2362201" y="2290762"/>
                </a:lnTo>
                <a:lnTo>
                  <a:pt x="2357438" y="2352675"/>
                </a:lnTo>
                <a:lnTo>
                  <a:pt x="0" y="0"/>
                </a:lnTo>
                <a:lnTo>
                  <a:pt x="4143376" y="528637"/>
                </a:lnTo>
                <a:close/>
              </a:path>
            </a:pathLst>
          </a:custGeom>
          <a:blipFill dpi="0" rotWithShape="0">
            <a:blip r:embed="rId4"/>
            <a:srcRect/>
            <a:stretch>
              <a:fillRect r="-101000" b="-98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Forme libre 16"/>
          <p:cNvSpPr/>
          <p:nvPr/>
        </p:nvSpPr>
        <p:spPr>
          <a:xfrm flipH="1">
            <a:off x="4158000" y="-11654"/>
            <a:ext cx="4176000" cy="2412000"/>
          </a:xfrm>
          <a:custGeom>
            <a:avLst/>
            <a:gdLst>
              <a:gd name="connsiteX0" fmla="*/ 4143376 w 4143376"/>
              <a:gd name="connsiteY0" fmla="*/ 528637 h 2352675"/>
              <a:gd name="connsiteX1" fmla="*/ 4005263 w 4143376"/>
              <a:gd name="connsiteY1" fmla="*/ 538162 h 2352675"/>
              <a:gd name="connsiteX2" fmla="*/ 3895726 w 4143376"/>
              <a:gd name="connsiteY2" fmla="*/ 557212 h 2352675"/>
              <a:gd name="connsiteX3" fmla="*/ 3767138 w 4143376"/>
              <a:gd name="connsiteY3" fmla="*/ 581025 h 2352675"/>
              <a:gd name="connsiteX4" fmla="*/ 3614738 w 4143376"/>
              <a:gd name="connsiteY4" fmla="*/ 619125 h 2352675"/>
              <a:gd name="connsiteX5" fmla="*/ 3457576 w 4143376"/>
              <a:gd name="connsiteY5" fmla="*/ 676275 h 2352675"/>
              <a:gd name="connsiteX6" fmla="*/ 3333751 w 4143376"/>
              <a:gd name="connsiteY6" fmla="*/ 738187 h 2352675"/>
              <a:gd name="connsiteX7" fmla="*/ 3162301 w 4143376"/>
              <a:gd name="connsiteY7" fmla="*/ 828675 h 2352675"/>
              <a:gd name="connsiteX8" fmla="*/ 3033713 w 4143376"/>
              <a:gd name="connsiteY8" fmla="*/ 928687 h 2352675"/>
              <a:gd name="connsiteX9" fmla="*/ 2919413 w 4143376"/>
              <a:gd name="connsiteY9" fmla="*/ 1033462 h 2352675"/>
              <a:gd name="connsiteX10" fmla="*/ 2800351 w 4143376"/>
              <a:gd name="connsiteY10" fmla="*/ 1133475 h 2352675"/>
              <a:gd name="connsiteX11" fmla="*/ 2695576 w 4143376"/>
              <a:gd name="connsiteY11" fmla="*/ 1281112 h 2352675"/>
              <a:gd name="connsiteX12" fmla="*/ 2614613 w 4143376"/>
              <a:gd name="connsiteY12" fmla="*/ 1381125 h 2352675"/>
              <a:gd name="connsiteX13" fmla="*/ 2562226 w 4143376"/>
              <a:gd name="connsiteY13" fmla="*/ 1500187 h 2352675"/>
              <a:gd name="connsiteX14" fmla="*/ 2505076 w 4143376"/>
              <a:gd name="connsiteY14" fmla="*/ 1609725 h 2352675"/>
              <a:gd name="connsiteX15" fmla="*/ 2447926 w 4143376"/>
              <a:gd name="connsiteY15" fmla="*/ 1738312 h 2352675"/>
              <a:gd name="connsiteX16" fmla="*/ 2409826 w 4143376"/>
              <a:gd name="connsiteY16" fmla="*/ 1866900 h 2352675"/>
              <a:gd name="connsiteX17" fmla="*/ 2381251 w 4143376"/>
              <a:gd name="connsiteY17" fmla="*/ 2009775 h 2352675"/>
              <a:gd name="connsiteX18" fmla="*/ 2357438 w 4143376"/>
              <a:gd name="connsiteY18" fmla="*/ 2152650 h 2352675"/>
              <a:gd name="connsiteX19" fmla="*/ 2362201 w 4143376"/>
              <a:gd name="connsiteY19" fmla="*/ 2290762 h 2352675"/>
              <a:gd name="connsiteX20" fmla="*/ 2357438 w 4143376"/>
              <a:gd name="connsiteY20" fmla="*/ 2352675 h 2352675"/>
              <a:gd name="connsiteX21" fmla="*/ 0 w 4143376"/>
              <a:gd name="connsiteY21" fmla="*/ 0 h 2352675"/>
              <a:gd name="connsiteX22" fmla="*/ 4143376 w 4143376"/>
              <a:gd name="connsiteY22" fmla="*/ 528637 h 2352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143376" h="2352675">
                <a:moveTo>
                  <a:pt x="4143376" y="528637"/>
                </a:moveTo>
                <a:lnTo>
                  <a:pt x="4005263" y="538162"/>
                </a:lnTo>
                <a:lnTo>
                  <a:pt x="3895726" y="557212"/>
                </a:lnTo>
                <a:lnTo>
                  <a:pt x="3767138" y="581025"/>
                </a:lnTo>
                <a:lnTo>
                  <a:pt x="3614738" y="619125"/>
                </a:lnTo>
                <a:lnTo>
                  <a:pt x="3457576" y="676275"/>
                </a:lnTo>
                <a:lnTo>
                  <a:pt x="3333751" y="738187"/>
                </a:lnTo>
                <a:lnTo>
                  <a:pt x="3162301" y="828675"/>
                </a:lnTo>
                <a:lnTo>
                  <a:pt x="3033713" y="928687"/>
                </a:lnTo>
                <a:lnTo>
                  <a:pt x="2919413" y="1033462"/>
                </a:lnTo>
                <a:lnTo>
                  <a:pt x="2800351" y="1133475"/>
                </a:lnTo>
                <a:lnTo>
                  <a:pt x="2695576" y="1281112"/>
                </a:lnTo>
                <a:lnTo>
                  <a:pt x="2614613" y="1381125"/>
                </a:lnTo>
                <a:lnTo>
                  <a:pt x="2562226" y="1500187"/>
                </a:lnTo>
                <a:lnTo>
                  <a:pt x="2505076" y="1609725"/>
                </a:lnTo>
                <a:lnTo>
                  <a:pt x="2447926" y="1738312"/>
                </a:lnTo>
                <a:lnTo>
                  <a:pt x="2409826" y="1866900"/>
                </a:lnTo>
                <a:lnTo>
                  <a:pt x="2381251" y="2009775"/>
                </a:lnTo>
                <a:lnTo>
                  <a:pt x="2357438" y="2152650"/>
                </a:lnTo>
                <a:lnTo>
                  <a:pt x="2362201" y="2290762"/>
                </a:lnTo>
                <a:lnTo>
                  <a:pt x="2357438" y="2352675"/>
                </a:lnTo>
                <a:lnTo>
                  <a:pt x="0" y="0"/>
                </a:lnTo>
                <a:lnTo>
                  <a:pt x="4143376" y="528637"/>
                </a:lnTo>
                <a:close/>
              </a:path>
            </a:pathLst>
          </a:custGeom>
          <a:blipFill dpi="0" rotWithShape="0">
            <a:blip r:embed="rId4"/>
            <a:srcRect/>
            <a:stretch>
              <a:fillRect l="-101000" t="700" r="900" b="-94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 flipH="1" flipV="1">
            <a:off x="4154624" y="2286729"/>
            <a:ext cx="4176000" cy="2412000"/>
          </a:xfrm>
          <a:custGeom>
            <a:avLst/>
            <a:gdLst>
              <a:gd name="connsiteX0" fmla="*/ 4143376 w 4143376"/>
              <a:gd name="connsiteY0" fmla="*/ 528637 h 2352675"/>
              <a:gd name="connsiteX1" fmla="*/ 4005263 w 4143376"/>
              <a:gd name="connsiteY1" fmla="*/ 538162 h 2352675"/>
              <a:gd name="connsiteX2" fmla="*/ 3895726 w 4143376"/>
              <a:gd name="connsiteY2" fmla="*/ 557212 h 2352675"/>
              <a:gd name="connsiteX3" fmla="*/ 3767138 w 4143376"/>
              <a:gd name="connsiteY3" fmla="*/ 581025 h 2352675"/>
              <a:gd name="connsiteX4" fmla="*/ 3614738 w 4143376"/>
              <a:gd name="connsiteY4" fmla="*/ 619125 h 2352675"/>
              <a:gd name="connsiteX5" fmla="*/ 3457576 w 4143376"/>
              <a:gd name="connsiteY5" fmla="*/ 676275 h 2352675"/>
              <a:gd name="connsiteX6" fmla="*/ 3333751 w 4143376"/>
              <a:gd name="connsiteY6" fmla="*/ 738187 h 2352675"/>
              <a:gd name="connsiteX7" fmla="*/ 3162301 w 4143376"/>
              <a:gd name="connsiteY7" fmla="*/ 828675 h 2352675"/>
              <a:gd name="connsiteX8" fmla="*/ 3033713 w 4143376"/>
              <a:gd name="connsiteY8" fmla="*/ 928687 h 2352675"/>
              <a:gd name="connsiteX9" fmla="*/ 2919413 w 4143376"/>
              <a:gd name="connsiteY9" fmla="*/ 1033462 h 2352675"/>
              <a:gd name="connsiteX10" fmla="*/ 2800351 w 4143376"/>
              <a:gd name="connsiteY10" fmla="*/ 1133475 h 2352675"/>
              <a:gd name="connsiteX11" fmla="*/ 2695576 w 4143376"/>
              <a:gd name="connsiteY11" fmla="*/ 1281112 h 2352675"/>
              <a:gd name="connsiteX12" fmla="*/ 2614613 w 4143376"/>
              <a:gd name="connsiteY12" fmla="*/ 1381125 h 2352675"/>
              <a:gd name="connsiteX13" fmla="*/ 2562226 w 4143376"/>
              <a:gd name="connsiteY13" fmla="*/ 1500187 h 2352675"/>
              <a:gd name="connsiteX14" fmla="*/ 2505076 w 4143376"/>
              <a:gd name="connsiteY14" fmla="*/ 1609725 h 2352675"/>
              <a:gd name="connsiteX15" fmla="*/ 2447926 w 4143376"/>
              <a:gd name="connsiteY15" fmla="*/ 1738312 h 2352675"/>
              <a:gd name="connsiteX16" fmla="*/ 2409826 w 4143376"/>
              <a:gd name="connsiteY16" fmla="*/ 1866900 h 2352675"/>
              <a:gd name="connsiteX17" fmla="*/ 2381251 w 4143376"/>
              <a:gd name="connsiteY17" fmla="*/ 2009775 h 2352675"/>
              <a:gd name="connsiteX18" fmla="*/ 2357438 w 4143376"/>
              <a:gd name="connsiteY18" fmla="*/ 2152650 h 2352675"/>
              <a:gd name="connsiteX19" fmla="*/ 2362201 w 4143376"/>
              <a:gd name="connsiteY19" fmla="*/ 2290762 h 2352675"/>
              <a:gd name="connsiteX20" fmla="*/ 2357438 w 4143376"/>
              <a:gd name="connsiteY20" fmla="*/ 2352675 h 2352675"/>
              <a:gd name="connsiteX21" fmla="*/ 0 w 4143376"/>
              <a:gd name="connsiteY21" fmla="*/ 0 h 2352675"/>
              <a:gd name="connsiteX22" fmla="*/ 4143376 w 4143376"/>
              <a:gd name="connsiteY22" fmla="*/ 528637 h 2352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143376" h="2352675">
                <a:moveTo>
                  <a:pt x="4143376" y="528637"/>
                </a:moveTo>
                <a:lnTo>
                  <a:pt x="4005263" y="538162"/>
                </a:lnTo>
                <a:lnTo>
                  <a:pt x="3895726" y="557212"/>
                </a:lnTo>
                <a:lnTo>
                  <a:pt x="3767138" y="581025"/>
                </a:lnTo>
                <a:lnTo>
                  <a:pt x="3614738" y="619125"/>
                </a:lnTo>
                <a:lnTo>
                  <a:pt x="3457576" y="676275"/>
                </a:lnTo>
                <a:lnTo>
                  <a:pt x="3333751" y="738187"/>
                </a:lnTo>
                <a:lnTo>
                  <a:pt x="3162301" y="828675"/>
                </a:lnTo>
                <a:lnTo>
                  <a:pt x="3033713" y="928687"/>
                </a:lnTo>
                <a:lnTo>
                  <a:pt x="2919413" y="1033462"/>
                </a:lnTo>
                <a:lnTo>
                  <a:pt x="2800351" y="1133475"/>
                </a:lnTo>
                <a:lnTo>
                  <a:pt x="2695576" y="1281112"/>
                </a:lnTo>
                <a:lnTo>
                  <a:pt x="2614613" y="1381125"/>
                </a:lnTo>
                <a:lnTo>
                  <a:pt x="2562226" y="1500187"/>
                </a:lnTo>
                <a:lnTo>
                  <a:pt x="2505076" y="1609725"/>
                </a:lnTo>
                <a:lnTo>
                  <a:pt x="2447926" y="1738312"/>
                </a:lnTo>
                <a:lnTo>
                  <a:pt x="2409826" y="1866900"/>
                </a:lnTo>
                <a:lnTo>
                  <a:pt x="2381251" y="2009775"/>
                </a:lnTo>
                <a:lnTo>
                  <a:pt x="2357438" y="2152650"/>
                </a:lnTo>
                <a:lnTo>
                  <a:pt x="2362201" y="2290762"/>
                </a:lnTo>
                <a:lnTo>
                  <a:pt x="2357438" y="2352675"/>
                </a:lnTo>
                <a:lnTo>
                  <a:pt x="0" y="0"/>
                </a:lnTo>
                <a:lnTo>
                  <a:pt x="4143376" y="528637"/>
                </a:lnTo>
                <a:close/>
              </a:path>
            </a:pathLst>
          </a:custGeom>
          <a:blipFill dpi="0" rotWithShape="0">
            <a:blip r:embed="rId4"/>
            <a:srcRect/>
            <a:stretch>
              <a:fillRect l="-100000" t="-96000" r="900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 flipV="1">
            <a:off x="-35800" y="2286729"/>
            <a:ext cx="4176000" cy="2412000"/>
          </a:xfrm>
          <a:custGeom>
            <a:avLst/>
            <a:gdLst>
              <a:gd name="connsiteX0" fmla="*/ 4143376 w 4143376"/>
              <a:gd name="connsiteY0" fmla="*/ 528637 h 2352675"/>
              <a:gd name="connsiteX1" fmla="*/ 4005263 w 4143376"/>
              <a:gd name="connsiteY1" fmla="*/ 538162 h 2352675"/>
              <a:gd name="connsiteX2" fmla="*/ 3895726 w 4143376"/>
              <a:gd name="connsiteY2" fmla="*/ 557212 h 2352675"/>
              <a:gd name="connsiteX3" fmla="*/ 3767138 w 4143376"/>
              <a:gd name="connsiteY3" fmla="*/ 581025 h 2352675"/>
              <a:gd name="connsiteX4" fmla="*/ 3614738 w 4143376"/>
              <a:gd name="connsiteY4" fmla="*/ 619125 h 2352675"/>
              <a:gd name="connsiteX5" fmla="*/ 3457576 w 4143376"/>
              <a:gd name="connsiteY5" fmla="*/ 676275 h 2352675"/>
              <a:gd name="connsiteX6" fmla="*/ 3333751 w 4143376"/>
              <a:gd name="connsiteY6" fmla="*/ 738187 h 2352675"/>
              <a:gd name="connsiteX7" fmla="*/ 3162301 w 4143376"/>
              <a:gd name="connsiteY7" fmla="*/ 828675 h 2352675"/>
              <a:gd name="connsiteX8" fmla="*/ 3033713 w 4143376"/>
              <a:gd name="connsiteY8" fmla="*/ 928687 h 2352675"/>
              <a:gd name="connsiteX9" fmla="*/ 2919413 w 4143376"/>
              <a:gd name="connsiteY9" fmla="*/ 1033462 h 2352675"/>
              <a:gd name="connsiteX10" fmla="*/ 2800351 w 4143376"/>
              <a:gd name="connsiteY10" fmla="*/ 1133475 h 2352675"/>
              <a:gd name="connsiteX11" fmla="*/ 2695576 w 4143376"/>
              <a:gd name="connsiteY11" fmla="*/ 1281112 h 2352675"/>
              <a:gd name="connsiteX12" fmla="*/ 2614613 w 4143376"/>
              <a:gd name="connsiteY12" fmla="*/ 1381125 h 2352675"/>
              <a:gd name="connsiteX13" fmla="*/ 2562226 w 4143376"/>
              <a:gd name="connsiteY13" fmla="*/ 1500187 h 2352675"/>
              <a:gd name="connsiteX14" fmla="*/ 2505076 w 4143376"/>
              <a:gd name="connsiteY14" fmla="*/ 1609725 h 2352675"/>
              <a:gd name="connsiteX15" fmla="*/ 2447926 w 4143376"/>
              <a:gd name="connsiteY15" fmla="*/ 1738312 h 2352675"/>
              <a:gd name="connsiteX16" fmla="*/ 2409826 w 4143376"/>
              <a:gd name="connsiteY16" fmla="*/ 1866900 h 2352675"/>
              <a:gd name="connsiteX17" fmla="*/ 2381251 w 4143376"/>
              <a:gd name="connsiteY17" fmla="*/ 2009775 h 2352675"/>
              <a:gd name="connsiteX18" fmla="*/ 2357438 w 4143376"/>
              <a:gd name="connsiteY18" fmla="*/ 2152650 h 2352675"/>
              <a:gd name="connsiteX19" fmla="*/ 2362201 w 4143376"/>
              <a:gd name="connsiteY19" fmla="*/ 2290762 h 2352675"/>
              <a:gd name="connsiteX20" fmla="*/ 2357438 w 4143376"/>
              <a:gd name="connsiteY20" fmla="*/ 2352675 h 2352675"/>
              <a:gd name="connsiteX21" fmla="*/ 0 w 4143376"/>
              <a:gd name="connsiteY21" fmla="*/ 0 h 2352675"/>
              <a:gd name="connsiteX22" fmla="*/ 4143376 w 4143376"/>
              <a:gd name="connsiteY22" fmla="*/ 528637 h 2352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143376" h="2352675">
                <a:moveTo>
                  <a:pt x="4143376" y="528637"/>
                </a:moveTo>
                <a:lnTo>
                  <a:pt x="4005263" y="538162"/>
                </a:lnTo>
                <a:lnTo>
                  <a:pt x="3895726" y="557212"/>
                </a:lnTo>
                <a:lnTo>
                  <a:pt x="3767138" y="581025"/>
                </a:lnTo>
                <a:lnTo>
                  <a:pt x="3614738" y="619125"/>
                </a:lnTo>
                <a:lnTo>
                  <a:pt x="3457576" y="676275"/>
                </a:lnTo>
                <a:lnTo>
                  <a:pt x="3333751" y="738187"/>
                </a:lnTo>
                <a:lnTo>
                  <a:pt x="3162301" y="828675"/>
                </a:lnTo>
                <a:lnTo>
                  <a:pt x="3033713" y="928687"/>
                </a:lnTo>
                <a:lnTo>
                  <a:pt x="2919413" y="1033462"/>
                </a:lnTo>
                <a:lnTo>
                  <a:pt x="2800351" y="1133475"/>
                </a:lnTo>
                <a:lnTo>
                  <a:pt x="2695576" y="1281112"/>
                </a:lnTo>
                <a:lnTo>
                  <a:pt x="2614613" y="1381125"/>
                </a:lnTo>
                <a:lnTo>
                  <a:pt x="2562226" y="1500187"/>
                </a:lnTo>
                <a:lnTo>
                  <a:pt x="2505076" y="1609725"/>
                </a:lnTo>
                <a:lnTo>
                  <a:pt x="2447926" y="1738312"/>
                </a:lnTo>
                <a:lnTo>
                  <a:pt x="2409826" y="1866900"/>
                </a:lnTo>
                <a:lnTo>
                  <a:pt x="2381251" y="2009775"/>
                </a:lnTo>
                <a:lnTo>
                  <a:pt x="2357438" y="2152650"/>
                </a:lnTo>
                <a:lnTo>
                  <a:pt x="2362201" y="2290762"/>
                </a:lnTo>
                <a:lnTo>
                  <a:pt x="2357438" y="2352675"/>
                </a:lnTo>
                <a:lnTo>
                  <a:pt x="0" y="0"/>
                </a:lnTo>
                <a:lnTo>
                  <a:pt x="4143376" y="528637"/>
                </a:lnTo>
                <a:close/>
              </a:path>
            </a:pathLst>
          </a:custGeom>
          <a:blipFill dpi="0" rotWithShape="0">
            <a:blip r:embed="rId4"/>
            <a:srcRect/>
            <a:stretch>
              <a:fillRect l="500" t="-94800" r="-100000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7831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1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7" grpId="0" animBg="1"/>
      <p:bldP spid="8" grpId="0" animBg="1"/>
      <p:bldP spid="9" grpId="0" animBg="1"/>
      <p:bldP spid="15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2000">
              <a:srgbClr val="01A78F"/>
            </a:gs>
            <a:gs pos="91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rganigramme : Joindre 14"/>
          <p:cNvSpPr/>
          <p:nvPr/>
        </p:nvSpPr>
        <p:spPr>
          <a:xfrm>
            <a:off x="4104400" y="0"/>
            <a:ext cx="4176000" cy="4680000"/>
          </a:xfrm>
          <a:prstGeom prst="flowChartCollate">
            <a:avLst/>
          </a:prstGeom>
          <a:blipFill dpi="0" rotWithShape="0">
            <a:blip r:embed="rId3"/>
            <a:srcRect/>
            <a:stretch>
              <a:fillRect l="-982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black"/>
              </a:solidFill>
            </a:endParaRPr>
          </a:p>
        </p:txBody>
      </p:sp>
      <p:sp>
        <p:nvSpPr>
          <p:cNvPr id="16" name="Triangle isocèle 15"/>
          <p:cNvSpPr/>
          <p:nvPr/>
        </p:nvSpPr>
        <p:spPr>
          <a:xfrm rot="16200000">
            <a:off x="4816661" y="1242000"/>
            <a:ext cx="4680000" cy="2196000"/>
          </a:xfrm>
          <a:prstGeom prst="triangle">
            <a:avLst/>
          </a:prstGeom>
          <a:blipFill dpi="0" rotWithShape="0">
            <a:blip r:embed="rId3"/>
            <a:srcRect/>
            <a:stretch>
              <a:fillRect l="-276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21" name="Organigramme : Trier 20"/>
          <p:cNvSpPr/>
          <p:nvPr/>
        </p:nvSpPr>
        <p:spPr>
          <a:xfrm>
            <a:off x="2088200" y="0"/>
            <a:ext cx="4104000" cy="4680000"/>
          </a:xfrm>
          <a:prstGeom prst="flowChartSort">
            <a:avLst/>
          </a:prstGeom>
          <a:blipFill dpi="0" rotWithShape="0">
            <a:blip r:embed="rId3"/>
            <a:srcRect/>
            <a:stretch>
              <a:fillRect l="-50877" r="-5087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22" name="Organigramme : Joindre 21"/>
          <p:cNvSpPr/>
          <p:nvPr/>
        </p:nvSpPr>
        <p:spPr>
          <a:xfrm>
            <a:off x="0" y="0"/>
            <a:ext cx="4176000" cy="4680000"/>
          </a:xfrm>
          <a:prstGeom prst="flowChartCollate">
            <a:avLst/>
          </a:prstGeom>
          <a:blipFill dpi="0" rotWithShape="0">
            <a:blip r:embed="rId3"/>
            <a:srcRect/>
            <a:stretch>
              <a:fillRect r="-982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black"/>
              </a:solidFill>
            </a:endParaRPr>
          </a:p>
        </p:txBody>
      </p:sp>
      <p:sp>
        <p:nvSpPr>
          <p:cNvPr id="23" name="Triangle isocèle 22"/>
          <p:cNvSpPr/>
          <p:nvPr/>
        </p:nvSpPr>
        <p:spPr>
          <a:xfrm rot="5400000">
            <a:off x="-1260000" y="1259976"/>
            <a:ext cx="4680000" cy="2160000"/>
          </a:xfrm>
          <a:prstGeom prst="triangle">
            <a:avLst/>
          </a:prstGeom>
          <a:blipFill dpi="0" rotWithShape="0">
            <a:blip r:embed="rId3"/>
            <a:srcRect/>
            <a:stretch>
              <a:fillRect t="-1" r="-283333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5304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1000"/>
    </mc:Choice>
    <mc:Fallback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21" grpId="0" animBg="1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2484200" y="1349975"/>
            <a:ext cx="3312000" cy="1980000"/>
          </a:xfrm>
          <a:prstGeom prst="ellipse">
            <a:avLst/>
          </a:prstGeom>
          <a:blipFill>
            <a:blip r:embed="rId2"/>
            <a:srcRect/>
            <a:stretch>
              <a:fillRect l="-75000" t="-68182" r="-75000" b="-6818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Bouée 2"/>
          <p:cNvSpPr/>
          <p:nvPr/>
        </p:nvSpPr>
        <p:spPr>
          <a:xfrm>
            <a:off x="2034200" y="917975"/>
            <a:ext cx="4212000" cy="2844000"/>
          </a:xfrm>
          <a:prstGeom prst="donut">
            <a:avLst>
              <a:gd name="adj" fmla="val 16343"/>
            </a:avLst>
          </a:prstGeom>
          <a:blipFill>
            <a:blip r:embed="rId2"/>
            <a:srcRect/>
            <a:stretch>
              <a:fillRect l="-48291" t="-32279" r="-48291" b="-3227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4" name="Bouée 3"/>
          <p:cNvSpPr/>
          <p:nvPr/>
        </p:nvSpPr>
        <p:spPr>
          <a:xfrm>
            <a:off x="1494200" y="377975"/>
            <a:ext cx="5292000" cy="3924000"/>
          </a:xfrm>
          <a:prstGeom prst="donut">
            <a:avLst>
              <a:gd name="adj" fmla="val 14227"/>
            </a:avLst>
          </a:prstGeom>
          <a:blipFill>
            <a:blip r:embed="rId2"/>
            <a:srcRect/>
            <a:stretch>
              <a:fillRect l="-28232" t="-9633" r="-28232" b="-963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Forme libre 4"/>
          <p:cNvSpPr/>
          <p:nvPr/>
        </p:nvSpPr>
        <p:spPr>
          <a:xfrm>
            <a:off x="-18000" y="-7200"/>
            <a:ext cx="4152900" cy="1162050"/>
          </a:xfrm>
          <a:custGeom>
            <a:avLst/>
            <a:gdLst>
              <a:gd name="connsiteX0" fmla="*/ 0 w 4152900"/>
              <a:gd name="connsiteY0" fmla="*/ 0 h 1162050"/>
              <a:gd name="connsiteX1" fmla="*/ 2127250 w 4152900"/>
              <a:gd name="connsiteY1" fmla="*/ 1162050 h 1162050"/>
              <a:gd name="connsiteX2" fmla="*/ 2203450 w 4152900"/>
              <a:gd name="connsiteY2" fmla="*/ 1085850 h 1162050"/>
              <a:gd name="connsiteX3" fmla="*/ 2311400 w 4152900"/>
              <a:gd name="connsiteY3" fmla="*/ 990600 h 1162050"/>
              <a:gd name="connsiteX4" fmla="*/ 2489200 w 4152900"/>
              <a:gd name="connsiteY4" fmla="*/ 869950 h 1162050"/>
              <a:gd name="connsiteX5" fmla="*/ 2654300 w 4152900"/>
              <a:gd name="connsiteY5" fmla="*/ 781050 h 1162050"/>
              <a:gd name="connsiteX6" fmla="*/ 2838450 w 4152900"/>
              <a:gd name="connsiteY6" fmla="*/ 685800 h 1162050"/>
              <a:gd name="connsiteX7" fmla="*/ 3073400 w 4152900"/>
              <a:gd name="connsiteY7" fmla="*/ 603250 h 1162050"/>
              <a:gd name="connsiteX8" fmla="*/ 3276600 w 4152900"/>
              <a:gd name="connsiteY8" fmla="*/ 539750 h 1162050"/>
              <a:gd name="connsiteX9" fmla="*/ 3517900 w 4152900"/>
              <a:gd name="connsiteY9" fmla="*/ 482600 h 1162050"/>
              <a:gd name="connsiteX10" fmla="*/ 3733800 w 4152900"/>
              <a:gd name="connsiteY10" fmla="*/ 450850 h 1162050"/>
              <a:gd name="connsiteX11" fmla="*/ 3968750 w 4152900"/>
              <a:gd name="connsiteY11" fmla="*/ 431800 h 1162050"/>
              <a:gd name="connsiteX12" fmla="*/ 4044950 w 4152900"/>
              <a:gd name="connsiteY12" fmla="*/ 419100 h 1162050"/>
              <a:gd name="connsiteX13" fmla="*/ 4152900 w 4152900"/>
              <a:gd name="connsiteY13" fmla="*/ 419100 h 1162050"/>
              <a:gd name="connsiteX14" fmla="*/ 4152900 w 4152900"/>
              <a:gd name="connsiteY14" fmla="*/ 6350 h 1162050"/>
              <a:gd name="connsiteX15" fmla="*/ 0 w 4152900"/>
              <a:gd name="connsiteY15" fmla="*/ 0 h 1162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52900" h="1162050">
                <a:moveTo>
                  <a:pt x="0" y="0"/>
                </a:moveTo>
                <a:lnTo>
                  <a:pt x="2127250" y="1162050"/>
                </a:lnTo>
                <a:lnTo>
                  <a:pt x="2203450" y="1085850"/>
                </a:lnTo>
                <a:lnTo>
                  <a:pt x="2311400" y="990600"/>
                </a:lnTo>
                <a:lnTo>
                  <a:pt x="2489200" y="869950"/>
                </a:lnTo>
                <a:lnTo>
                  <a:pt x="2654300" y="781050"/>
                </a:lnTo>
                <a:lnTo>
                  <a:pt x="2838450" y="685800"/>
                </a:lnTo>
                <a:lnTo>
                  <a:pt x="3073400" y="603250"/>
                </a:lnTo>
                <a:lnTo>
                  <a:pt x="3276600" y="539750"/>
                </a:lnTo>
                <a:lnTo>
                  <a:pt x="3517900" y="482600"/>
                </a:lnTo>
                <a:lnTo>
                  <a:pt x="3733800" y="450850"/>
                </a:lnTo>
                <a:lnTo>
                  <a:pt x="3968750" y="431800"/>
                </a:lnTo>
                <a:lnTo>
                  <a:pt x="4044950" y="419100"/>
                </a:lnTo>
                <a:lnTo>
                  <a:pt x="4152900" y="419100"/>
                </a:lnTo>
                <a:lnTo>
                  <a:pt x="4152900" y="635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242" t="433" r="-99620" b="-3031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Forme libre 5"/>
          <p:cNvSpPr/>
          <p:nvPr/>
        </p:nvSpPr>
        <p:spPr>
          <a:xfrm>
            <a:off x="-7200" y="-7200"/>
            <a:ext cx="2139950" cy="2393950"/>
          </a:xfrm>
          <a:custGeom>
            <a:avLst/>
            <a:gdLst>
              <a:gd name="connsiteX0" fmla="*/ 0 w 2139950"/>
              <a:gd name="connsiteY0" fmla="*/ 0 h 2393950"/>
              <a:gd name="connsiteX1" fmla="*/ 2139950 w 2139950"/>
              <a:gd name="connsiteY1" fmla="*/ 1162050 h 2393950"/>
              <a:gd name="connsiteX2" fmla="*/ 2012950 w 2139950"/>
              <a:gd name="connsiteY2" fmla="*/ 1282700 h 2393950"/>
              <a:gd name="connsiteX3" fmla="*/ 1917700 w 2139950"/>
              <a:gd name="connsiteY3" fmla="*/ 1403350 h 2393950"/>
              <a:gd name="connsiteX4" fmla="*/ 1828800 w 2139950"/>
              <a:gd name="connsiteY4" fmla="*/ 1517650 h 2393950"/>
              <a:gd name="connsiteX5" fmla="*/ 1752600 w 2139950"/>
              <a:gd name="connsiteY5" fmla="*/ 1644650 h 2393950"/>
              <a:gd name="connsiteX6" fmla="*/ 1689100 w 2139950"/>
              <a:gd name="connsiteY6" fmla="*/ 1765300 h 2393950"/>
              <a:gd name="connsiteX7" fmla="*/ 1644650 w 2139950"/>
              <a:gd name="connsiteY7" fmla="*/ 1866900 h 2393950"/>
              <a:gd name="connsiteX8" fmla="*/ 1606550 w 2139950"/>
              <a:gd name="connsiteY8" fmla="*/ 2006600 h 2393950"/>
              <a:gd name="connsiteX9" fmla="*/ 1581150 w 2139950"/>
              <a:gd name="connsiteY9" fmla="*/ 2095500 h 2393950"/>
              <a:gd name="connsiteX10" fmla="*/ 1568450 w 2139950"/>
              <a:gd name="connsiteY10" fmla="*/ 2228850 h 2393950"/>
              <a:gd name="connsiteX11" fmla="*/ 1562100 w 2139950"/>
              <a:gd name="connsiteY11" fmla="*/ 2330450 h 2393950"/>
              <a:gd name="connsiteX12" fmla="*/ 1562100 w 2139950"/>
              <a:gd name="connsiteY12" fmla="*/ 2393950 h 2393950"/>
              <a:gd name="connsiteX13" fmla="*/ 6350 w 2139950"/>
              <a:gd name="connsiteY13" fmla="*/ 2381250 h 2393950"/>
              <a:gd name="connsiteX14" fmla="*/ 0 w 2139950"/>
              <a:gd name="connsiteY14" fmla="*/ 0 h 239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139950" h="2393950">
                <a:moveTo>
                  <a:pt x="0" y="0"/>
                </a:moveTo>
                <a:lnTo>
                  <a:pt x="2139950" y="1162050"/>
                </a:lnTo>
                <a:lnTo>
                  <a:pt x="2012950" y="1282700"/>
                </a:lnTo>
                <a:lnTo>
                  <a:pt x="1917700" y="1403350"/>
                </a:lnTo>
                <a:lnTo>
                  <a:pt x="1828800" y="1517650"/>
                </a:lnTo>
                <a:lnTo>
                  <a:pt x="1752600" y="1644650"/>
                </a:lnTo>
                <a:lnTo>
                  <a:pt x="1689100" y="1765300"/>
                </a:lnTo>
                <a:lnTo>
                  <a:pt x="1644650" y="1866900"/>
                </a:lnTo>
                <a:lnTo>
                  <a:pt x="1606550" y="2006600"/>
                </a:lnTo>
                <a:lnTo>
                  <a:pt x="1581150" y="2095500"/>
                </a:lnTo>
                <a:lnTo>
                  <a:pt x="1568450" y="2228850"/>
                </a:lnTo>
                <a:lnTo>
                  <a:pt x="1562100" y="2330450"/>
                </a:lnTo>
                <a:lnTo>
                  <a:pt x="1562100" y="2393950"/>
                </a:lnTo>
                <a:lnTo>
                  <a:pt x="6350" y="2381250"/>
                </a:lnTo>
                <a:cubicBezTo>
                  <a:pt x="4233" y="1587500"/>
                  <a:pt x="2117" y="793750"/>
                  <a:pt x="0" y="0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469" t="374" r="-286457" b="-9586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Forme libre 13"/>
          <p:cNvSpPr/>
          <p:nvPr/>
        </p:nvSpPr>
        <p:spPr>
          <a:xfrm flipH="1">
            <a:off x="4126000" y="-7200"/>
            <a:ext cx="4154400" cy="1162050"/>
          </a:xfrm>
          <a:custGeom>
            <a:avLst/>
            <a:gdLst>
              <a:gd name="connsiteX0" fmla="*/ 0 w 4152900"/>
              <a:gd name="connsiteY0" fmla="*/ 0 h 1162050"/>
              <a:gd name="connsiteX1" fmla="*/ 2127250 w 4152900"/>
              <a:gd name="connsiteY1" fmla="*/ 1162050 h 1162050"/>
              <a:gd name="connsiteX2" fmla="*/ 2203450 w 4152900"/>
              <a:gd name="connsiteY2" fmla="*/ 1085850 h 1162050"/>
              <a:gd name="connsiteX3" fmla="*/ 2311400 w 4152900"/>
              <a:gd name="connsiteY3" fmla="*/ 990600 h 1162050"/>
              <a:gd name="connsiteX4" fmla="*/ 2489200 w 4152900"/>
              <a:gd name="connsiteY4" fmla="*/ 869950 h 1162050"/>
              <a:gd name="connsiteX5" fmla="*/ 2654300 w 4152900"/>
              <a:gd name="connsiteY5" fmla="*/ 781050 h 1162050"/>
              <a:gd name="connsiteX6" fmla="*/ 2838450 w 4152900"/>
              <a:gd name="connsiteY6" fmla="*/ 685800 h 1162050"/>
              <a:gd name="connsiteX7" fmla="*/ 3073400 w 4152900"/>
              <a:gd name="connsiteY7" fmla="*/ 603250 h 1162050"/>
              <a:gd name="connsiteX8" fmla="*/ 3276600 w 4152900"/>
              <a:gd name="connsiteY8" fmla="*/ 539750 h 1162050"/>
              <a:gd name="connsiteX9" fmla="*/ 3517900 w 4152900"/>
              <a:gd name="connsiteY9" fmla="*/ 482600 h 1162050"/>
              <a:gd name="connsiteX10" fmla="*/ 3733800 w 4152900"/>
              <a:gd name="connsiteY10" fmla="*/ 450850 h 1162050"/>
              <a:gd name="connsiteX11" fmla="*/ 3968750 w 4152900"/>
              <a:gd name="connsiteY11" fmla="*/ 431800 h 1162050"/>
              <a:gd name="connsiteX12" fmla="*/ 4044950 w 4152900"/>
              <a:gd name="connsiteY12" fmla="*/ 419100 h 1162050"/>
              <a:gd name="connsiteX13" fmla="*/ 4152900 w 4152900"/>
              <a:gd name="connsiteY13" fmla="*/ 419100 h 1162050"/>
              <a:gd name="connsiteX14" fmla="*/ 4152900 w 4152900"/>
              <a:gd name="connsiteY14" fmla="*/ 6350 h 1162050"/>
              <a:gd name="connsiteX15" fmla="*/ 0 w 4152900"/>
              <a:gd name="connsiteY15" fmla="*/ 0 h 1162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52900" h="1162050">
                <a:moveTo>
                  <a:pt x="0" y="0"/>
                </a:moveTo>
                <a:lnTo>
                  <a:pt x="2127250" y="1162050"/>
                </a:lnTo>
                <a:lnTo>
                  <a:pt x="2203450" y="1085850"/>
                </a:lnTo>
                <a:lnTo>
                  <a:pt x="2311400" y="990600"/>
                </a:lnTo>
                <a:lnTo>
                  <a:pt x="2489200" y="869950"/>
                </a:lnTo>
                <a:lnTo>
                  <a:pt x="2654300" y="781050"/>
                </a:lnTo>
                <a:lnTo>
                  <a:pt x="2838450" y="685800"/>
                </a:lnTo>
                <a:lnTo>
                  <a:pt x="3073400" y="603250"/>
                </a:lnTo>
                <a:lnTo>
                  <a:pt x="3276600" y="539750"/>
                </a:lnTo>
                <a:lnTo>
                  <a:pt x="3517900" y="482600"/>
                </a:lnTo>
                <a:lnTo>
                  <a:pt x="3733800" y="450850"/>
                </a:lnTo>
                <a:lnTo>
                  <a:pt x="3968750" y="431800"/>
                </a:lnTo>
                <a:lnTo>
                  <a:pt x="4044950" y="419100"/>
                </a:lnTo>
                <a:lnTo>
                  <a:pt x="4152900" y="419100"/>
                </a:lnTo>
                <a:lnTo>
                  <a:pt x="4152900" y="635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99046" t="433" r="-260" b="-3031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 flipH="1">
            <a:off x="6148800" y="-14400"/>
            <a:ext cx="2138400" cy="2393950"/>
          </a:xfrm>
          <a:custGeom>
            <a:avLst/>
            <a:gdLst>
              <a:gd name="connsiteX0" fmla="*/ 0 w 2139950"/>
              <a:gd name="connsiteY0" fmla="*/ 0 h 2393950"/>
              <a:gd name="connsiteX1" fmla="*/ 2139950 w 2139950"/>
              <a:gd name="connsiteY1" fmla="*/ 1162050 h 2393950"/>
              <a:gd name="connsiteX2" fmla="*/ 2012950 w 2139950"/>
              <a:gd name="connsiteY2" fmla="*/ 1282700 h 2393950"/>
              <a:gd name="connsiteX3" fmla="*/ 1917700 w 2139950"/>
              <a:gd name="connsiteY3" fmla="*/ 1403350 h 2393950"/>
              <a:gd name="connsiteX4" fmla="*/ 1828800 w 2139950"/>
              <a:gd name="connsiteY4" fmla="*/ 1517650 h 2393950"/>
              <a:gd name="connsiteX5" fmla="*/ 1752600 w 2139950"/>
              <a:gd name="connsiteY5" fmla="*/ 1644650 h 2393950"/>
              <a:gd name="connsiteX6" fmla="*/ 1689100 w 2139950"/>
              <a:gd name="connsiteY6" fmla="*/ 1765300 h 2393950"/>
              <a:gd name="connsiteX7" fmla="*/ 1644650 w 2139950"/>
              <a:gd name="connsiteY7" fmla="*/ 1866900 h 2393950"/>
              <a:gd name="connsiteX8" fmla="*/ 1606550 w 2139950"/>
              <a:gd name="connsiteY8" fmla="*/ 2006600 h 2393950"/>
              <a:gd name="connsiteX9" fmla="*/ 1581150 w 2139950"/>
              <a:gd name="connsiteY9" fmla="*/ 2095500 h 2393950"/>
              <a:gd name="connsiteX10" fmla="*/ 1568450 w 2139950"/>
              <a:gd name="connsiteY10" fmla="*/ 2228850 h 2393950"/>
              <a:gd name="connsiteX11" fmla="*/ 1562100 w 2139950"/>
              <a:gd name="connsiteY11" fmla="*/ 2330450 h 2393950"/>
              <a:gd name="connsiteX12" fmla="*/ 1562100 w 2139950"/>
              <a:gd name="connsiteY12" fmla="*/ 2393950 h 2393950"/>
              <a:gd name="connsiteX13" fmla="*/ 6350 w 2139950"/>
              <a:gd name="connsiteY13" fmla="*/ 2381250 h 2393950"/>
              <a:gd name="connsiteX14" fmla="*/ 0 w 2139950"/>
              <a:gd name="connsiteY14" fmla="*/ 0 h 239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139950" h="2393950">
                <a:moveTo>
                  <a:pt x="0" y="0"/>
                </a:moveTo>
                <a:lnTo>
                  <a:pt x="2139950" y="1162050"/>
                </a:lnTo>
                <a:lnTo>
                  <a:pt x="2012950" y="1282700"/>
                </a:lnTo>
                <a:lnTo>
                  <a:pt x="1917700" y="1403350"/>
                </a:lnTo>
                <a:lnTo>
                  <a:pt x="1828800" y="1517650"/>
                </a:lnTo>
                <a:lnTo>
                  <a:pt x="1752600" y="1644650"/>
                </a:lnTo>
                <a:lnTo>
                  <a:pt x="1689100" y="1765300"/>
                </a:lnTo>
                <a:lnTo>
                  <a:pt x="1644650" y="1866900"/>
                </a:lnTo>
                <a:lnTo>
                  <a:pt x="1606550" y="2006600"/>
                </a:lnTo>
                <a:lnTo>
                  <a:pt x="1581150" y="2095500"/>
                </a:lnTo>
                <a:lnTo>
                  <a:pt x="1568450" y="2228850"/>
                </a:lnTo>
                <a:lnTo>
                  <a:pt x="1562100" y="2330450"/>
                </a:lnTo>
                <a:lnTo>
                  <a:pt x="1562100" y="2393950"/>
                </a:lnTo>
                <a:lnTo>
                  <a:pt x="6350" y="2381250"/>
                </a:lnTo>
                <a:cubicBezTo>
                  <a:pt x="4233" y="1587500"/>
                  <a:pt x="2117" y="793750"/>
                  <a:pt x="0" y="0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286800" b="-98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6" name="Forme libre 15"/>
          <p:cNvSpPr/>
          <p:nvPr/>
        </p:nvSpPr>
        <p:spPr>
          <a:xfrm flipH="1" flipV="1">
            <a:off x="6148800" y="2339975"/>
            <a:ext cx="2138400" cy="2394000"/>
          </a:xfrm>
          <a:custGeom>
            <a:avLst/>
            <a:gdLst>
              <a:gd name="connsiteX0" fmla="*/ 0 w 2139950"/>
              <a:gd name="connsiteY0" fmla="*/ 0 h 2393950"/>
              <a:gd name="connsiteX1" fmla="*/ 2139950 w 2139950"/>
              <a:gd name="connsiteY1" fmla="*/ 1162050 h 2393950"/>
              <a:gd name="connsiteX2" fmla="*/ 2012950 w 2139950"/>
              <a:gd name="connsiteY2" fmla="*/ 1282700 h 2393950"/>
              <a:gd name="connsiteX3" fmla="*/ 1917700 w 2139950"/>
              <a:gd name="connsiteY3" fmla="*/ 1403350 h 2393950"/>
              <a:gd name="connsiteX4" fmla="*/ 1828800 w 2139950"/>
              <a:gd name="connsiteY4" fmla="*/ 1517650 h 2393950"/>
              <a:gd name="connsiteX5" fmla="*/ 1752600 w 2139950"/>
              <a:gd name="connsiteY5" fmla="*/ 1644650 h 2393950"/>
              <a:gd name="connsiteX6" fmla="*/ 1689100 w 2139950"/>
              <a:gd name="connsiteY6" fmla="*/ 1765300 h 2393950"/>
              <a:gd name="connsiteX7" fmla="*/ 1644650 w 2139950"/>
              <a:gd name="connsiteY7" fmla="*/ 1866900 h 2393950"/>
              <a:gd name="connsiteX8" fmla="*/ 1606550 w 2139950"/>
              <a:gd name="connsiteY8" fmla="*/ 2006600 h 2393950"/>
              <a:gd name="connsiteX9" fmla="*/ 1581150 w 2139950"/>
              <a:gd name="connsiteY9" fmla="*/ 2095500 h 2393950"/>
              <a:gd name="connsiteX10" fmla="*/ 1568450 w 2139950"/>
              <a:gd name="connsiteY10" fmla="*/ 2228850 h 2393950"/>
              <a:gd name="connsiteX11" fmla="*/ 1562100 w 2139950"/>
              <a:gd name="connsiteY11" fmla="*/ 2330450 h 2393950"/>
              <a:gd name="connsiteX12" fmla="*/ 1562100 w 2139950"/>
              <a:gd name="connsiteY12" fmla="*/ 2393950 h 2393950"/>
              <a:gd name="connsiteX13" fmla="*/ 6350 w 2139950"/>
              <a:gd name="connsiteY13" fmla="*/ 2381250 h 2393950"/>
              <a:gd name="connsiteX14" fmla="*/ 0 w 2139950"/>
              <a:gd name="connsiteY14" fmla="*/ 0 h 239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139950" h="2393950">
                <a:moveTo>
                  <a:pt x="0" y="0"/>
                </a:moveTo>
                <a:lnTo>
                  <a:pt x="2139950" y="1162050"/>
                </a:lnTo>
                <a:lnTo>
                  <a:pt x="2012950" y="1282700"/>
                </a:lnTo>
                <a:lnTo>
                  <a:pt x="1917700" y="1403350"/>
                </a:lnTo>
                <a:lnTo>
                  <a:pt x="1828800" y="1517650"/>
                </a:lnTo>
                <a:lnTo>
                  <a:pt x="1752600" y="1644650"/>
                </a:lnTo>
                <a:lnTo>
                  <a:pt x="1689100" y="1765300"/>
                </a:lnTo>
                <a:lnTo>
                  <a:pt x="1644650" y="1866900"/>
                </a:lnTo>
                <a:lnTo>
                  <a:pt x="1606550" y="2006600"/>
                </a:lnTo>
                <a:lnTo>
                  <a:pt x="1581150" y="2095500"/>
                </a:lnTo>
                <a:lnTo>
                  <a:pt x="1568450" y="2228850"/>
                </a:lnTo>
                <a:lnTo>
                  <a:pt x="1562100" y="2330450"/>
                </a:lnTo>
                <a:lnTo>
                  <a:pt x="1562100" y="2393950"/>
                </a:lnTo>
                <a:lnTo>
                  <a:pt x="6350" y="2381250"/>
                </a:lnTo>
                <a:cubicBezTo>
                  <a:pt x="4233" y="1587500"/>
                  <a:pt x="2117" y="793750"/>
                  <a:pt x="0" y="0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289000" t="-99000" r="-500" b="19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Forme libre 16"/>
          <p:cNvSpPr/>
          <p:nvPr/>
        </p:nvSpPr>
        <p:spPr>
          <a:xfrm flipH="1" flipV="1">
            <a:off x="4147200" y="3536975"/>
            <a:ext cx="4154400" cy="1162800"/>
          </a:xfrm>
          <a:custGeom>
            <a:avLst/>
            <a:gdLst>
              <a:gd name="connsiteX0" fmla="*/ 0 w 4152900"/>
              <a:gd name="connsiteY0" fmla="*/ 0 h 1162050"/>
              <a:gd name="connsiteX1" fmla="*/ 2127250 w 4152900"/>
              <a:gd name="connsiteY1" fmla="*/ 1162050 h 1162050"/>
              <a:gd name="connsiteX2" fmla="*/ 2203450 w 4152900"/>
              <a:gd name="connsiteY2" fmla="*/ 1085850 h 1162050"/>
              <a:gd name="connsiteX3" fmla="*/ 2311400 w 4152900"/>
              <a:gd name="connsiteY3" fmla="*/ 990600 h 1162050"/>
              <a:gd name="connsiteX4" fmla="*/ 2489200 w 4152900"/>
              <a:gd name="connsiteY4" fmla="*/ 869950 h 1162050"/>
              <a:gd name="connsiteX5" fmla="*/ 2654300 w 4152900"/>
              <a:gd name="connsiteY5" fmla="*/ 781050 h 1162050"/>
              <a:gd name="connsiteX6" fmla="*/ 2838450 w 4152900"/>
              <a:gd name="connsiteY6" fmla="*/ 685800 h 1162050"/>
              <a:gd name="connsiteX7" fmla="*/ 3073400 w 4152900"/>
              <a:gd name="connsiteY7" fmla="*/ 603250 h 1162050"/>
              <a:gd name="connsiteX8" fmla="*/ 3276600 w 4152900"/>
              <a:gd name="connsiteY8" fmla="*/ 539750 h 1162050"/>
              <a:gd name="connsiteX9" fmla="*/ 3517900 w 4152900"/>
              <a:gd name="connsiteY9" fmla="*/ 482600 h 1162050"/>
              <a:gd name="connsiteX10" fmla="*/ 3733800 w 4152900"/>
              <a:gd name="connsiteY10" fmla="*/ 450850 h 1162050"/>
              <a:gd name="connsiteX11" fmla="*/ 3968750 w 4152900"/>
              <a:gd name="connsiteY11" fmla="*/ 431800 h 1162050"/>
              <a:gd name="connsiteX12" fmla="*/ 4044950 w 4152900"/>
              <a:gd name="connsiteY12" fmla="*/ 419100 h 1162050"/>
              <a:gd name="connsiteX13" fmla="*/ 4152900 w 4152900"/>
              <a:gd name="connsiteY13" fmla="*/ 419100 h 1162050"/>
              <a:gd name="connsiteX14" fmla="*/ 4152900 w 4152900"/>
              <a:gd name="connsiteY14" fmla="*/ 6350 h 1162050"/>
              <a:gd name="connsiteX15" fmla="*/ 0 w 4152900"/>
              <a:gd name="connsiteY15" fmla="*/ 0 h 1162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52900" h="1162050">
                <a:moveTo>
                  <a:pt x="0" y="0"/>
                </a:moveTo>
                <a:lnTo>
                  <a:pt x="2127250" y="1162050"/>
                </a:lnTo>
                <a:lnTo>
                  <a:pt x="2203450" y="1085850"/>
                </a:lnTo>
                <a:lnTo>
                  <a:pt x="2311400" y="990600"/>
                </a:lnTo>
                <a:lnTo>
                  <a:pt x="2489200" y="869950"/>
                </a:lnTo>
                <a:lnTo>
                  <a:pt x="2654300" y="781050"/>
                </a:lnTo>
                <a:lnTo>
                  <a:pt x="2838450" y="685800"/>
                </a:lnTo>
                <a:lnTo>
                  <a:pt x="3073400" y="603250"/>
                </a:lnTo>
                <a:lnTo>
                  <a:pt x="3276600" y="539750"/>
                </a:lnTo>
                <a:lnTo>
                  <a:pt x="3517900" y="482600"/>
                </a:lnTo>
                <a:lnTo>
                  <a:pt x="3733800" y="450850"/>
                </a:lnTo>
                <a:lnTo>
                  <a:pt x="3968750" y="431800"/>
                </a:lnTo>
                <a:lnTo>
                  <a:pt x="4044950" y="419100"/>
                </a:lnTo>
                <a:lnTo>
                  <a:pt x="4152900" y="419100"/>
                </a:lnTo>
                <a:lnTo>
                  <a:pt x="4152900" y="635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00800" t="-314000" b="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 flipV="1">
            <a:off x="-7200" y="2305775"/>
            <a:ext cx="2139950" cy="2394000"/>
          </a:xfrm>
          <a:custGeom>
            <a:avLst/>
            <a:gdLst>
              <a:gd name="connsiteX0" fmla="*/ 0 w 2139950"/>
              <a:gd name="connsiteY0" fmla="*/ 0 h 2393950"/>
              <a:gd name="connsiteX1" fmla="*/ 2139950 w 2139950"/>
              <a:gd name="connsiteY1" fmla="*/ 1162050 h 2393950"/>
              <a:gd name="connsiteX2" fmla="*/ 2012950 w 2139950"/>
              <a:gd name="connsiteY2" fmla="*/ 1282700 h 2393950"/>
              <a:gd name="connsiteX3" fmla="*/ 1917700 w 2139950"/>
              <a:gd name="connsiteY3" fmla="*/ 1403350 h 2393950"/>
              <a:gd name="connsiteX4" fmla="*/ 1828800 w 2139950"/>
              <a:gd name="connsiteY4" fmla="*/ 1517650 h 2393950"/>
              <a:gd name="connsiteX5" fmla="*/ 1752600 w 2139950"/>
              <a:gd name="connsiteY5" fmla="*/ 1644650 h 2393950"/>
              <a:gd name="connsiteX6" fmla="*/ 1689100 w 2139950"/>
              <a:gd name="connsiteY6" fmla="*/ 1765300 h 2393950"/>
              <a:gd name="connsiteX7" fmla="*/ 1644650 w 2139950"/>
              <a:gd name="connsiteY7" fmla="*/ 1866900 h 2393950"/>
              <a:gd name="connsiteX8" fmla="*/ 1606550 w 2139950"/>
              <a:gd name="connsiteY8" fmla="*/ 2006600 h 2393950"/>
              <a:gd name="connsiteX9" fmla="*/ 1581150 w 2139950"/>
              <a:gd name="connsiteY9" fmla="*/ 2095500 h 2393950"/>
              <a:gd name="connsiteX10" fmla="*/ 1568450 w 2139950"/>
              <a:gd name="connsiteY10" fmla="*/ 2228850 h 2393950"/>
              <a:gd name="connsiteX11" fmla="*/ 1562100 w 2139950"/>
              <a:gd name="connsiteY11" fmla="*/ 2330450 h 2393950"/>
              <a:gd name="connsiteX12" fmla="*/ 1562100 w 2139950"/>
              <a:gd name="connsiteY12" fmla="*/ 2393950 h 2393950"/>
              <a:gd name="connsiteX13" fmla="*/ 6350 w 2139950"/>
              <a:gd name="connsiteY13" fmla="*/ 2381250 h 2393950"/>
              <a:gd name="connsiteX14" fmla="*/ 0 w 2139950"/>
              <a:gd name="connsiteY14" fmla="*/ 0 h 239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139950" h="2393950">
                <a:moveTo>
                  <a:pt x="0" y="0"/>
                </a:moveTo>
                <a:lnTo>
                  <a:pt x="2139950" y="1162050"/>
                </a:lnTo>
                <a:lnTo>
                  <a:pt x="2012950" y="1282700"/>
                </a:lnTo>
                <a:lnTo>
                  <a:pt x="1917700" y="1403350"/>
                </a:lnTo>
                <a:lnTo>
                  <a:pt x="1828800" y="1517650"/>
                </a:lnTo>
                <a:lnTo>
                  <a:pt x="1752600" y="1644650"/>
                </a:lnTo>
                <a:lnTo>
                  <a:pt x="1689100" y="1765300"/>
                </a:lnTo>
                <a:lnTo>
                  <a:pt x="1644650" y="1866900"/>
                </a:lnTo>
                <a:lnTo>
                  <a:pt x="1606550" y="2006600"/>
                </a:lnTo>
                <a:lnTo>
                  <a:pt x="1581150" y="2095500"/>
                </a:lnTo>
                <a:lnTo>
                  <a:pt x="1568450" y="2228850"/>
                </a:lnTo>
                <a:lnTo>
                  <a:pt x="1562100" y="2330450"/>
                </a:lnTo>
                <a:lnTo>
                  <a:pt x="1562100" y="2393950"/>
                </a:lnTo>
                <a:lnTo>
                  <a:pt x="6350" y="2381250"/>
                </a:lnTo>
                <a:cubicBezTo>
                  <a:pt x="4233" y="1587500"/>
                  <a:pt x="2117" y="793750"/>
                  <a:pt x="0" y="0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469" t="-95865" r="-286457" b="37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 flipV="1">
            <a:off x="-7200" y="3536975"/>
            <a:ext cx="4152900" cy="1162800"/>
          </a:xfrm>
          <a:custGeom>
            <a:avLst/>
            <a:gdLst>
              <a:gd name="connsiteX0" fmla="*/ 0 w 4152900"/>
              <a:gd name="connsiteY0" fmla="*/ 0 h 1162050"/>
              <a:gd name="connsiteX1" fmla="*/ 2127250 w 4152900"/>
              <a:gd name="connsiteY1" fmla="*/ 1162050 h 1162050"/>
              <a:gd name="connsiteX2" fmla="*/ 2203450 w 4152900"/>
              <a:gd name="connsiteY2" fmla="*/ 1085850 h 1162050"/>
              <a:gd name="connsiteX3" fmla="*/ 2311400 w 4152900"/>
              <a:gd name="connsiteY3" fmla="*/ 990600 h 1162050"/>
              <a:gd name="connsiteX4" fmla="*/ 2489200 w 4152900"/>
              <a:gd name="connsiteY4" fmla="*/ 869950 h 1162050"/>
              <a:gd name="connsiteX5" fmla="*/ 2654300 w 4152900"/>
              <a:gd name="connsiteY5" fmla="*/ 781050 h 1162050"/>
              <a:gd name="connsiteX6" fmla="*/ 2838450 w 4152900"/>
              <a:gd name="connsiteY6" fmla="*/ 685800 h 1162050"/>
              <a:gd name="connsiteX7" fmla="*/ 3073400 w 4152900"/>
              <a:gd name="connsiteY7" fmla="*/ 603250 h 1162050"/>
              <a:gd name="connsiteX8" fmla="*/ 3276600 w 4152900"/>
              <a:gd name="connsiteY8" fmla="*/ 539750 h 1162050"/>
              <a:gd name="connsiteX9" fmla="*/ 3517900 w 4152900"/>
              <a:gd name="connsiteY9" fmla="*/ 482600 h 1162050"/>
              <a:gd name="connsiteX10" fmla="*/ 3733800 w 4152900"/>
              <a:gd name="connsiteY10" fmla="*/ 450850 h 1162050"/>
              <a:gd name="connsiteX11" fmla="*/ 3968750 w 4152900"/>
              <a:gd name="connsiteY11" fmla="*/ 431800 h 1162050"/>
              <a:gd name="connsiteX12" fmla="*/ 4044950 w 4152900"/>
              <a:gd name="connsiteY12" fmla="*/ 419100 h 1162050"/>
              <a:gd name="connsiteX13" fmla="*/ 4152900 w 4152900"/>
              <a:gd name="connsiteY13" fmla="*/ 419100 h 1162050"/>
              <a:gd name="connsiteX14" fmla="*/ 4152900 w 4152900"/>
              <a:gd name="connsiteY14" fmla="*/ 6350 h 1162050"/>
              <a:gd name="connsiteX15" fmla="*/ 0 w 4152900"/>
              <a:gd name="connsiteY15" fmla="*/ 0 h 1162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52900" h="1162050">
                <a:moveTo>
                  <a:pt x="0" y="0"/>
                </a:moveTo>
                <a:lnTo>
                  <a:pt x="2127250" y="1162050"/>
                </a:lnTo>
                <a:lnTo>
                  <a:pt x="2203450" y="1085850"/>
                </a:lnTo>
                <a:lnTo>
                  <a:pt x="2311400" y="990600"/>
                </a:lnTo>
                <a:lnTo>
                  <a:pt x="2489200" y="869950"/>
                </a:lnTo>
                <a:lnTo>
                  <a:pt x="2654300" y="781050"/>
                </a:lnTo>
                <a:lnTo>
                  <a:pt x="2838450" y="685800"/>
                </a:lnTo>
                <a:lnTo>
                  <a:pt x="3073400" y="603250"/>
                </a:lnTo>
                <a:lnTo>
                  <a:pt x="3276600" y="539750"/>
                </a:lnTo>
                <a:lnTo>
                  <a:pt x="3517900" y="482600"/>
                </a:lnTo>
                <a:lnTo>
                  <a:pt x="3733800" y="450850"/>
                </a:lnTo>
                <a:lnTo>
                  <a:pt x="3968750" y="431800"/>
                </a:lnTo>
                <a:lnTo>
                  <a:pt x="4044950" y="419100"/>
                </a:lnTo>
                <a:lnTo>
                  <a:pt x="4152900" y="419100"/>
                </a:lnTo>
                <a:lnTo>
                  <a:pt x="4152900" y="635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278" t="-302942" r="-99100" b="4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4205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2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4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8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4" grpId="1" animBg="1"/>
      <p:bldP spid="5" grpId="0" animBg="1"/>
      <p:bldP spid="6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riangle rectangle 5"/>
          <p:cNvSpPr/>
          <p:nvPr/>
        </p:nvSpPr>
        <p:spPr>
          <a:xfrm>
            <a:off x="200" y="-50"/>
            <a:ext cx="8280000" cy="4680000"/>
          </a:xfrm>
          <a:prstGeom prst="rtTriangle">
            <a:avLst/>
          </a:prstGeom>
          <a:blipFill dpi="0" rotWithShape="0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201" y="0"/>
            <a:ext cx="8280000" cy="4716000"/>
          </a:xfrm>
          <a:prstGeom prst="rtTriangle">
            <a:avLst/>
          </a:prstGeom>
          <a:blipFill dpi="0" rotWithShape="0">
            <a:blip r:embed="rId2"/>
            <a:srcRect/>
            <a:stretch>
              <a:fillRect t="-1" b="76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134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1000"/>
    </mc:Choice>
    <mc:Fallback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rect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Connecteur 1"/>
          <p:cNvSpPr/>
          <p:nvPr/>
        </p:nvSpPr>
        <p:spPr>
          <a:xfrm>
            <a:off x="2970200" y="1151975"/>
            <a:ext cx="2340000" cy="2376000"/>
          </a:xfrm>
          <a:prstGeom prst="flowChartConnector">
            <a:avLst/>
          </a:prstGeom>
          <a:blipFill dpi="0" rotWithShape="0">
            <a:blip r:embed="rId2"/>
            <a:srcRect/>
            <a:stretch>
              <a:fillRect l="-126923" t="-48485" r="-126923" b="-4848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0" name="Chevron 9"/>
          <p:cNvSpPr/>
          <p:nvPr/>
        </p:nvSpPr>
        <p:spPr>
          <a:xfrm>
            <a:off x="-54000" y="0"/>
            <a:ext cx="3060000" cy="4680000"/>
          </a:xfrm>
          <a:prstGeom prst="chevron">
            <a:avLst>
              <a:gd name="adj" fmla="val 58304"/>
            </a:avLst>
          </a:prstGeom>
          <a:blipFill dpi="0" rotWithShape="0">
            <a:blip r:embed="rId2"/>
            <a:srcRect/>
            <a:stretch>
              <a:fillRect l="824" r="-17141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11" name="Chevron 10"/>
          <p:cNvSpPr/>
          <p:nvPr/>
        </p:nvSpPr>
        <p:spPr>
          <a:xfrm rot="10800000">
            <a:off x="5274000" y="-25"/>
            <a:ext cx="3060000" cy="4680000"/>
          </a:xfrm>
          <a:prstGeom prst="chevron">
            <a:avLst>
              <a:gd name="adj" fmla="val 58304"/>
            </a:avLst>
          </a:prstGeom>
          <a:blipFill dpi="0" rotWithShape="0">
            <a:blip r:embed="rId2"/>
            <a:srcRect/>
            <a:stretch>
              <a:fillRect l="-172588" r="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3" name="Triangle isocèle 2"/>
          <p:cNvSpPr/>
          <p:nvPr/>
        </p:nvSpPr>
        <p:spPr>
          <a:xfrm rot="16200000">
            <a:off x="5076000" y="1475950"/>
            <a:ext cx="4680000" cy="1728000"/>
          </a:xfrm>
          <a:prstGeom prst="triangle">
            <a:avLst/>
          </a:prstGeom>
          <a:blipFill dpi="0" rotWithShape="0">
            <a:blip r:embed="rId2"/>
            <a:srcRect/>
            <a:stretch>
              <a:fillRect l="-382000" r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Triangle isocèle 5"/>
          <p:cNvSpPr/>
          <p:nvPr/>
        </p:nvSpPr>
        <p:spPr>
          <a:xfrm rot="5400000">
            <a:off x="-1472400" y="1472350"/>
            <a:ext cx="4680000" cy="1735200"/>
          </a:xfrm>
          <a:prstGeom prst="triangle">
            <a:avLst/>
          </a:prstGeom>
          <a:blipFill dpi="0" rotWithShape="0">
            <a:blip r:embed="rId2"/>
            <a:srcRect/>
            <a:stretch>
              <a:fillRect l="-1452" r="-37572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Forme libre 7"/>
          <p:cNvSpPr/>
          <p:nvPr/>
        </p:nvSpPr>
        <p:spPr>
          <a:xfrm>
            <a:off x="1201003" y="0"/>
            <a:ext cx="2943367" cy="2374710"/>
          </a:xfrm>
          <a:custGeom>
            <a:avLst/>
            <a:gdLst>
              <a:gd name="connsiteX0" fmla="*/ 2943367 w 2943367"/>
              <a:gd name="connsiteY0" fmla="*/ 1164609 h 2374710"/>
              <a:gd name="connsiteX1" fmla="*/ 2825087 w 2943367"/>
              <a:gd name="connsiteY1" fmla="*/ 1182806 h 2374710"/>
              <a:gd name="connsiteX2" fmla="*/ 2688609 w 2943367"/>
              <a:gd name="connsiteY2" fmla="*/ 1205552 h 2374710"/>
              <a:gd name="connsiteX3" fmla="*/ 2556681 w 2943367"/>
              <a:gd name="connsiteY3" fmla="*/ 1246496 h 2374710"/>
              <a:gd name="connsiteX4" fmla="*/ 2474794 w 2943367"/>
              <a:gd name="connsiteY4" fmla="*/ 1287439 h 2374710"/>
              <a:gd name="connsiteX5" fmla="*/ 2388358 w 2943367"/>
              <a:gd name="connsiteY5" fmla="*/ 1332931 h 2374710"/>
              <a:gd name="connsiteX6" fmla="*/ 2301922 w 2943367"/>
              <a:gd name="connsiteY6" fmla="*/ 1382973 h 2374710"/>
              <a:gd name="connsiteX7" fmla="*/ 2242782 w 2943367"/>
              <a:gd name="connsiteY7" fmla="*/ 1428466 h 2374710"/>
              <a:gd name="connsiteX8" fmla="*/ 2160896 w 2943367"/>
              <a:gd name="connsiteY8" fmla="*/ 1501254 h 2374710"/>
              <a:gd name="connsiteX9" fmla="*/ 2110854 w 2943367"/>
              <a:gd name="connsiteY9" fmla="*/ 1546746 h 2374710"/>
              <a:gd name="connsiteX10" fmla="*/ 2083558 w 2943367"/>
              <a:gd name="connsiteY10" fmla="*/ 1574042 h 2374710"/>
              <a:gd name="connsiteX11" fmla="*/ 2060812 w 2943367"/>
              <a:gd name="connsiteY11" fmla="*/ 1628633 h 2374710"/>
              <a:gd name="connsiteX12" fmla="*/ 2028967 w 2943367"/>
              <a:gd name="connsiteY12" fmla="*/ 1655928 h 2374710"/>
              <a:gd name="connsiteX13" fmla="*/ 1997122 w 2943367"/>
              <a:gd name="connsiteY13" fmla="*/ 1696872 h 2374710"/>
              <a:gd name="connsiteX14" fmla="*/ 1951630 w 2943367"/>
              <a:gd name="connsiteY14" fmla="*/ 1778758 h 2374710"/>
              <a:gd name="connsiteX15" fmla="*/ 1919785 w 2943367"/>
              <a:gd name="connsiteY15" fmla="*/ 1828800 h 2374710"/>
              <a:gd name="connsiteX16" fmla="*/ 1901588 w 2943367"/>
              <a:gd name="connsiteY16" fmla="*/ 1878842 h 2374710"/>
              <a:gd name="connsiteX17" fmla="*/ 1878842 w 2943367"/>
              <a:gd name="connsiteY17" fmla="*/ 1928884 h 2374710"/>
              <a:gd name="connsiteX18" fmla="*/ 1846997 w 2943367"/>
              <a:gd name="connsiteY18" fmla="*/ 2006221 h 2374710"/>
              <a:gd name="connsiteX19" fmla="*/ 1824251 w 2943367"/>
              <a:gd name="connsiteY19" fmla="*/ 2079009 h 2374710"/>
              <a:gd name="connsiteX20" fmla="*/ 1815152 w 2943367"/>
              <a:gd name="connsiteY20" fmla="*/ 2115403 h 2374710"/>
              <a:gd name="connsiteX21" fmla="*/ 1806054 w 2943367"/>
              <a:gd name="connsiteY21" fmla="*/ 2179093 h 2374710"/>
              <a:gd name="connsiteX22" fmla="*/ 1801504 w 2943367"/>
              <a:gd name="connsiteY22" fmla="*/ 2238233 h 2374710"/>
              <a:gd name="connsiteX23" fmla="*/ 1801504 w 2943367"/>
              <a:gd name="connsiteY23" fmla="*/ 2265528 h 2374710"/>
              <a:gd name="connsiteX24" fmla="*/ 1806054 w 2943367"/>
              <a:gd name="connsiteY24" fmla="*/ 2329218 h 2374710"/>
              <a:gd name="connsiteX25" fmla="*/ 1801504 w 2943367"/>
              <a:gd name="connsiteY25" fmla="*/ 2374710 h 2374710"/>
              <a:gd name="connsiteX26" fmla="*/ 0 w 2943367"/>
              <a:gd name="connsiteY26" fmla="*/ 0 h 2374710"/>
              <a:gd name="connsiteX27" fmla="*/ 2938818 w 2943367"/>
              <a:gd name="connsiteY27" fmla="*/ 0 h 2374710"/>
              <a:gd name="connsiteX28" fmla="*/ 2943367 w 2943367"/>
              <a:gd name="connsiteY28" fmla="*/ 1164609 h 2374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943367" h="2374710">
                <a:moveTo>
                  <a:pt x="2943367" y="1164609"/>
                </a:moveTo>
                <a:lnTo>
                  <a:pt x="2825087" y="1182806"/>
                </a:lnTo>
                <a:lnTo>
                  <a:pt x="2688609" y="1205552"/>
                </a:lnTo>
                <a:lnTo>
                  <a:pt x="2556681" y="1246496"/>
                </a:lnTo>
                <a:lnTo>
                  <a:pt x="2474794" y="1287439"/>
                </a:lnTo>
                <a:lnTo>
                  <a:pt x="2388358" y="1332931"/>
                </a:lnTo>
                <a:lnTo>
                  <a:pt x="2301922" y="1382973"/>
                </a:lnTo>
                <a:lnTo>
                  <a:pt x="2242782" y="1428466"/>
                </a:lnTo>
                <a:lnTo>
                  <a:pt x="2160896" y="1501254"/>
                </a:lnTo>
                <a:lnTo>
                  <a:pt x="2110854" y="1546746"/>
                </a:lnTo>
                <a:lnTo>
                  <a:pt x="2083558" y="1574042"/>
                </a:lnTo>
                <a:lnTo>
                  <a:pt x="2060812" y="1628633"/>
                </a:lnTo>
                <a:lnTo>
                  <a:pt x="2028967" y="1655928"/>
                </a:lnTo>
                <a:lnTo>
                  <a:pt x="1997122" y="1696872"/>
                </a:lnTo>
                <a:lnTo>
                  <a:pt x="1951630" y="1778758"/>
                </a:lnTo>
                <a:lnTo>
                  <a:pt x="1919785" y="1828800"/>
                </a:lnTo>
                <a:lnTo>
                  <a:pt x="1901588" y="1878842"/>
                </a:lnTo>
                <a:lnTo>
                  <a:pt x="1878842" y="1928884"/>
                </a:lnTo>
                <a:lnTo>
                  <a:pt x="1846997" y="2006221"/>
                </a:lnTo>
                <a:lnTo>
                  <a:pt x="1824251" y="2079009"/>
                </a:lnTo>
                <a:lnTo>
                  <a:pt x="1815152" y="2115403"/>
                </a:lnTo>
                <a:lnTo>
                  <a:pt x="1806054" y="2179093"/>
                </a:lnTo>
                <a:lnTo>
                  <a:pt x="1801504" y="2238233"/>
                </a:lnTo>
                <a:lnTo>
                  <a:pt x="1801504" y="2265528"/>
                </a:lnTo>
                <a:lnTo>
                  <a:pt x="1806054" y="2329218"/>
                </a:lnTo>
                <a:lnTo>
                  <a:pt x="1801504" y="2374710"/>
                </a:lnTo>
                <a:lnTo>
                  <a:pt x="0" y="0"/>
                </a:lnTo>
                <a:lnTo>
                  <a:pt x="2938818" y="0"/>
                </a:lnTo>
                <a:cubicBezTo>
                  <a:pt x="2940334" y="388203"/>
                  <a:pt x="2941851" y="776406"/>
                  <a:pt x="2943367" y="1164609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41731" t="-27" r="-139579" b="-9704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 flipH="1">
            <a:off x="4136029" y="0"/>
            <a:ext cx="2944800" cy="2374710"/>
          </a:xfrm>
          <a:custGeom>
            <a:avLst/>
            <a:gdLst>
              <a:gd name="connsiteX0" fmla="*/ 2943367 w 2943367"/>
              <a:gd name="connsiteY0" fmla="*/ 1164609 h 2374710"/>
              <a:gd name="connsiteX1" fmla="*/ 2825087 w 2943367"/>
              <a:gd name="connsiteY1" fmla="*/ 1182806 h 2374710"/>
              <a:gd name="connsiteX2" fmla="*/ 2688609 w 2943367"/>
              <a:gd name="connsiteY2" fmla="*/ 1205552 h 2374710"/>
              <a:gd name="connsiteX3" fmla="*/ 2556681 w 2943367"/>
              <a:gd name="connsiteY3" fmla="*/ 1246496 h 2374710"/>
              <a:gd name="connsiteX4" fmla="*/ 2474794 w 2943367"/>
              <a:gd name="connsiteY4" fmla="*/ 1287439 h 2374710"/>
              <a:gd name="connsiteX5" fmla="*/ 2388358 w 2943367"/>
              <a:gd name="connsiteY5" fmla="*/ 1332931 h 2374710"/>
              <a:gd name="connsiteX6" fmla="*/ 2301922 w 2943367"/>
              <a:gd name="connsiteY6" fmla="*/ 1382973 h 2374710"/>
              <a:gd name="connsiteX7" fmla="*/ 2242782 w 2943367"/>
              <a:gd name="connsiteY7" fmla="*/ 1428466 h 2374710"/>
              <a:gd name="connsiteX8" fmla="*/ 2160896 w 2943367"/>
              <a:gd name="connsiteY8" fmla="*/ 1501254 h 2374710"/>
              <a:gd name="connsiteX9" fmla="*/ 2110854 w 2943367"/>
              <a:gd name="connsiteY9" fmla="*/ 1546746 h 2374710"/>
              <a:gd name="connsiteX10" fmla="*/ 2083558 w 2943367"/>
              <a:gd name="connsiteY10" fmla="*/ 1574042 h 2374710"/>
              <a:gd name="connsiteX11" fmla="*/ 2060812 w 2943367"/>
              <a:gd name="connsiteY11" fmla="*/ 1628633 h 2374710"/>
              <a:gd name="connsiteX12" fmla="*/ 2028967 w 2943367"/>
              <a:gd name="connsiteY12" fmla="*/ 1655928 h 2374710"/>
              <a:gd name="connsiteX13" fmla="*/ 1997122 w 2943367"/>
              <a:gd name="connsiteY13" fmla="*/ 1696872 h 2374710"/>
              <a:gd name="connsiteX14" fmla="*/ 1951630 w 2943367"/>
              <a:gd name="connsiteY14" fmla="*/ 1778758 h 2374710"/>
              <a:gd name="connsiteX15" fmla="*/ 1919785 w 2943367"/>
              <a:gd name="connsiteY15" fmla="*/ 1828800 h 2374710"/>
              <a:gd name="connsiteX16" fmla="*/ 1901588 w 2943367"/>
              <a:gd name="connsiteY16" fmla="*/ 1878842 h 2374710"/>
              <a:gd name="connsiteX17" fmla="*/ 1878842 w 2943367"/>
              <a:gd name="connsiteY17" fmla="*/ 1928884 h 2374710"/>
              <a:gd name="connsiteX18" fmla="*/ 1846997 w 2943367"/>
              <a:gd name="connsiteY18" fmla="*/ 2006221 h 2374710"/>
              <a:gd name="connsiteX19" fmla="*/ 1824251 w 2943367"/>
              <a:gd name="connsiteY19" fmla="*/ 2079009 h 2374710"/>
              <a:gd name="connsiteX20" fmla="*/ 1815152 w 2943367"/>
              <a:gd name="connsiteY20" fmla="*/ 2115403 h 2374710"/>
              <a:gd name="connsiteX21" fmla="*/ 1806054 w 2943367"/>
              <a:gd name="connsiteY21" fmla="*/ 2179093 h 2374710"/>
              <a:gd name="connsiteX22" fmla="*/ 1801504 w 2943367"/>
              <a:gd name="connsiteY22" fmla="*/ 2238233 h 2374710"/>
              <a:gd name="connsiteX23" fmla="*/ 1801504 w 2943367"/>
              <a:gd name="connsiteY23" fmla="*/ 2265528 h 2374710"/>
              <a:gd name="connsiteX24" fmla="*/ 1806054 w 2943367"/>
              <a:gd name="connsiteY24" fmla="*/ 2329218 h 2374710"/>
              <a:gd name="connsiteX25" fmla="*/ 1801504 w 2943367"/>
              <a:gd name="connsiteY25" fmla="*/ 2374710 h 2374710"/>
              <a:gd name="connsiteX26" fmla="*/ 0 w 2943367"/>
              <a:gd name="connsiteY26" fmla="*/ 0 h 2374710"/>
              <a:gd name="connsiteX27" fmla="*/ 2938818 w 2943367"/>
              <a:gd name="connsiteY27" fmla="*/ 0 h 2374710"/>
              <a:gd name="connsiteX28" fmla="*/ 2943367 w 2943367"/>
              <a:gd name="connsiteY28" fmla="*/ 1164609 h 2374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943367" h="2374710">
                <a:moveTo>
                  <a:pt x="2943367" y="1164609"/>
                </a:moveTo>
                <a:lnTo>
                  <a:pt x="2825087" y="1182806"/>
                </a:lnTo>
                <a:lnTo>
                  <a:pt x="2688609" y="1205552"/>
                </a:lnTo>
                <a:lnTo>
                  <a:pt x="2556681" y="1246496"/>
                </a:lnTo>
                <a:lnTo>
                  <a:pt x="2474794" y="1287439"/>
                </a:lnTo>
                <a:lnTo>
                  <a:pt x="2388358" y="1332931"/>
                </a:lnTo>
                <a:lnTo>
                  <a:pt x="2301922" y="1382973"/>
                </a:lnTo>
                <a:lnTo>
                  <a:pt x="2242782" y="1428466"/>
                </a:lnTo>
                <a:lnTo>
                  <a:pt x="2160896" y="1501254"/>
                </a:lnTo>
                <a:lnTo>
                  <a:pt x="2110854" y="1546746"/>
                </a:lnTo>
                <a:lnTo>
                  <a:pt x="2083558" y="1574042"/>
                </a:lnTo>
                <a:lnTo>
                  <a:pt x="2060812" y="1628633"/>
                </a:lnTo>
                <a:lnTo>
                  <a:pt x="2028967" y="1655928"/>
                </a:lnTo>
                <a:lnTo>
                  <a:pt x="1997122" y="1696872"/>
                </a:lnTo>
                <a:lnTo>
                  <a:pt x="1951630" y="1778758"/>
                </a:lnTo>
                <a:lnTo>
                  <a:pt x="1919785" y="1828800"/>
                </a:lnTo>
                <a:lnTo>
                  <a:pt x="1901588" y="1878842"/>
                </a:lnTo>
                <a:lnTo>
                  <a:pt x="1878842" y="1928884"/>
                </a:lnTo>
                <a:lnTo>
                  <a:pt x="1846997" y="2006221"/>
                </a:lnTo>
                <a:lnTo>
                  <a:pt x="1824251" y="2079009"/>
                </a:lnTo>
                <a:lnTo>
                  <a:pt x="1815152" y="2115403"/>
                </a:lnTo>
                <a:lnTo>
                  <a:pt x="1806054" y="2179093"/>
                </a:lnTo>
                <a:lnTo>
                  <a:pt x="1801504" y="2238233"/>
                </a:lnTo>
                <a:lnTo>
                  <a:pt x="1801504" y="2265528"/>
                </a:lnTo>
                <a:lnTo>
                  <a:pt x="1806054" y="2329218"/>
                </a:lnTo>
                <a:lnTo>
                  <a:pt x="1801504" y="2374710"/>
                </a:lnTo>
                <a:lnTo>
                  <a:pt x="0" y="0"/>
                </a:lnTo>
                <a:lnTo>
                  <a:pt x="2938818" y="0"/>
                </a:lnTo>
                <a:cubicBezTo>
                  <a:pt x="2940334" y="388203"/>
                  <a:pt x="2941851" y="776406"/>
                  <a:pt x="2943367" y="1164609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140709" t="-27" r="-40465" b="-9704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rme libre 12"/>
          <p:cNvSpPr/>
          <p:nvPr/>
        </p:nvSpPr>
        <p:spPr>
          <a:xfrm flipH="1" flipV="1">
            <a:off x="4140200" y="2303928"/>
            <a:ext cx="2944800" cy="2376000"/>
          </a:xfrm>
          <a:custGeom>
            <a:avLst/>
            <a:gdLst>
              <a:gd name="connsiteX0" fmla="*/ 2943367 w 2943367"/>
              <a:gd name="connsiteY0" fmla="*/ 1164609 h 2374710"/>
              <a:gd name="connsiteX1" fmla="*/ 2825087 w 2943367"/>
              <a:gd name="connsiteY1" fmla="*/ 1182806 h 2374710"/>
              <a:gd name="connsiteX2" fmla="*/ 2688609 w 2943367"/>
              <a:gd name="connsiteY2" fmla="*/ 1205552 h 2374710"/>
              <a:gd name="connsiteX3" fmla="*/ 2556681 w 2943367"/>
              <a:gd name="connsiteY3" fmla="*/ 1246496 h 2374710"/>
              <a:gd name="connsiteX4" fmla="*/ 2474794 w 2943367"/>
              <a:gd name="connsiteY4" fmla="*/ 1287439 h 2374710"/>
              <a:gd name="connsiteX5" fmla="*/ 2388358 w 2943367"/>
              <a:gd name="connsiteY5" fmla="*/ 1332931 h 2374710"/>
              <a:gd name="connsiteX6" fmla="*/ 2301922 w 2943367"/>
              <a:gd name="connsiteY6" fmla="*/ 1382973 h 2374710"/>
              <a:gd name="connsiteX7" fmla="*/ 2242782 w 2943367"/>
              <a:gd name="connsiteY7" fmla="*/ 1428466 h 2374710"/>
              <a:gd name="connsiteX8" fmla="*/ 2160896 w 2943367"/>
              <a:gd name="connsiteY8" fmla="*/ 1501254 h 2374710"/>
              <a:gd name="connsiteX9" fmla="*/ 2110854 w 2943367"/>
              <a:gd name="connsiteY9" fmla="*/ 1546746 h 2374710"/>
              <a:gd name="connsiteX10" fmla="*/ 2083558 w 2943367"/>
              <a:gd name="connsiteY10" fmla="*/ 1574042 h 2374710"/>
              <a:gd name="connsiteX11" fmla="*/ 2060812 w 2943367"/>
              <a:gd name="connsiteY11" fmla="*/ 1628633 h 2374710"/>
              <a:gd name="connsiteX12" fmla="*/ 2028967 w 2943367"/>
              <a:gd name="connsiteY12" fmla="*/ 1655928 h 2374710"/>
              <a:gd name="connsiteX13" fmla="*/ 1997122 w 2943367"/>
              <a:gd name="connsiteY13" fmla="*/ 1696872 h 2374710"/>
              <a:gd name="connsiteX14" fmla="*/ 1951630 w 2943367"/>
              <a:gd name="connsiteY14" fmla="*/ 1778758 h 2374710"/>
              <a:gd name="connsiteX15" fmla="*/ 1919785 w 2943367"/>
              <a:gd name="connsiteY15" fmla="*/ 1828800 h 2374710"/>
              <a:gd name="connsiteX16" fmla="*/ 1901588 w 2943367"/>
              <a:gd name="connsiteY16" fmla="*/ 1878842 h 2374710"/>
              <a:gd name="connsiteX17" fmla="*/ 1878842 w 2943367"/>
              <a:gd name="connsiteY17" fmla="*/ 1928884 h 2374710"/>
              <a:gd name="connsiteX18" fmla="*/ 1846997 w 2943367"/>
              <a:gd name="connsiteY18" fmla="*/ 2006221 h 2374710"/>
              <a:gd name="connsiteX19" fmla="*/ 1824251 w 2943367"/>
              <a:gd name="connsiteY19" fmla="*/ 2079009 h 2374710"/>
              <a:gd name="connsiteX20" fmla="*/ 1815152 w 2943367"/>
              <a:gd name="connsiteY20" fmla="*/ 2115403 h 2374710"/>
              <a:gd name="connsiteX21" fmla="*/ 1806054 w 2943367"/>
              <a:gd name="connsiteY21" fmla="*/ 2179093 h 2374710"/>
              <a:gd name="connsiteX22" fmla="*/ 1801504 w 2943367"/>
              <a:gd name="connsiteY22" fmla="*/ 2238233 h 2374710"/>
              <a:gd name="connsiteX23" fmla="*/ 1801504 w 2943367"/>
              <a:gd name="connsiteY23" fmla="*/ 2265528 h 2374710"/>
              <a:gd name="connsiteX24" fmla="*/ 1806054 w 2943367"/>
              <a:gd name="connsiteY24" fmla="*/ 2329218 h 2374710"/>
              <a:gd name="connsiteX25" fmla="*/ 1801504 w 2943367"/>
              <a:gd name="connsiteY25" fmla="*/ 2374710 h 2374710"/>
              <a:gd name="connsiteX26" fmla="*/ 0 w 2943367"/>
              <a:gd name="connsiteY26" fmla="*/ 0 h 2374710"/>
              <a:gd name="connsiteX27" fmla="*/ 2938818 w 2943367"/>
              <a:gd name="connsiteY27" fmla="*/ 0 h 2374710"/>
              <a:gd name="connsiteX28" fmla="*/ 2943367 w 2943367"/>
              <a:gd name="connsiteY28" fmla="*/ 1164609 h 2374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943367" h="2374710">
                <a:moveTo>
                  <a:pt x="2943367" y="1164609"/>
                </a:moveTo>
                <a:lnTo>
                  <a:pt x="2825087" y="1182806"/>
                </a:lnTo>
                <a:lnTo>
                  <a:pt x="2688609" y="1205552"/>
                </a:lnTo>
                <a:lnTo>
                  <a:pt x="2556681" y="1246496"/>
                </a:lnTo>
                <a:lnTo>
                  <a:pt x="2474794" y="1287439"/>
                </a:lnTo>
                <a:lnTo>
                  <a:pt x="2388358" y="1332931"/>
                </a:lnTo>
                <a:lnTo>
                  <a:pt x="2301922" y="1382973"/>
                </a:lnTo>
                <a:lnTo>
                  <a:pt x="2242782" y="1428466"/>
                </a:lnTo>
                <a:lnTo>
                  <a:pt x="2160896" y="1501254"/>
                </a:lnTo>
                <a:lnTo>
                  <a:pt x="2110854" y="1546746"/>
                </a:lnTo>
                <a:lnTo>
                  <a:pt x="2083558" y="1574042"/>
                </a:lnTo>
                <a:lnTo>
                  <a:pt x="2060812" y="1628633"/>
                </a:lnTo>
                <a:lnTo>
                  <a:pt x="2028967" y="1655928"/>
                </a:lnTo>
                <a:lnTo>
                  <a:pt x="1997122" y="1696872"/>
                </a:lnTo>
                <a:lnTo>
                  <a:pt x="1951630" y="1778758"/>
                </a:lnTo>
                <a:lnTo>
                  <a:pt x="1919785" y="1828800"/>
                </a:lnTo>
                <a:lnTo>
                  <a:pt x="1901588" y="1878842"/>
                </a:lnTo>
                <a:lnTo>
                  <a:pt x="1878842" y="1928884"/>
                </a:lnTo>
                <a:lnTo>
                  <a:pt x="1846997" y="2006221"/>
                </a:lnTo>
                <a:lnTo>
                  <a:pt x="1824251" y="2079009"/>
                </a:lnTo>
                <a:lnTo>
                  <a:pt x="1815152" y="2115403"/>
                </a:lnTo>
                <a:lnTo>
                  <a:pt x="1806054" y="2179093"/>
                </a:lnTo>
                <a:lnTo>
                  <a:pt x="1801504" y="2238233"/>
                </a:lnTo>
                <a:lnTo>
                  <a:pt x="1801504" y="2265528"/>
                </a:lnTo>
                <a:lnTo>
                  <a:pt x="1806054" y="2329218"/>
                </a:lnTo>
                <a:lnTo>
                  <a:pt x="1801504" y="2374710"/>
                </a:lnTo>
                <a:lnTo>
                  <a:pt x="0" y="0"/>
                </a:lnTo>
                <a:lnTo>
                  <a:pt x="2938818" y="0"/>
                </a:lnTo>
                <a:cubicBezTo>
                  <a:pt x="2940334" y="388203"/>
                  <a:pt x="2941851" y="776406"/>
                  <a:pt x="2943367" y="1164609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140709" t="-96970" r="-4046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Forme libre 13"/>
          <p:cNvSpPr/>
          <p:nvPr/>
        </p:nvSpPr>
        <p:spPr>
          <a:xfrm flipV="1">
            <a:off x="1217656" y="2302638"/>
            <a:ext cx="2944800" cy="2376000"/>
          </a:xfrm>
          <a:custGeom>
            <a:avLst/>
            <a:gdLst>
              <a:gd name="connsiteX0" fmla="*/ 2943367 w 2943367"/>
              <a:gd name="connsiteY0" fmla="*/ 1164609 h 2374710"/>
              <a:gd name="connsiteX1" fmla="*/ 2825087 w 2943367"/>
              <a:gd name="connsiteY1" fmla="*/ 1182806 h 2374710"/>
              <a:gd name="connsiteX2" fmla="*/ 2688609 w 2943367"/>
              <a:gd name="connsiteY2" fmla="*/ 1205552 h 2374710"/>
              <a:gd name="connsiteX3" fmla="*/ 2556681 w 2943367"/>
              <a:gd name="connsiteY3" fmla="*/ 1246496 h 2374710"/>
              <a:gd name="connsiteX4" fmla="*/ 2474794 w 2943367"/>
              <a:gd name="connsiteY4" fmla="*/ 1287439 h 2374710"/>
              <a:gd name="connsiteX5" fmla="*/ 2388358 w 2943367"/>
              <a:gd name="connsiteY5" fmla="*/ 1332931 h 2374710"/>
              <a:gd name="connsiteX6" fmla="*/ 2301922 w 2943367"/>
              <a:gd name="connsiteY6" fmla="*/ 1382973 h 2374710"/>
              <a:gd name="connsiteX7" fmla="*/ 2242782 w 2943367"/>
              <a:gd name="connsiteY7" fmla="*/ 1428466 h 2374710"/>
              <a:gd name="connsiteX8" fmla="*/ 2160896 w 2943367"/>
              <a:gd name="connsiteY8" fmla="*/ 1501254 h 2374710"/>
              <a:gd name="connsiteX9" fmla="*/ 2110854 w 2943367"/>
              <a:gd name="connsiteY9" fmla="*/ 1546746 h 2374710"/>
              <a:gd name="connsiteX10" fmla="*/ 2083558 w 2943367"/>
              <a:gd name="connsiteY10" fmla="*/ 1574042 h 2374710"/>
              <a:gd name="connsiteX11" fmla="*/ 2060812 w 2943367"/>
              <a:gd name="connsiteY11" fmla="*/ 1628633 h 2374710"/>
              <a:gd name="connsiteX12" fmla="*/ 2028967 w 2943367"/>
              <a:gd name="connsiteY12" fmla="*/ 1655928 h 2374710"/>
              <a:gd name="connsiteX13" fmla="*/ 1997122 w 2943367"/>
              <a:gd name="connsiteY13" fmla="*/ 1696872 h 2374710"/>
              <a:gd name="connsiteX14" fmla="*/ 1951630 w 2943367"/>
              <a:gd name="connsiteY14" fmla="*/ 1778758 h 2374710"/>
              <a:gd name="connsiteX15" fmla="*/ 1919785 w 2943367"/>
              <a:gd name="connsiteY15" fmla="*/ 1828800 h 2374710"/>
              <a:gd name="connsiteX16" fmla="*/ 1901588 w 2943367"/>
              <a:gd name="connsiteY16" fmla="*/ 1878842 h 2374710"/>
              <a:gd name="connsiteX17" fmla="*/ 1878842 w 2943367"/>
              <a:gd name="connsiteY17" fmla="*/ 1928884 h 2374710"/>
              <a:gd name="connsiteX18" fmla="*/ 1846997 w 2943367"/>
              <a:gd name="connsiteY18" fmla="*/ 2006221 h 2374710"/>
              <a:gd name="connsiteX19" fmla="*/ 1824251 w 2943367"/>
              <a:gd name="connsiteY19" fmla="*/ 2079009 h 2374710"/>
              <a:gd name="connsiteX20" fmla="*/ 1815152 w 2943367"/>
              <a:gd name="connsiteY20" fmla="*/ 2115403 h 2374710"/>
              <a:gd name="connsiteX21" fmla="*/ 1806054 w 2943367"/>
              <a:gd name="connsiteY21" fmla="*/ 2179093 h 2374710"/>
              <a:gd name="connsiteX22" fmla="*/ 1801504 w 2943367"/>
              <a:gd name="connsiteY22" fmla="*/ 2238233 h 2374710"/>
              <a:gd name="connsiteX23" fmla="*/ 1801504 w 2943367"/>
              <a:gd name="connsiteY23" fmla="*/ 2265528 h 2374710"/>
              <a:gd name="connsiteX24" fmla="*/ 1806054 w 2943367"/>
              <a:gd name="connsiteY24" fmla="*/ 2329218 h 2374710"/>
              <a:gd name="connsiteX25" fmla="*/ 1801504 w 2943367"/>
              <a:gd name="connsiteY25" fmla="*/ 2374710 h 2374710"/>
              <a:gd name="connsiteX26" fmla="*/ 0 w 2943367"/>
              <a:gd name="connsiteY26" fmla="*/ 0 h 2374710"/>
              <a:gd name="connsiteX27" fmla="*/ 2938818 w 2943367"/>
              <a:gd name="connsiteY27" fmla="*/ 0 h 2374710"/>
              <a:gd name="connsiteX28" fmla="*/ 2943367 w 2943367"/>
              <a:gd name="connsiteY28" fmla="*/ 1164609 h 2374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943367" h="2374710">
                <a:moveTo>
                  <a:pt x="2943367" y="1164609"/>
                </a:moveTo>
                <a:lnTo>
                  <a:pt x="2825087" y="1182806"/>
                </a:lnTo>
                <a:lnTo>
                  <a:pt x="2688609" y="1205552"/>
                </a:lnTo>
                <a:lnTo>
                  <a:pt x="2556681" y="1246496"/>
                </a:lnTo>
                <a:lnTo>
                  <a:pt x="2474794" y="1287439"/>
                </a:lnTo>
                <a:lnTo>
                  <a:pt x="2388358" y="1332931"/>
                </a:lnTo>
                <a:lnTo>
                  <a:pt x="2301922" y="1382973"/>
                </a:lnTo>
                <a:lnTo>
                  <a:pt x="2242782" y="1428466"/>
                </a:lnTo>
                <a:lnTo>
                  <a:pt x="2160896" y="1501254"/>
                </a:lnTo>
                <a:lnTo>
                  <a:pt x="2110854" y="1546746"/>
                </a:lnTo>
                <a:lnTo>
                  <a:pt x="2083558" y="1574042"/>
                </a:lnTo>
                <a:lnTo>
                  <a:pt x="2060812" y="1628633"/>
                </a:lnTo>
                <a:lnTo>
                  <a:pt x="2028967" y="1655928"/>
                </a:lnTo>
                <a:lnTo>
                  <a:pt x="1997122" y="1696872"/>
                </a:lnTo>
                <a:lnTo>
                  <a:pt x="1951630" y="1778758"/>
                </a:lnTo>
                <a:lnTo>
                  <a:pt x="1919785" y="1828800"/>
                </a:lnTo>
                <a:lnTo>
                  <a:pt x="1901588" y="1878842"/>
                </a:lnTo>
                <a:lnTo>
                  <a:pt x="1878842" y="1928884"/>
                </a:lnTo>
                <a:lnTo>
                  <a:pt x="1846997" y="2006221"/>
                </a:lnTo>
                <a:lnTo>
                  <a:pt x="1824251" y="2079009"/>
                </a:lnTo>
                <a:lnTo>
                  <a:pt x="1815152" y="2115403"/>
                </a:lnTo>
                <a:lnTo>
                  <a:pt x="1806054" y="2179093"/>
                </a:lnTo>
                <a:lnTo>
                  <a:pt x="1801504" y="2238233"/>
                </a:lnTo>
                <a:lnTo>
                  <a:pt x="1801504" y="2265528"/>
                </a:lnTo>
                <a:lnTo>
                  <a:pt x="1806054" y="2329218"/>
                </a:lnTo>
                <a:lnTo>
                  <a:pt x="1801504" y="2374710"/>
                </a:lnTo>
                <a:lnTo>
                  <a:pt x="0" y="0"/>
                </a:lnTo>
                <a:lnTo>
                  <a:pt x="2938818" y="0"/>
                </a:lnTo>
                <a:cubicBezTo>
                  <a:pt x="2940334" y="388203"/>
                  <a:pt x="2941851" y="776406"/>
                  <a:pt x="2943367" y="1164609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42543" t="-96970" r="-1386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1308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10" grpId="0" animBg="1"/>
      <p:bldP spid="11" grpId="0" animBg="1"/>
      <p:bldP spid="3" grpId="0" animBg="1"/>
      <p:bldP spid="6" grpId="0" animBg="1"/>
      <p:bldP spid="8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04000" y="0"/>
            <a:ext cx="1368000" cy="792000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 l="-102632" t="1" r="-402632" b="-4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0"/>
            <a:ext cx="1404000" cy="792000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 l="-1282" t="1" r="-488462" b="-4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792000"/>
            <a:ext cx="1404000" cy="792000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 l="-1282" t="-99999" r="-488462" b="-3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0" y="1584000"/>
            <a:ext cx="1404000" cy="792000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 l="-1282" t="-199999" r="-488462" b="-2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0" y="2376000"/>
            <a:ext cx="1404000" cy="792000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 l="-1282" t="-299999" r="-488462" b="-1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3168000"/>
            <a:ext cx="1404000" cy="792000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 l="-1282" t="-399999" r="-488462" b="-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3951618"/>
            <a:ext cx="1404000" cy="727200"/>
          </a:xfrm>
          <a:prstGeom prst="rect">
            <a:avLst/>
          </a:prstGeom>
          <a:blipFill dpi="0" rotWithShape="0">
            <a:blip r:embed="rId5" cstate="print"/>
            <a:srcRect/>
            <a:stretch>
              <a:fillRect l="-1282" t="-543069" r="-488462" b="-49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404000" y="788400"/>
            <a:ext cx="1368000" cy="799200"/>
          </a:xfrm>
          <a:prstGeom prst="rect">
            <a:avLst/>
          </a:prstGeom>
          <a:blipFill dpi="0" rotWithShape="0">
            <a:blip r:embed="rId6" cstate="print"/>
            <a:srcRect/>
            <a:stretch>
              <a:fillRect l="-104000" t="-99100" r="-402632" b="-386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404000" y="1580400"/>
            <a:ext cx="1368000" cy="799200"/>
          </a:xfrm>
          <a:prstGeom prst="rect">
            <a:avLst/>
          </a:prstGeom>
          <a:blipFill dpi="0" rotWithShape="0">
            <a:blip r:embed="rId6" cstate="print"/>
            <a:srcRect/>
            <a:stretch>
              <a:fillRect l="-104000" t="-198155" r="-402600" b="-28734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404000" y="2371809"/>
            <a:ext cx="1368000" cy="792000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 l="-104000" t="-300000" r="-402632" b="-1909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4000" y="3157548"/>
            <a:ext cx="1368000" cy="792000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 l="-104000" t="-398682" r="-402632" b="-9231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404000" y="3924000"/>
            <a:ext cx="1368000" cy="756000"/>
          </a:xfrm>
          <a:prstGeom prst="rect">
            <a:avLst/>
          </a:prstGeom>
          <a:blipFill dpi="0" rotWithShape="0">
            <a:blip r:embed="rId7" cstate="print"/>
            <a:srcRect/>
            <a:stretch>
              <a:fillRect l="-104000" t="-519074" r="-402632" b="-2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772000" y="0"/>
            <a:ext cx="1368000" cy="792000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 l="-202632" t="1" r="-302632" b="-4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772000" y="792000"/>
            <a:ext cx="1368000" cy="792000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 l="-202632" t="-100909" r="-302632" b="-38999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772000" y="1584196"/>
            <a:ext cx="1368000" cy="792000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 l="-202632" t="-199999" r="-302632" b="-2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772000" y="2365199"/>
            <a:ext cx="1368000" cy="825869"/>
          </a:xfrm>
          <a:prstGeom prst="rect">
            <a:avLst/>
          </a:prstGeom>
          <a:blipFill dpi="0" rotWithShape="0">
            <a:blip r:embed="rId8" cstate="print"/>
            <a:srcRect/>
            <a:stretch>
              <a:fillRect l="-202632" t="-299999" r="-302632" b="-1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772000" y="3160800"/>
            <a:ext cx="1368000" cy="792000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 l="-202632" t="-399090" r="-302632" b="-9181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772000" y="3952800"/>
            <a:ext cx="1368000" cy="727200"/>
          </a:xfrm>
          <a:prstGeom prst="rect">
            <a:avLst/>
          </a:prstGeom>
          <a:blipFill dpi="0" rotWithShape="0">
            <a:blip r:embed="rId9" cstate="print"/>
            <a:srcRect/>
            <a:stretch>
              <a:fillRect l="-202632" t="-543069" r="-302632" b="-49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4140000" y="0"/>
            <a:ext cx="1368000" cy="792000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 l="-302632" t="1" r="-202632" b="-4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130475" y="736356"/>
            <a:ext cx="1422600" cy="857249"/>
          </a:xfrm>
          <a:prstGeom prst="rect">
            <a:avLst/>
          </a:prstGeom>
          <a:blipFill dpi="0" rotWithShape="0">
            <a:blip r:embed="rId10" cstate="print"/>
            <a:srcRect/>
            <a:stretch>
              <a:fillRect l="-302632" t="-99999" r="-202632" b="-3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140000" y="1584000"/>
            <a:ext cx="1368000" cy="792000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 l="-302632" t="-199999" r="-202632" b="-2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140000" y="2376000"/>
            <a:ext cx="1368000" cy="792000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 l="-302632" t="-299999" r="-202632" b="-1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140000" y="3168000"/>
            <a:ext cx="1368000" cy="792000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 l="-302632" t="-399999" r="-202632" b="-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140000" y="3960000"/>
            <a:ext cx="1368000" cy="720000"/>
          </a:xfrm>
          <a:prstGeom prst="rect">
            <a:avLst/>
          </a:prstGeom>
          <a:blipFill dpi="0" rotWithShape="0">
            <a:blip r:embed="rId11" cstate="print"/>
            <a:srcRect/>
            <a:stretch>
              <a:fillRect l="-302632" t="-550000" r="-20263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508000" y="0"/>
            <a:ext cx="1368000" cy="792000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 l="-402632" t="1" r="-102632" b="-4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508000" y="792000"/>
            <a:ext cx="1368000" cy="792000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 l="-402632" t="-99999" r="-102632" b="-3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508000" y="1584000"/>
            <a:ext cx="1368000" cy="792000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 l="-402632" t="-199999" r="-102632" b="-2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508000" y="2376000"/>
            <a:ext cx="1368000" cy="792000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 l="-402632" t="-299999" r="-102632" b="-1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508000" y="3168000"/>
            <a:ext cx="1368000" cy="792000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 l="-402632" t="-399999" r="-102632" b="-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508000" y="3960000"/>
            <a:ext cx="1368000" cy="720000"/>
          </a:xfrm>
          <a:prstGeom prst="rect">
            <a:avLst/>
          </a:prstGeom>
          <a:blipFill dpi="0" rotWithShape="0">
            <a:blip r:embed="rId11" cstate="print"/>
            <a:srcRect/>
            <a:stretch>
              <a:fillRect l="-402632" t="-550000" r="-10263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876000" y="0"/>
            <a:ext cx="1404000" cy="792000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 l="-488462" t="1" r="-1282" b="-4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6876000" y="792000"/>
            <a:ext cx="1404000" cy="792000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 l="-488462" t="-99999" r="-1282" b="-3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6876000" y="1583999"/>
            <a:ext cx="1404000" cy="816301"/>
          </a:xfrm>
          <a:prstGeom prst="rect">
            <a:avLst/>
          </a:prstGeom>
          <a:blipFill dpi="0" rotWithShape="0">
            <a:blip r:embed="rId12" cstate="print"/>
            <a:srcRect/>
            <a:stretch>
              <a:fillRect l="-488462" t="-199999" r="-1282" b="-2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6876400" y="2400301"/>
            <a:ext cx="1404000" cy="888022"/>
          </a:xfrm>
          <a:prstGeom prst="rect">
            <a:avLst/>
          </a:prstGeom>
          <a:blipFill dpi="0" rotWithShape="0">
            <a:blip r:embed="rId13" cstate="print"/>
            <a:srcRect/>
            <a:stretch>
              <a:fillRect l="-488462" t="-304545" r="-1282" b="-18636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876000" y="3168000"/>
            <a:ext cx="1404000" cy="792000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 l="-488462" t="-399999" r="-1282" b="-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876000" y="3960000"/>
            <a:ext cx="1404000" cy="720000"/>
          </a:xfrm>
          <a:prstGeom prst="rect">
            <a:avLst/>
          </a:prstGeom>
          <a:blipFill dpi="0" rotWithShape="0">
            <a:blip r:embed="rId14" cstate="print"/>
            <a:srcRect/>
            <a:stretch>
              <a:fillRect l="-491000" t="-540000" r="-1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1368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10000">
        <p14:rippl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7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7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8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8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6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6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7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7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8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0" grpId="0" animBg="1"/>
      <p:bldP spid="10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rganigramme : Procédé prédéfini 3"/>
          <p:cNvSpPr/>
          <p:nvPr/>
        </p:nvSpPr>
        <p:spPr>
          <a:xfrm>
            <a:off x="0" y="-9239"/>
            <a:ext cx="8280400" cy="4680000"/>
          </a:xfrm>
          <a:prstGeom prst="flowChartPredefinedProcess">
            <a:avLst/>
          </a:prstGeom>
          <a:blipFill dpi="0" rotWithShape="0">
            <a:blip r:embed="rId2"/>
            <a:srcRect/>
            <a:stretch>
              <a:fillRect l="2" r="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Organigramme : Décision 4"/>
          <p:cNvSpPr/>
          <p:nvPr/>
        </p:nvSpPr>
        <p:spPr>
          <a:xfrm>
            <a:off x="1033670" y="-1"/>
            <a:ext cx="6195391" cy="4679975"/>
          </a:xfrm>
          <a:prstGeom prst="flowChartDecision">
            <a:avLst/>
          </a:prstGeom>
          <a:blipFill dpi="0" rotWithShape="0">
            <a:blip r:embed="rId2"/>
            <a:srcRect/>
            <a:stretch>
              <a:fillRect l="-16686" r="-169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Triangle rectangle 5"/>
          <p:cNvSpPr/>
          <p:nvPr/>
        </p:nvSpPr>
        <p:spPr>
          <a:xfrm>
            <a:off x="1046922" y="2352261"/>
            <a:ext cx="3074504" cy="2327714"/>
          </a:xfrm>
          <a:prstGeom prst="rtTriangle">
            <a:avLst/>
          </a:prstGeom>
          <a:blipFill dpi="0" rotWithShape="0">
            <a:blip r:embed="rId2"/>
            <a:srcRect/>
            <a:stretch>
              <a:fillRect l="-34051" t="-101451" r="-13527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rot="10800000">
            <a:off x="4154557" y="12261"/>
            <a:ext cx="3074504" cy="2327714"/>
          </a:xfrm>
          <a:prstGeom prst="rtTriangle">
            <a:avLst/>
          </a:prstGeom>
          <a:blipFill dpi="0" rotWithShape="0">
            <a:blip r:embed="rId2"/>
            <a:srcRect/>
            <a:stretch>
              <a:fillRect l="-135130" t="-924" r="-34195" b="-10013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rectangle 7"/>
          <p:cNvSpPr/>
          <p:nvPr/>
        </p:nvSpPr>
        <p:spPr>
          <a:xfrm rot="10800000" flipV="1">
            <a:off x="4075043" y="2339975"/>
            <a:ext cx="3167270" cy="2339976"/>
          </a:xfrm>
          <a:prstGeom prst="rtTriangle">
            <a:avLst/>
          </a:prstGeom>
          <a:blipFill dpi="0" rotWithShape="0">
            <a:blip r:embed="rId2"/>
            <a:srcRect/>
            <a:stretch>
              <a:fillRect l="-128660" t="-100395" r="-3277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Triangle rectangle 8"/>
          <p:cNvSpPr/>
          <p:nvPr/>
        </p:nvSpPr>
        <p:spPr>
          <a:xfrm flipV="1">
            <a:off x="1046922" y="-6144"/>
            <a:ext cx="3167270" cy="2339976"/>
          </a:xfrm>
          <a:prstGeom prst="rtTriangle">
            <a:avLst/>
          </a:prstGeom>
          <a:blipFill dpi="0" rotWithShape="0">
            <a:blip r:embed="rId2"/>
            <a:srcRect/>
            <a:stretch>
              <a:fillRect l="-33053" r="-128383" b="-1002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041440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12000"/>
    </mc:Choice>
    <mc:Fallback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-1"/>
            <a:ext cx="1080000" cy="4688939"/>
          </a:xfrm>
          <a:prstGeom prst="rect">
            <a:avLst/>
          </a:prstGeom>
          <a:blipFill dpi="0" rotWithShape="0">
            <a:blip r:embed="rId2"/>
            <a:srcRect/>
            <a:stretch>
              <a:fillRect l="378" t="-111" r="-666704" b="11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7208652" y="-52"/>
            <a:ext cx="1080000" cy="4697977"/>
          </a:xfrm>
          <a:prstGeom prst="rect">
            <a:avLst/>
          </a:prstGeom>
          <a:blipFill dpi="0" rotWithShape="0">
            <a:blip r:embed="rId2"/>
            <a:srcRect/>
            <a:stretch>
              <a:fillRect l="-667468" r="7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Chevron 1"/>
          <p:cNvSpPr/>
          <p:nvPr/>
        </p:nvSpPr>
        <p:spPr>
          <a:xfrm rot="5400000">
            <a:off x="2960452" y="413925"/>
            <a:ext cx="2376000" cy="6192000"/>
          </a:xfrm>
          <a:prstGeom prst="chevron">
            <a:avLst>
              <a:gd name="adj" fmla="val 51234"/>
            </a:avLst>
          </a:prstGeom>
          <a:blipFill dpi="0" rotWithShape="0">
            <a:blip r:embed="rId2"/>
            <a:srcRect/>
            <a:stretch>
              <a:fillRect l="-17131" t="-97726" r="-1659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Hexagone 3"/>
          <p:cNvSpPr/>
          <p:nvPr/>
        </p:nvSpPr>
        <p:spPr>
          <a:xfrm rot="5400000">
            <a:off x="2934200" y="-756025"/>
            <a:ext cx="2412000" cy="6192000"/>
          </a:xfrm>
          <a:prstGeom prst="hexagon">
            <a:avLst>
              <a:gd name="adj" fmla="val 50000"/>
              <a:gd name="vf" fmla="val 115470"/>
            </a:avLst>
          </a:prstGeom>
          <a:blipFill dpi="0" rotWithShape="0">
            <a:blip r:embed="rId2"/>
            <a:srcRect/>
            <a:stretch>
              <a:fillRect l="-16863" t="-47017" r="-16863" b="-4738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Chevron 19"/>
          <p:cNvSpPr/>
          <p:nvPr/>
        </p:nvSpPr>
        <p:spPr>
          <a:xfrm rot="16200000">
            <a:off x="2928716" y="-1923283"/>
            <a:ext cx="2406464" cy="6192000"/>
          </a:xfrm>
          <a:custGeom>
            <a:avLst/>
            <a:gdLst>
              <a:gd name="connsiteX0" fmla="*/ 0 w 2388880"/>
              <a:gd name="connsiteY0" fmla="*/ 0 h 6192000"/>
              <a:gd name="connsiteX1" fmla="*/ 1164961 w 2388880"/>
              <a:gd name="connsiteY1" fmla="*/ 0 h 6192000"/>
              <a:gd name="connsiteX2" fmla="*/ 2388880 w 2388880"/>
              <a:gd name="connsiteY2" fmla="*/ 3096000 h 6192000"/>
              <a:gd name="connsiteX3" fmla="*/ 1164961 w 2388880"/>
              <a:gd name="connsiteY3" fmla="*/ 6192000 h 6192000"/>
              <a:gd name="connsiteX4" fmla="*/ 0 w 2388880"/>
              <a:gd name="connsiteY4" fmla="*/ 6192000 h 6192000"/>
              <a:gd name="connsiteX5" fmla="*/ 1223919 w 2388880"/>
              <a:gd name="connsiteY5" fmla="*/ 3096000 h 6192000"/>
              <a:gd name="connsiteX6" fmla="*/ 0 w 2388880"/>
              <a:gd name="connsiteY6" fmla="*/ 0 h 6192000"/>
              <a:gd name="connsiteX0" fmla="*/ 0 w 2406464"/>
              <a:gd name="connsiteY0" fmla="*/ 0 h 6192000"/>
              <a:gd name="connsiteX1" fmla="*/ 1164961 w 2406464"/>
              <a:gd name="connsiteY1" fmla="*/ 0 h 6192000"/>
              <a:gd name="connsiteX2" fmla="*/ 2406464 w 2406464"/>
              <a:gd name="connsiteY2" fmla="*/ 3084277 h 6192000"/>
              <a:gd name="connsiteX3" fmla="*/ 1164961 w 2406464"/>
              <a:gd name="connsiteY3" fmla="*/ 6192000 h 6192000"/>
              <a:gd name="connsiteX4" fmla="*/ 0 w 2406464"/>
              <a:gd name="connsiteY4" fmla="*/ 6192000 h 6192000"/>
              <a:gd name="connsiteX5" fmla="*/ 1223919 w 2406464"/>
              <a:gd name="connsiteY5" fmla="*/ 3096000 h 6192000"/>
              <a:gd name="connsiteX6" fmla="*/ 0 w 2406464"/>
              <a:gd name="connsiteY6" fmla="*/ 0 h 6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06464" h="6192000">
                <a:moveTo>
                  <a:pt x="0" y="0"/>
                </a:moveTo>
                <a:lnTo>
                  <a:pt x="1164961" y="0"/>
                </a:lnTo>
                <a:lnTo>
                  <a:pt x="2406464" y="3084277"/>
                </a:lnTo>
                <a:lnTo>
                  <a:pt x="1164961" y="6192000"/>
                </a:lnTo>
                <a:lnTo>
                  <a:pt x="0" y="6192000"/>
                </a:lnTo>
                <a:lnTo>
                  <a:pt x="1223919" y="309600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6731" t="328" r="-16994" b="-9574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>
            <a:off x="1071948" y="3455950"/>
            <a:ext cx="3060000" cy="1224000"/>
          </a:xfrm>
          <a:prstGeom prst="rtTriangle">
            <a:avLst/>
          </a:prstGeom>
          <a:blipFill dpi="0" rotWithShape="0">
            <a:blip r:embed="rId2"/>
            <a:srcRect/>
            <a:stretch>
              <a:fillRect l="-35031" t="-283406" r="-135571" b="-73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rectangle 20"/>
          <p:cNvSpPr/>
          <p:nvPr/>
        </p:nvSpPr>
        <p:spPr>
          <a:xfrm rot="10800000">
            <a:off x="4118174" y="1"/>
            <a:ext cx="3096000" cy="1224000"/>
          </a:xfrm>
          <a:prstGeom prst="rtTriangle">
            <a:avLst/>
          </a:prstGeom>
          <a:blipFill dpi="0" rotWithShape="0">
            <a:blip r:embed="rId2"/>
            <a:srcRect/>
            <a:stretch>
              <a:fillRect l="-133015" r="-34439" b="-28381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Triangle rectangle 21"/>
          <p:cNvSpPr/>
          <p:nvPr/>
        </p:nvSpPr>
        <p:spPr>
          <a:xfrm flipV="1">
            <a:off x="1080000" y="-12931"/>
            <a:ext cx="3096000" cy="1296000"/>
          </a:xfrm>
          <a:prstGeom prst="rtTriangle">
            <a:avLst/>
          </a:prstGeom>
          <a:blipFill dpi="0" rotWithShape="0">
            <a:blip r:embed="rId2"/>
            <a:srcRect/>
            <a:stretch>
              <a:fillRect l="-34884" r="-132571" b="-26349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Triangle rectangle 22"/>
          <p:cNvSpPr/>
          <p:nvPr/>
        </p:nvSpPr>
        <p:spPr>
          <a:xfrm rot="10800000" flipV="1">
            <a:off x="4162426" y="3464938"/>
            <a:ext cx="3060000" cy="1224000"/>
          </a:xfrm>
          <a:prstGeom prst="rtTriangle">
            <a:avLst/>
          </a:prstGeom>
          <a:blipFill dpi="0" rotWithShape="0">
            <a:blip r:embed="rId2"/>
            <a:srcRect/>
            <a:stretch>
              <a:fillRect l="-136028" t="-283083" r="-34574" b="73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075625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10000">
        <p14:doors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10" grpId="0" animBg="1"/>
      <p:bldP spid="10" grpId="1" animBg="1"/>
      <p:bldP spid="2" grpId="0" animBg="1"/>
      <p:bldP spid="4" grpId="0" animBg="1"/>
      <p:bldP spid="20" grpId="0" animBg="1"/>
      <p:bldP spid="5" grpId="0" animBg="1"/>
      <p:bldP spid="21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Organigramme : Trier 3"/>
          <p:cNvSpPr/>
          <p:nvPr/>
        </p:nvSpPr>
        <p:spPr>
          <a:xfrm>
            <a:off x="-54015" y="0"/>
            <a:ext cx="2215258" cy="4679950"/>
          </a:xfrm>
          <a:prstGeom prst="flowChartSort">
            <a:avLst/>
          </a:prstGeom>
          <a:blipFill dpi="0" rotWithShape="0">
            <a:blip r:embed="rId2"/>
            <a:srcRect/>
            <a:stretch>
              <a:fillRect l="1713" r="-27699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5" name="Organigramme : Joindre 4"/>
          <p:cNvSpPr/>
          <p:nvPr/>
        </p:nvSpPr>
        <p:spPr>
          <a:xfrm>
            <a:off x="1049459" y="0"/>
            <a:ext cx="2157674" cy="4679950"/>
          </a:xfrm>
          <a:prstGeom prst="flowChartCollate">
            <a:avLst/>
          </a:prstGeom>
          <a:blipFill dpi="0" rotWithShape="0">
            <a:blip r:embed="rId2"/>
            <a:srcRect/>
            <a:stretch>
              <a:fillRect l="-48040" r="-23508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6" name="Organigramme : Trier 5"/>
          <p:cNvSpPr/>
          <p:nvPr/>
        </p:nvSpPr>
        <p:spPr>
          <a:xfrm>
            <a:off x="2069803" y="-51482"/>
            <a:ext cx="2233070" cy="4731429"/>
          </a:xfrm>
          <a:custGeom>
            <a:avLst/>
            <a:gdLst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000 h 10000"/>
              <a:gd name="connsiteX1" fmla="*/ 10000 w 10000"/>
              <a:gd name="connsiteY1" fmla="*/ 5000 h 10000"/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110 h 10110"/>
              <a:gd name="connsiteX1" fmla="*/ 5000 w 10000"/>
              <a:gd name="connsiteY1" fmla="*/ 110 h 10110"/>
              <a:gd name="connsiteX2" fmla="*/ 10000 w 10000"/>
              <a:gd name="connsiteY2" fmla="*/ 5110 h 10110"/>
              <a:gd name="connsiteX3" fmla="*/ 5000 w 10000"/>
              <a:gd name="connsiteY3" fmla="*/ 10110 h 10110"/>
              <a:gd name="connsiteX4" fmla="*/ 0 w 10000"/>
              <a:gd name="connsiteY4" fmla="*/ 5110 h 10110"/>
              <a:gd name="connsiteX0" fmla="*/ 0 w 10000"/>
              <a:gd name="connsiteY0" fmla="*/ 5110 h 10110"/>
              <a:gd name="connsiteX1" fmla="*/ 10000 w 10000"/>
              <a:gd name="connsiteY1" fmla="*/ 5110 h 10110"/>
              <a:gd name="connsiteX0" fmla="*/ 0 w 10000"/>
              <a:gd name="connsiteY0" fmla="*/ 5110 h 10110"/>
              <a:gd name="connsiteX1" fmla="*/ 4953 w 10000"/>
              <a:gd name="connsiteY1" fmla="*/ 0 h 10110"/>
              <a:gd name="connsiteX2" fmla="*/ 10000 w 10000"/>
              <a:gd name="connsiteY2" fmla="*/ 5110 h 10110"/>
              <a:gd name="connsiteX3" fmla="*/ 5000 w 10000"/>
              <a:gd name="connsiteY3" fmla="*/ 10110 h 10110"/>
              <a:gd name="connsiteX4" fmla="*/ 0 w 10000"/>
              <a:gd name="connsiteY4" fmla="*/ 5110 h 10110"/>
              <a:gd name="connsiteX0" fmla="*/ 47 w 10047"/>
              <a:gd name="connsiteY0" fmla="*/ 5110 h 10110"/>
              <a:gd name="connsiteX1" fmla="*/ 5047 w 10047"/>
              <a:gd name="connsiteY1" fmla="*/ 110 h 10110"/>
              <a:gd name="connsiteX2" fmla="*/ 10047 w 10047"/>
              <a:gd name="connsiteY2" fmla="*/ 5110 h 10110"/>
              <a:gd name="connsiteX3" fmla="*/ 5047 w 10047"/>
              <a:gd name="connsiteY3" fmla="*/ 10110 h 10110"/>
              <a:gd name="connsiteX4" fmla="*/ 47 w 10047"/>
              <a:gd name="connsiteY4" fmla="*/ 5110 h 10110"/>
              <a:gd name="connsiteX0" fmla="*/ 47 w 10047"/>
              <a:gd name="connsiteY0" fmla="*/ 5110 h 10110"/>
              <a:gd name="connsiteX1" fmla="*/ 10047 w 10047"/>
              <a:gd name="connsiteY1" fmla="*/ 5110 h 10110"/>
              <a:gd name="connsiteX0" fmla="*/ 0 w 10047"/>
              <a:gd name="connsiteY0" fmla="*/ 5110 h 10110"/>
              <a:gd name="connsiteX1" fmla="*/ 5000 w 10047"/>
              <a:gd name="connsiteY1" fmla="*/ 0 h 10110"/>
              <a:gd name="connsiteX2" fmla="*/ 10047 w 10047"/>
              <a:gd name="connsiteY2" fmla="*/ 5110 h 10110"/>
              <a:gd name="connsiteX3" fmla="*/ 5047 w 10047"/>
              <a:gd name="connsiteY3" fmla="*/ 10110 h 10110"/>
              <a:gd name="connsiteX4" fmla="*/ 0 w 10047"/>
              <a:gd name="connsiteY4" fmla="*/ 5110 h 10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47" h="10110" stroke="0" extrusionOk="0">
                <a:moveTo>
                  <a:pt x="47" y="5110"/>
                </a:moveTo>
                <a:lnTo>
                  <a:pt x="5047" y="110"/>
                </a:lnTo>
                <a:lnTo>
                  <a:pt x="10047" y="5110"/>
                </a:lnTo>
                <a:lnTo>
                  <a:pt x="5047" y="10110"/>
                </a:lnTo>
                <a:lnTo>
                  <a:pt x="47" y="5110"/>
                </a:lnTo>
                <a:close/>
              </a:path>
              <a:path w="10047" h="10110" fill="none" extrusionOk="0">
                <a:moveTo>
                  <a:pt x="47" y="5110"/>
                </a:moveTo>
                <a:lnTo>
                  <a:pt x="10047" y="5110"/>
                </a:lnTo>
              </a:path>
              <a:path w="10047" h="10110" fill="none">
                <a:moveTo>
                  <a:pt x="0" y="5110"/>
                </a:moveTo>
                <a:lnTo>
                  <a:pt x="5000" y="0"/>
                </a:lnTo>
                <a:lnTo>
                  <a:pt x="10047" y="5110"/>
                </a:lnTo>
                <a:lnTo>
                  <a:pt x="5047" y="10110"/>
                </a:lnTo>
                <a:lnTo>
                  <a:pt x="0" y="511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93922" r="-17891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7" name="Organigramme : Joindre 6"/>
          <p:cNvSpPr/>
          <p:nvPr/>
        </p:nvSpPr>
        <p:spPr>
          <a:xfrm>
            <a:off x="3173276" y="0"/>
            <a:ext cx="2254480" cy="4679950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5000 w 10000"/>
              <a:gd name="connsiteY2" fmla="*/ 500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5000 w 10000"/>
              <a:gd name="connsiteY5" fmla="*/ 5000 h 10000"/>
              <a:gd name="connsiteX6" fmla="*/ 0 w 10000"/>
              <a:gd name="connsiteY6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5000 w 10000"/>
              <a:gd name="connsiteY2" fmla="*/ 500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4932 w 10000"/>
              <a:gd name="connsiteY5" fmla="*/ 4983 h 10000"/>
              <a:gd name="connsiteX6" fmla="*/ 0 w 10000"/>
              <a:gd name="connsiteY6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00">
                <a:moveTo>
                  <a:pt x="0" y="0"/>
                </a:moveTo>
                <a:lnTo>
                  <a:pt x="10000" y="0"/>
                </a:lnTo>
                <a:lnTo>
                  <a:pt x="5000" y="5000"/>
                </a:lnTo>
                <a:lnTo>
                  <a:pt x="10000" y="10000"/>
                </a:lnTo>
                <a:lnTo>
                  <a:pt x="0" y="10000"/>
                </a:lnTo>
                <a:lnTo>
                  <a:pt x="4932" y="4983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40413" r="-12648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8" name="Organigramme : Trier 7"/>
          <p:cNvSpPr/>
          <p:nvPr/>
        </p:nvSpPr>
        <p:spPr>
          <a:xfrm>
            <a:off x="4276750" y="-1"/>
            <a:ext cx="2297798" cy="4679951"/>
          </a:xfrm>
          <a:prstGeom prst="flowChartSort">
            <a:avLst/>
          </a:prstGeom>
          <a:blipFill dpi="0" rotWithShape="0">
            <a:blip r:embed="rId2"/>
            <a:srcRect/>
            <a:stretch>
              <a:fillRect l="-186124" r="-749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9" name="Organigramme : Joindre 8"/>
          <p:cNvSpPr/>
          <p:nvPr/>
        </p:nvSpPr>
        <p:spPr>
          <a:xfrm>
            <a:off x="5386189" y="2"/>
            <a:ext cx="2324935" cy="4679949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5000 w 10000"/>
              <a:gd name="connsiteY2" fmla="*/ 500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5000 w 10000"/>
              <a:gd name="connsiteY5" fmla="*/ 5000 h 10000"/>
              <a:gd name="connsiteX6" fmla="*/ 0 w 10000"/>
              <a:gd name="connsiteY6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5000 w 10000"/>
              <a:gd name="connsiteY2" fmla="*/ 500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5000 w 10000"/>
              <a:gd name="connsiteY5" fmla="*/ 5083 h 10000"/>
              <a:gd name="connsiteX6" fmla="*/ 0 w 10000"/>
              <a:gd name="connsiteY6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00">
                <a:moveTo>
                  <a:pt x="0" y="0"/>
                </a:moveTo>
                <a:lnTo>
                  <a:pt x="10000" y="0"/>
                </a:lnTo>
                <a:lnTo>
                  <a:pt x="5000" y="5000"/>
                </a:lnTo>
                <a:lnTo>
                  <a:pt x="10000" y="10000"/>
                </a:lnTo>
                <a:lnTo>
                  <a:pt x="0" y="10000"/>
                </a:lnTo>
                <a:lnTo>
                  <a:pt x="5000" y="5083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231671" r="-2521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10" name="Triangle rectangle 9"/>
          <p:cNvSpPr/>
          <p:nvPr/>
        </p:nvSpPr>
        <p:spPr>
          <a:xfrm rot="10800000">
            <a:off x="7619270" y="-20548"/>
            <a:ext cx="660138" cy="2329794"/>
          </a:xfrm>
          <a:prstGeom prst="rtTriangle">
            <a:avLst/>
          </a:prstGeom>
          <a:blipFill dpi="0" rotWithShape="0">
            <a:blip r:embed="rId3" cstate="print"/>
            <a:srcRect/>
            <a:stretch>
              <a:fillRect l="-1154195" r="-2716" b="-10175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1" name="Triangle rectangle 10"/>
          <p:cNvSpPr/>
          <p:nvPr/>
        </p:nvSpPr>
        <p:spPr>
          <a:xfrm rot="16200000">
            <a:off x="6702044" y="2982336"/>
            <a:ext cx="2614844" cy="780385"/>
          </a:xfrm>
          <a:custGeom>
            <a:avLst/>
            <a:gdLst>
              <a:gd name="connsiteX0" fmla="*/ 0 w 2370704"/>
              <a:gd name="connsiteY0" fmla="*/ 621935 h 621935"/>
              <a:gd name="connsiteX1" fmla="*/ 0 w 2370704"/>
              <a:gd name="connsiteY1" fmla="*/ 0 h 621935"/>
              <a:gd name="connsiteX2" fmla="*/ 2370704 w 2370704"/>
              <a:gd name="connsiteY2" fmla="*/ 621935 h 621935"/>
              <a:gd name="connsiteX3" fmla="*/ 0 w 2370704"/>
              <a:gd name="connsiteY3" fmla="*/ 621935 h 621935"/>
              <a:gd name="connsiteX0" fmla="*/ 0 w 2452898"/>
              <a:gd name="connsiteY0" fmla="*/ 621935 h 621935"/>
              <a:gd name="connsiteX1" fmla="*/ 0 w 2452898"/>
              <a:gd name="connsiteY1" fmla="*/ 0 h 621935"/>
              <a:gd name="connsiteX2" fmla="*/ 2452898 w 2452898"/>
              <a:gd name="connsiteY2" fmla="*/ 591116 h 621935"/>
              <a:gd name="connsiteX3" fmla="*/ 0 w 2452898"/>
              <a:gd name="connsiteY3" fmla="*/ 621935 h 621935"/>
              <a:gd name="connsiteX0" fmla="*/ 0 w 2432349"/>
              <a:gd name="connsiteY0" fmla="*/ 621935 h 621935"/>
              <a:gd name="connsiteX1" fmla="*/ 0 w 2432349"/>
              <a:gd name="connsiteY1" fmla="*/ 0 h 621935"/>
              <a:gd name="connsiteX2" fmla="*/ 2432349 w 2432349"/>
              <a:gd name="connsiteY2" fmla="*/ 531704 h 621935"/>
              <a:gd name="connsiteX3" fmla="*/ 0 w 2432349"/>
              <a:gd name="connsiteY3" fmla="*/ 621935 h 621935"/>
              <a:gd name="connsiteX0" fmla="*/ 0 w 2514543"/>
              <a:gd name="connsiteY0" fmla="*/ 621935 h 621935"/>
              <a:gd name="connsiteX1" fmla="*/ 0 w 2514543"/>
              <a:gd name="connsiteY1" fmla="*/ 0 h 621935"/>
              <a:gd name="connsiteX2" fmla="*/ 2514543 w 2514543"/>
              <a:gd name="connsiteY2" fmla="*/ 523218 h 621935"/>
              <a:gd name="connsiteX3" fmla="*/ 0 w 2514543"/>
              <a:gd name="connsiteY3" fmla="*/ 621935 h 621935"/>
              <a:gd name="connsiteX0" fmla="*/ 0 w 2514543"/>
              <a:gd name="connsiteY0" fmla="*/ 621935 h 621935"/>
              <a:gd name="connsiteX1" fmla="*/ 0 w 2514543"/>
              <a:gd name="connsiteY1" fmla="*/ 0 h 621935"/>
              <a:gd name="connsiteX2" fmla="*/ 2514543 w 2514543"/>
              <a:gd name="connsiteY2" fmla="*/ 523220 h 621935"/>
              <a:gd name="connsiteX3" fmla="*/ 0 w 2514543"/>
              <a:gd name="connsiteY3" fmla="*/ 621935 h 621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14543" h="621935">
                <a:moveTo>
                  <a:pt x="0" y="621935"/>
                </a:moveTo>
                <a:lnTo>
                  <a:pt x="0" y="0"/>
                </a:lnTo>
                <a:lnTo>
                  <a:pt x="2514543" y="523220"/>
                </a:lnTo>
                <a:lnTo>
                  <a:pt x="0" y="621935"/>
                </a:lnTo>
                <a:close/>
              </a:path>
            </a:pathLst>
          </a:custGeom>
          <a:blipFill dpi="0" rotWithShape="0">
            <a:blip r:embed="rId4" cstate="print"/>
            <a:srcRect/>
            <a:stretch>
              <a:fillRect l="-976349" t="-79762" r="1185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2" name="Organigramme : Trier 11"/>
          <p:cNvSpPr/>
          <p:nvPr/>
        </p:nvSpPr>
        <p:spPr>
          <a:xfrm>
            <a:off x="6531230" y="-2"/>
            <a:ext cx="1766116" cy="4679949"/>
          </a:xfrm>
          <a:custGeom>
            <a:avLst/>
            <a:gdLst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000 h 10000"/>
              <a:gd name="connsiteX1" fmla="*/ 10000 w 10000"/>
              <a:gd name="connsiteY1" fmla="*/ 5000 h 10000"/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16471 w 26471"/>
              <a:gd name="connsiteY0" fmla="*/ 5000 h 10000"/>
              <a:gd name="connsiteX1" fmla="*/ 21471 w 26471"/>
              <a:gd name="connsiteY1" fmla="*/ 0 h 10000"/>
              <a:gd name="connsiteX2" fmla="*/ 26471 w 26471"/>
              <a:gd name="connsiteY2" fmla="*/ 5000 h 10000"/>
              <a:gd name="connsiteX3" fmla="*/ 21471 w 26471"/>
              <a:gd name="connsiteY3" fmla="*/ 10000 h 10000"/>
              <a:gd name="connsiteX4" fmla="*/ 16471 w 26471"/>
              <a:gd name="connsiteY4" fmla="*/ 5000 h 10000"/>
              <a:gd name="connsiteX0" fmla="*/ 16471 w 26471"/>
              <a:gd name="connsiteY0" fmla="*/ 5000 h 10000"/>
              <a:gd name="connsiteX1" fmla="*/ 26471 w 26471"/>
              <a:gd name="connsiteY1" fmla="*/ 5000 h 10000"/>
              <a:gd name="connsiteX0" fmla="*/ 0 w 26471"/>
              <a:gd name="connsiteY0" fmla="*/ 4935 h 10000"/>
              <a:gd name="connsiteX1" fmla="*/ 21471 w 26471"/>
              <a:gd name="connsiteY1" fmla="*/ 0 h 10000"/>
              <a:gd name="connsiteX2" fmla="*/ 26471 w 26471"/>
              <a:gd name="connsiteY2" fmla="*/ 5000 h 10000"/>
              <a:gd name="connsiteX3" fmla="*/ 21471 w 26471"/>
              <a:gd name="connsiteY3" fmla="*/ 10000 h 10000"/>
              <a:gd name="connsiteX4" fmla="*/ 0 w 26471"/>
              <a:gd name="connsiteY4" fmla="*/ 4935 h 10000"/>
              <a:gd name="connsiteX0" fmla="*/ 16471 w 27795"/>
              <a:gd name="connsiteY0" fmla="*/ 5000 h 10000"/>
              <a:gd name="connsiteX1" fmla="*/ 21471 w 27795"/>
              <a:gd name="connsiteY1" fmla="*/ 0 h 10000"/>
              <a:gd name="connsiteX2" fmla="*/ 26471 w 27795"/>
              <a:gd name="connsiteY2" fmla="*/ 5000 h 10000"/>
              <a:gd name="connsiteX3" fmla="*/ 21471 w 27795"/>
              <a:gd name="connsiteY3" fmla="*/ 10000 h 10000"/>
              <a:gd name="connsiteX4" fmla="*/ 16471 w 27795"/>
              <a:gd name="connsiteY4" fmla="*/ 5000 h 10000"/>
              <a:gd name="connsiteX0" fmla="*/ 16471 w 27795"/>
              <a:gd name="connsiteY0" fmla="*/ 5000 h 10000"/>
              <a:gd name="connsiteX1" fmla="*/ 26471 w 27795"/>
              <a:gd name="connsiteY1" fmla="*/ 5000 h 10000"/>
              <a:gd name="connsiteX0" fmla="*/ 0 w 27795"/>
              <a:gd name="connsiteY0" fmla="*/ 4935 h 10000"/>
              <a:gd name="connsiteX1" fmla="*/ 21471 w 27795"/>
              <a:gd name="connsiteY1" fmla="*/ 0 h 10000"/>
              <a:gd name="connsiteX2" fmla="*/ 27795 w 27795"/>
              <a:gd name="connsiteY2" fmla="*/ 5000 h 10000"/>
              <a:gd name="connsiteX3" fmla="*/ 21471 w 27795"/>
              <a:gd name="connsiteY3" fmla="*/ 10000 h 10000"/>
              <a:gd name="connsiteX4" fmla="*/ 0 w 27795"/>
              <a:gd name="connsiteY4" fmla="*/ 4935 h 10000"/>
              <a:gd name="connsiteX0" fmla="*/ 16471 w 30883"/>
              <a:gd name="connsiteY0" fmla="*/ 5000 h 10000"/>
              <a:gd name="connsiteX1" fmla="*/ 21471 w 30883"/>
              <a:gd name="connsiteY1" fmla="*/ 0 h 10000"/>
              <a:gd name="connsiteX2" fmla="*/ 26471 w 30883"/>
              <a:gd name="connsiteY2" fmla="*/ 5000 h 10000"/>
              <a:gd name="connsiteX3" fmla="*/ 21471 w 30883"/>
              <a:gd name="connsiteY3" fmla="*/ 10000 h 10000"/>
              <a:gd name="connsiteX4" fmla="*/ 16471 w 30883"/>
              <a:gd name="connsiteY4" fmla="*/ 5000 h 10000"/>
              <a:gd name="connsiteX0" fmla="*/ 16471 w 30883"/>
              <a:gd name="connsiteY0" fmla="*/ 5000 h 10000"/>
              <a:gd name="connsiteX1" fmla="*/ 26471 w 30883"/>
              <a:gd name="connsiteY1" fmla="*/ 5000 h 10000"/>
              <a:gd name="connsiteX0" fmla="*/ 0 w 30883"/>
              <a:gd name="connsiteY0" fmla="*/ 4935 h 10000"/>
              <a:gd name="connsiteX1" fmla="*/ 21471 w 30883"/>
              <a:gd name="connsiteY1" fmla="*/ 0 h 10000"/>
              <a:gd name="connsiteX2" fmla="*/ 30883 w 30883"/>
              <a:gd name="connsiteY2" fmla="*/ 4951 h 10000"/>
              <a:gd name="connsiteX3" fmla="*/ 21471 w 30883"/>
              <a:gd name="connsiteY3" fmla="*/ 10000 h 10000"/>
              <a:gd name="connsiteX4" fmla="*/ 0 w 30883"/>
              <a:gd name="connsiteY4" fmla="*/ 4935 h 10000"/>
              <a:gd name="connsiteX0" fmla="*/ 16471 w 32795"/>
              <a:gd name="connsiteY0" fmla="*/ 5000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16471 w 32795"/>
              <a:gd name="connsiteY4" fmla="*/ 5000 h 10000"/>
              <a:gd name="connsiteX0" fmla="*/ 16471 w 32795"/>
              <a:gd name="connsiteY0" fmla="*/ 5000 h 10000"/>
              <a:gd name="connsiteX1" fmla="*/ 26471 w 32795"/>
              <a:gd name="connsiteY1" fmla="*/ 5000 h 10000"/>
              <a:gd name="connsiteX0" fmla="*/ 0 w 32795"/>
              <a:gd name="connsiteY0" fmla="*/ 4935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471 w 32795"/>
              <a:gd name="connsiteY3" fmla="*/ 10000 h 10000"/>
              <a:gd name="connsiteX4" fmla="*/ 0 w 32795"/>
              <a:gd name="connsiteY4" fmla="*/ 4935 h 10000"/>
              <a:gd name="connsiteX0" fmla="*/ 16471 w 32795"/>
              <a:gd name="connsiteY0" fmla="*/ 5000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16471 w 32795"/>
              <a:gd name="connsiteY4" fmla="*/ 5000 h 10000"/>
              <a:gd name="connsiteX0" fmla="*/ 442 w 32795"/>
              <a:gd name="connsiteY0" fmla="*/ 4951 h 10000"/>
              <a:gd name="connsiteX1" fmla="*/ 26471 w 32795"/>
              <a:gd name="connsiteY1" fmla="*/ 5000 h 10000"/>
              <a:gd name="connsiteX0" fmla="*/ 0 w 32795"/>
              <a:gd name="connsiteY0" fmla="*/ 4935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471 w 32795"/>
              <a:gd name="connsiteY3" fmla="*/ 10000 h 10000"/>
              <a:gd name="connsiteX4" fmla="*/ 0 w 32795"/>
              <a:gd name="connsiteY4" fmla="*/ 4935 h 10000"/>
              <a:gd name="connsiteX0" fmla="*/ 16471 w 32795"/>
              <a:gd name="connsiteY0" fmla="*/ 5000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16471 w 32795"/>
              <a:gd name="connsiteY4" fmla="*/ 5000 h 10000"/>
              <a:gd name="connsiteX0" fmla="*/ 442 w 32795"/>
              <a:gd name="connsiteY0" fmla="*/ 4951 h 10000"/>
              <a:gd name="connsiteX1" fmla="*/ 26471 w 32795"/>
              <a:gd name="connsiteY1" fmla="*/ 5000 h 10000"/>
              <a:gd name="connsiteX0" fmla="*/ 0 w 32795"/>
              <a:gd name="connsiteY0" fmla="*/ 4935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0 w 32795"/>
              <a:gd name="connsiteY4" fmla="*/ 4935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0 w 32795"/>
              <a:gd name="connsiteY4" fmla="*/ 5065 h 10000"/>
              <a:gd name="connsiteX0" fmla="*/ 442 w 32795"/>
              <a:gd name="connsiteY0" fmla="*/ 4951 h 10000"/>
              <a:gd name="connsiteX1" fmla="*/ 26471 w 32795"/>
              <a:gd name="connsiteY1" fmla="*/ 5000 h 10000"/>
              <a:gd name="connsiteX0" fmla="*/ 0 w 32795"/>
              <a:gd name="connsiteY0" fmla="*/ 4935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0 w 32795"/>
              <a:gd name="connsiteY4" fmla="*/ 4935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0 w 32795"/>
              <a:gd name="connsiteY4" fmla="*/ 5065 h 10000"/>
              <a:gd name="connsiteX0" fmla="*/ 442 w 32795"/>
              <a:gd name="connsiteY0" fmla="*/ 4951 h 10000"/>
              <a:gd name="connsiteX1" fmla="*/ 26471 w 32795"/>
              <a:gd name="connsiteY1" fmla="*/ 5000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0 w 32795"/>
              <a:gd name="connsiteY4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8236 w 32795"/>
              <a:gd name="connsiteY3" fmla="*/ 5212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30442 w 32795"/>
              <a:gd name="connsiteY2" fmla="*/ 5016 h 10000"/>
              <a:gd name="connsiteX3" fmla="*/ 28236 w 32795"/>
              <a:gd name="connsiteY3" fmla="*/ 5212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32648 w 32795"/>
              <a:gd name="connsiteY2" fmla="*/ 4967 h 10000"/>
              <a:gd name="connsiteX3" fmla="*/ 28236 w 32795"/>
              <a:gd name="connsiteY3" fmla="*/ 5212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32648 w 32795"/>
              <a:gd name="connsiteY2" fmla="*/ 4967 h 10000"/>
              <a:gd name="connsiteX3" fmla="*/ 28236 w 32795"/>
              <a:gd name="connsiteY3" fmla="*/ 5212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32648 w 32795"/>
              <a:gd name="connsiteY2" fmla="*/ 4967 h 10000"/>
              <a:gd name="connsiteX3" fmla="*/ 31471 w 32795"/>
              <a:gd name="connsiteY3" fmla="*/ 5310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32648 w 32795"/>
              <a:gd name="connsiteY2" fmla="*/ 4967 h 10000"/>
              <a:gd name="connsiteX3" fmla="*/ 31471 w 32795"/>
              <a:gd name="connsiteY3" fmla="*/ 5310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147 w 32795"/>
              <a:gd name="connsiteY0" fmla="*/ 5016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147 w 32795"/>
              <a:gd name="connsiteY4" fmla="*/ 5016 h 10000"/>
              <a:gd name="connsiteX0" fmla="*/ 0 w 32648"/>
              <a:gd name="connsiteY0" fmla="*/ 5065 h 10000"/>
              <a:gd name="connsiteX1" fmla="*/ 21471 w 32648"/>
              <a:gd name="connsiteY1" fmla="*/ 0 h 10000"/>
              <a:gd name="connsiteX2" fmla="*/ 32648 w 32648"/>
              <a:gd name="connsiteY2" fmla="*/ 4967 h 10000"/>
              <a:gd name="connsiteX3" fmla="*/ 31471 w 32648"/>
              <a:gd name="connsiteY3" fmla="*/ 5310 h 10000"/>
              <a:gd name="connsiteX4" fmla="*/ 21471 w 32648"/>
              <a:gd name="connsiteY4" fmla="*/ 10000 h 10000"/>
              <a:gd name="connsiteX5" fmla="*/ 0 w 32648"/>
              <a:gd name="connsiteY5" fmla="*/ 5065 h 10000"/>
              <a:gd name="connsiteX0" fmla="*/ 442 w 32648"/>
              <a:gd name="connsiteY0" fmla="*/ 4951 h 10000"/>
              <a:gd name="connsiteX1" fmla="*/ 28971 w 32648"/>
              <a:gd name="connsiteY1" fmla="*/ 4984 h 10000"/>
              <a:gd name="connsiteX0" fmla="*/ 147 w 32648"/>
              <a:gd name="connsiteY0" fmla="*/ 5016 h 10000"/>
              <a:gd name="connsiteX1" fmla="*/ 21471 w 32648"/>
              <a:gd name="connsiteY1" fmla="*/ 0 h 10000"/>
              <a:gd name="connsiteX2" fmla="*/ 32648 w 32648"/>
              <a:gd name="connsiteY2" fmla="*/ 4853 h 10000"/>
              <a:gd name="connsiteX3" fmla="*/ 21765 w 32648"/>
              <a:gd name="connsiteY3" fmla="*/ 9821 h 10000"/>
              <a:gd name="connsiteX4" fmla="*/ 147 w 32648"/>
              <a:gd name="connsiteY4" fmla="*/ 5016 h 10000"/>
              <a:gd name="connsiteX0" fmla="*/ 294 w 32942"/>
              <a:gd name="connsiteY0" fmla="*/ 5065 h 10000"/>
              <a:gd name="connsiteX1" fmla="*/ 21765 w 32942"/>
              <a:gd name="connsiteY1" fmla="*/ 0 h 10000"/>
              <a:gd name="connsiteX2" fmla="*/ 32942 w 32942"/>
              <a:gd name="connsiteY2" fmla="*/ 4967 h 10000"/>
              <a:gd name="connsiteX3" fmla="*/ 31765 w 32942"/>
              <a:gd name="connsiteY3" fmla="*/ 5310 h 10000"/>
              <a:gd name="connsiteX4" fmla="*/ 21765 w 32942"/>
              <a:gd name="connsiteY4" fmla="*/ 10000 h 10000"/>
              <a:gd name="connsiteX5" fmla="*/ 294 w 32942"/>
              <a:gd name="connsiteY5" fmla="*/ 5065 h 10000"/>
              <a:gd name="connsiteX0" fmla="*/ 736 w 32942"/>
              <a:gd name="connsiteY0" fmla="*/ 4951 h 10000"/>
              <a:gd name="connsiteX1" fmla="*/ 29265 w 32942"/>
              <a:gd name="connsiteY1" fmla="*/ 4984 h 10000"/>
              <a:gd name="connsiteX0" fmla="*/ 0 w 32942"/>
              <a:gd name="connsiteY0" fmla="*/ 5049 h 10000"/>
              <a:gd name="connsiteX1" fmla="*/ 21765 w 32942"/>
              <a:gd name="connsiteY1" fmla="*/ 0 h 10000"/>
              <a:gd name="connsiteX2" fmla="*/ 32942 w 32942"/>
              <a:gd name="connsiteY2" fmla="*/ 4853 h 10000"/>
              <a:gd name="connsiteX3" fmla="*/ 22059 w 32942"/>
              <a:gd name="connsiteY3" fmla="*/ 9821 h 10000"/>
              <a:gd name="connsiteX4" fmla="*/ 0 w 32942"/>
              <a:gd name="connsiteY4" fmla="*/ 5049 h 10000"/>
              <a:gd name="connsiteX0" fmla="*/ 294 w 33236"/>
              <a:gd name="connsiteY0" fmla="*/ 5065 h 10000"/>
              <a:gd name="connsiteX1" fmla="*/ 21765 w 33236"/>
              <a:gd name="connsiteY1" fmla="*/ 0 h 10000"/>
              <a:gd name="connsiteX2" fmla="*/ 32942 w 33236"/>
              <a:gd name="connsiteY2" fmla="*/ 4967 h 10000"/>
              <a:gd name="connsiteX3" fmla="*/ 31765 w 33236"/>
              <a:gd name="connsiteY3" fmla="*/ 5310 h 10000"/>
              <a:gd name="connsiteX4" fmla="*/ 21765 w 33236"/>
              <a:gd name="connsiteY4" fmla="*/ 10000 h 10000"/>
              <a:gd name="connsiteX5" fmla="*/ 294 w 33236"/>
              <a:gd name="connsiteY5" fmla="*/ 5065 h 10000"/>
              <a:gd name="connsiteX0" fmla="*/ 736 w 33236"/>
              <a:gd name="connsiteY0" fmla="*/ 4951 h 10000"/>
              <a:gd name="connsiteX1" fmla="*/ 29265 w 33236"/>
              <a:gd name="connsiteY1" fmla="*/ 4984 h 10000"/>
              <a:gd name="connsiteX0" fmla="*/ 0 w 33236"/>
              <a:gd name="connsiteY0" fmla="*/ 5049 h 10000"/>
              <a:gd name="connsiteX1" fmla="*/ 21765 w 33236"/>
              <a:gd name="connsiteY1" fmla="*/ 0 h 10000"/>
              <a:gd name="connsiteX2" fmla="*/ 33236 w 33236"/>
              <a:gd name="connsiteY2" fmla="*/ 4853 h 10000"/>
              <a:gd name="connsiteX3" fmla="*/ 22059 w 33236"/>
              <a:gd name="connsiteY3" fmla="*/ 9821 h 10000"/>
              <a:gd name="connsiteX4" fmla="*/ 0 w 33236"/>
              <a:gd name="connsiteY4" fmla="*/ 5049 h 10000"/>
              <a:gd name="connsiteX0" fmla="*/ 294 w 33236"/>
              <a:gd name="connsiteY0" fmla="*/ 5065 h 10000"/>
              <a:gd name="connsiteX1" fmla="*/ 21765 w 33236"/>
              <a:gd name="connsiteY1" fmla="*/ 0 h 10000"/>
              <a:gd name="connsiteX2" fmla="*/ 32942 w 33236"/>
              <a:gd name="connsiteY2" fmla="*/ 4967 h 10000"/>
              <a:gd name="connsiteX3" fmla="*/ 31765 w 33236"/>
              <a:gd name="connsiteY3" fmla="*/ 5310 h 10000"/>
              <a:gd name="connsiteX4" fmla="*/ 21765 w 33236"/>
              <a:gd name="connsiteY4" fmla="*/ 10000 h 10000"/>
              <a:gd name="connsiteX5" fmla="*/ 294 w 33236"/>
              <a:gd name="connsiteY5" fmla="*/ 5065 h 10000"/>
              <a:gd name="connsiteX0" fmla="*/ 736 w 33236"/>
              <a:gd name="connsiteY0" fmla="*/ 4951 h 10000"/>
              <a:gd name="connsiteX1" fmla="*/ 29265 w 33236"/>
              <a:gd name="connsiteY1" fmla="*/ 4984 h 10000"/>
              <a:gd name="connsiteX0" fmla="*/ 0 w 33236"/>
              <a:gd name="connsiteY0" fmla="*/ 5049 h 10000"/>
              <a:gd name="connsiteX1" fmla="*/ 21765 w 33236"/>
              <a:gd name="connsiteY1" fmla="*/ 0 h 10000"/>
              <a:gd name="connsiteX2" fmla="*/ 33236 w 33236"/>
              <a:gd name="connsiteY2" fmla="*/ 4853 h 10000"/>
              <a:gd name="connsiteX3" fmla="*/ 22059 w 33236"/>
              <a:gd name="connsiteY3" fmla="*/ 9821 h 10000"/>
              <a:gd name="connsiteX4" fmla="*/ 0 w 33236"/>
              <a:gd name="connsiteY4" fmla="*/ 5049 h 10000"/>
              <a:gd name="connsiteX0" fmla="*/ 294 w 34266"/>
              <a:gd name="connsiteY0" fmla="*/ 5065 h 10000"/>
              <a:gd name="connsiteX1" fmla="*/ 21765 w 34266"/>
              <a:gd name="connsiteY1" fmla="*/ 0 h 10000"/>
              <a:gd name="connsiteX2" fmla="*/ 34266 w 34266"/>
              <a:gd name="connsiteY2" fmla="*/ 4983 h 10000"/>
              <a:gd name="connsiteX3" fmla="*/ 31765 w 34266"/>
              <a:gd name="connsiteY3" fmla="*/ 5310 h 10000"/>
              <a:gd name="connsiteX4" fmla="*/ 21765 w 34266"/>
              <a:gd name="connsiteY4" fmla="*/ 10000 h 10000"/>
              <a:gd name="connsiteX5" fmla="*/ 294 w 34266"/>
              <a:gd name="connsiteY5" fmla="*/ 5065 h 10000"/>
              <a:gd name="connsiteX0" fmla="*/ 736 w 34266"/>
              <a:gd name="connsiteY0" fmla="*/ 4951 h 10000"/>
              <a:gd name="connsiteX1" fmla="*/ 29265 w 34266"/>
              <a:gd name="connsiteY1" fmla="*/ 4984 h 10000"/>
              <a:gd name="connsiteX0" fmla="*/ 0 w 34266"/>
              <a:gd name="connsiteY0" fmla="*/ 5049 h 10000"/>
              <a:gd name="connsiteX1" fmla="*/ 21765 w 34266"/>
              <a:gd name="connsiteY1" fmla="*/ 0 h 10000"/>
              <a:gd name="connsiteX2" fmla="*/ 33236 w 34266"/>
              <a:gd name="connsiteY2" fmla="*/ 4853 h 10000"/>
              <a:gd name="connsiteX3" fmla="*/ 22059 w 34266"/>
              <a:gd name="connsiteY3" fmla="*/ 9821 h 10000"/>
              <a:gd name="connsiteX4" fmla="*/ 0 w 34266"/>
              <a:gd name="connsiteY4" fmla="*/ 5049 h 10000"/>
              <a:gd name="connsiteX0" fmla="*/ 294 w 33384"/>
              <a:gd name="connsiteY0" fmla="*/ 5065 h 10000"/>
              <a:gd name="connsiteX1" fmla="*/ 21765 w 33384"/>
              <a:gd name="connsiteY1" fmla="*/ 0 h 10000"/>
              <a:gd name="connsiteX2" fmla="*/ 33384 w 33384"/>
              <a:gd name="connsiteY2" fmla="*/ 4869 h 10000"/>
              <a:gd name="connsiteX3" fmla="*/ 31765 w 33384"/>
              <a:gd name="connsiteY3" fmla="*/ 5310 h 10000"/>
              <a:gd name="connsiteX4" fmla="*/ 21765 w 33384"/>
              <a:gd name="connsiteY4" fmla="*/ 10000 h 10000"/>
              <a:gd name="connsiteX5" fmla="*/ 294 w 33384"/>
              <a:gd name="connsiteY5" fmla="*/ 5065 h 10000"/>
              <a:gd name="connsiteX0" fmla="*/ 736 w 33384"/>
              <a:gd name="connsiteY0" fmla="*/ 4951 h 10000"/>
              <a:gd name="connsiteX1" fmla="*/ 29265 w 33384"/>
              <a:gd name="connsiteY1" fmla="*/ 4984 h 10000"/>
              <a:gd name="connsiteX0" fmla="*/ 0 w 33384"/>
              <a:gd name="connsiteY0" fmla="*/ 5049 h 10000"/>
              <a:gd name="connsiteX1" fmla="*/ 21765 w 33384"/>
              <a:gd name="connsiteY1" fmla="*/ 0 h 10000"/>
              <a:gd name="connsiteX2" fmla="*/ 33236 w 33384"/>
              <a:gd name="connsiteY2" fmla="*/ 4853 h 10000"/>
              <a:gd name="connsiteX3" fmla="*/ 22059 w 33384"/>
              <a:gd name="connsiteY3" fmla="*/ 9821 h 10000"/>
              <a:gd name="connsiteX4" fmla="*/ 0 w 33384"/>
              <a:gd name="connsiteY4" fmla="*/ 5049 h 10000"/>
              <a:gd name="connsiteX0" fmla="*/ 294 w 33384"/>
              <a:gd name="connsiteY0" fmla="*/ 5065 h 10000"/>
              <a:gd name="connsiteX1" fmla="*/ 21765 w 33384"/>
              <a:gd name="connsiteY1" fmla="*/ 0 h 10000"/>
              <a:gd name="connsiteX2" fmla="*/ 33384 w 33384"/>
              <a:gd name="connsiteY2" fmla="*/ 4869 h 10000"/>
              <a:gd name="connsiteX3" fmla="*/ 31765 w 33384"/>
              <a:gd name="connsiteY3" fmla="*/ 5310 h 10000"/>
              <a:gd name="connsiteX4" fmla="*/ 21765 w 33384"/>
              <a:gd name="connsiteY4" fmla="*/ 10000 h 10000"/>
              <a:gd name="connsiteX5" fmla="*/ 294 w 33384"/>
              <a:gd name="connsiteY5" fmla="*/ 5065 h 10000"/>
              <a:gd name="connsiteX0" fmla="*/ 736 w 33384"/>
              <a:gd name="connsiteY0" fmla="*/ 4951 h 10000"/>
              <a:gd name="connsiteX1" fmla="*/ 29265 w 33384"/>
              <a:gd name="connsiteY1" fmla="*/ 4984 h 10000"/>
              <a:gd name="connsiteX0" fmla="*/ 0 w 33384"/>
              <a:gd name="connsiteY0" fmla="*/ 5065 h 10000"/>
              <a:gd name="connsiteX1" fmla="*/ 21765 w 33384"/>
              <a:gd name="connsiteY1" fmla="*/ 0 h 10000"/>
              <a:gd name="connsiteX2" fmla="*/ 33236 w 33384"/>
              <a:gd name="connsiteY2" fmla="*/ 4853 h 10000"/>
              <a:gd name="connsiteX3" fmla="*/ 22059 w 33384"/>
              <a:gd name="connsiteY3" fmla="*/ 9821 h 10000"/>
              <a:gd name="connsiteX4" fmla="*/ 0 w 33384"/>
              <a:gd name="connsiteY4" fmla="*/ 5065 h 10000"/>
              <a:gd name="connsiteX0" fmla="*/ 294 w 33384"/>
              <a:gd name="connsiteY0" fmla="*/ 5065 h 10000"/>
              <a:gd name="connsiteX1" fmla="*/ 21765 w 33384"/>
              <a:gd name="connsiteY1" fmla="*/ 0 h 10000"/>
              <a:gd name="connsiteX2" fmla="*/ 33384 w 33384"/>
              <a:gd name="connsiteY2" fmla="*/ 4869 h 10000"/>
              <a:gd name="connsiteX3" fmla="*/ 31765 w 33384"/>
              <a:gd name="connsiteY3" fmla="*/ 5310 h 10000"/>
              <a:gd name="connsiteX4" fmla="*/ 21765 w 33384"/>
              <a:gd name="connsiteY4" fmla="*/ 10000 h 10000"/>
              <a:gd name="connsiteX5" fmla="*/ 294 w 33384"/>
              <a:gd name="connsiteY5" fmla="*/ 5065 h 10000"/>
              <a:gd name="connsiteX0" fmla="*/ 442 w 33384"/>
              <a:gd name="connsiteY0" fmla="*/ 4984 h 10000"/>
              <a:gd name="connsiteX1" fmla="*/ 29265 w 33384"/>
              <a:gd name="connsiteY1" fmla="*/ 4984 h 10000"/>
              <a:gd name="connsiteX0" fmla="*/ 0 w 33384"/>
              <a:gd name="connsiteY0" fmla="*/ 5065 h 10000"/>
              <a:gd name="connsiteX1" fmla="*/ 21765 w 33384"/>
              <a:gd name="connsiteY1" fmla="*/ 0 h 10000"/>
              <a:gd name="connsiteX2" fmla="*/ 33236 w 33384"/>
              <a:gd name="connsiteY2" fmla="*/ 4853 h 10000"/>
              <a:gd name="connsiteX3" fmla="*/ 22059 w 33384"/>
              <a:gd name="connsiteY3" fmla="*/ 9821 h 10000"/>
              <a:gd name="connsiteX4" fmla="*/ 0 w 33384"/>
              <a:gd name="connsiteY4" fmla="*/ 5065 h 10000"/>
              <a:gd name="connsiteX0" fmla="*/ 294 w 33384"/>
              <a:gd name="connsiteY0" fmla="*/ 5065 h 10000"/>
              <a:gd name="connsiteX1" fmla="*/ 21765 w 33384"/>
              <a:gd name="connsiteY1" fmla="*/ 0 h 10000"/>
              <a:gd name="connsiteX2" fmla="*/ 33384 w 33384"/>
              <a:gd name="connsiteY2" fmla="*/ 4869 h 10000"/>
              <a:gd name="connsiteX3" fmla="*/ 32206 w 33384"/>
              <a:gd name="connsiteY3" fmla="*/ 5310 h 10000"/>
              <a:gd name="connsiteX4" fmla="*/ 21765 w 33384"/>
              <a:gd name="connsiteY4" fmla="*/ 10000 h 10000"/>
              <a:gd name="connsiteX5" fmla="*/ 294 w 33384"/>
              <a:gd name="connsiteY5" fmla="*/ 5065 h 10000"/>
              <a:gd name="connsiteX0" fmla="*/ 442 w 33384"/>
              <a:gd name="connsiteY0" fmla="*/ 4984 h 10000"/>
              <a:gd name="connsiteX1" fmla="*/ 29265 w 33384"/>
              <a:gd name="connsiteY1" fmla="*/ 4984 h 10000"/>
              <a:gd name="connsiteX0" fmla="*/ 0 w 33384"/>
              <a:gd name="connsiteY0" fmla="*/ 5065 h 10000"/>
              <a:gd name="connsiteX1" fmla="*/ 21765 w 33384"/>
              <a:gd name="connsiteY1" fmla="*/ 0 h 10000"/>
              <a:gd name="connsiteX2" fmla="*/ 33236 w 33384"/>
              <a:gd name="connsiteY2" fmla="*/ 4853 h 10000"/>
              <a:gd name="connsiteX3" fmla="*/ 22059 w 33384"/>
              <a:gd name="connsiteY3" fmla="*/ 9821 h 10000"/>
              <a:gd name="connsiteX4" fmla="*/ 0 w 33384"/>
              <a:gd name="connsiteY4" fmla="*/ 5065 h 10000"/>
              <a:gd name="connsiteX0" fmla="*/ 588 w 33678"/>
              <a:gd name="connsiteY0" fmla="*/ 5065 h 10000"/>
              <a:gd name="connsiteX1" fmla="*/ 22059 w 33678"/>
              <a:gd name="connsiteY1" fmla="*/ 0 h 10000"/>
              <a:gd name="connsiteX2" fmla="*/ 33678 w 33678"/>
              <a:gd name="connsiteY2" fmla="*/ 4869 h 10000"/>
              <a:gd name="connsiteX3" fmla="*/ 32500 w 33678"/>
              <a:gd name="connsiteY3" fmla="*/ 5310 h 10000"/>
              <a:gd name="connsiteX4" fmla="*/ 22059 w 33678"/>
              <a:gd name="connsiteY4" fmla="*/ 10000 h 10000"/>
              <a:gd name="connsiteX5" fmla="*/ 588 w 33678"/>
              <a:gd name="connsiteY5" fmla="*/ 5065 h 10000"/>
              <a:gd name="connsiteX0" fmla="*/ 736 w 33678"/>
              <a:gd name="connsiteY0" fmla="*/ 4984 h 10000"/>
              <a:gd name="connsiteX1" fmla="*/ 29559 w 33678"/>
              <a:gd name="connsiteY1" fmla="*/ 4984 h 10000"/>
              <a:gd name="connsiteX0" fmla="*/ 0 w 33678"/>
              <a:gd name="connsiteY0" fmla="*/ 5032 h 10000"/>
              <a:gd name="connsiteX1" fmla="*/ 22059 w 33678"/>
              <a:gd name="connsiteY1" fmla="*/ 0 h 10000"/>
              <a:gd name="connsiteX2" fmla="*/ 33530 w 33678"/>
              <a:gd name="connsiteY2" fmla="*/ 4853 h 10000"/>
              <a:gd name="connsiteX3" fmla="*/ 22353 w 33678"/>
              <a:gd name="connsiteY3" fmla="*/ 9821 h 10000"/>
              <a:gd name="connsiteX4" fmla="*/ 0 w 33678"/>
              <a:gd name="connsiteY4" fmla="*/ 5032 h 10000"/>
              <a:gd name="connsiteX0" fmla="*/ 588 w 33678"/>
              <a:gd name="connsiteY0" fmla="*/ 5065 h 10000"/>
              <a:gd name="connsiteX1" fmla="*/ 22059 w 33678"/>
              <a:gd name="connsiteY1" fmla="*/ 0 h 10000"/>
              <a:gd name="connsiteX2" fmla="*/ 33678 w 33678"/>
              <a:gd name="connsiteY2" fmla="*/ 4869 h 10000"/>
              <a:gd name="connsiteX3" fmla="*/ 32500 w 33678"/>
              <a:gd name="connsiteY3" fmla="*/ 5310 h 10000"/>
              <a:gd name="connsiteX4" fmla="*/ 22059 w 33678"/>
              <a:gd name="connsiteY4" fmla="*/ 10000 h 10000"/>
              <a:gd name="connsiteX5" fmla="*/ 588 w 33678"/>
              <a:gd name="connsiteY5" fmla="*/ 5065 h 10000"/>
              <a:gd name="connsiteX0" fmla="*/ 1618 w 33678"/>
              <a:gd name="connsiteY0" fmla="*/ 5033 h 10000"/>
              <a:gd name="connsiteX1" fmla="*/ 29559 w 33678"/>
              <a:gd name="connsiteY1" fmla="*/ 4984 h 10000"/>
              <a:gd name="connsiteX0" fmla="*/ 0 w 33678"/>
              <a:gd name="connsiteY0" fmla="*/ 5032 h 10000"/>
              <a:gd name="connsiteX1" fmla="*/ 22059 w 33678"/>
              <a:gd name="connsiteY1" fmla="*/ 0 h 10000"/>
              <a:gd name="connsiteX2" fmla="*/ 33530 w 33678"/>
              <a:gd name="connsiteY2" fmla="*/ 4853 h 10000"/>
              <a:gd name="connsiteX3" fmla="*/ 22353 w 33678"/>
              <a:gd name="connsiteY3" fmla="*/ 9821 h 10000"/>
              <a:gd name="connsiteX4" fmla="*/ 0 w 33678"/>
              <a:gd name="connsiteY4" fmla="*/ 5032 h 10000"/>
              <a:gd name="connsiteX0" fmla="*/ 0 w 33090"/>
              <a:gd name="connsiteY0" fmla="*/ 5065 h 10000"/>
              <a:gd name="connsiteX1" fmla="*/ 21471 w 33090"/>
              <a:gd name="connsiteY1" fmla="*/ 0 h 10000"/>
              <a:gd name="connsiteX2" fmla="*/ 33090 w 33090"/>
              <a:gd name="connsiteY2" fmla="*/ 4869 h 10000"/>
              <a:gd name="connsiteX3" fmla="*/ 31912 w 33090"/>
              <a:gd name="connsiteY3" fmla="*/ 5310 h 10000"/>
              <a:gd name="connsiteX4" fmla="*/ 21471 w 33090"/>
              <a:gd name="connsiteY4" fmla="*/ 10000 h 10000"/>
              <a:gd name="connsiteX5" fmla="*/ 0 w 33090"/>
              <a:gd name="connsiteY5" fmla="*/ 5065 h 10000"/>
              <a:gd name="connsiteX0" fmla="*/ 1030 w 33090"/>
              <a:gd name="connsiteY0" fmla="*/ 5033 h 10000"/>
              <a:gd name="connsiteX1" fmla="*/ 28971 w 33090"/>
              <a:gd name="connsiteY1" fmla="*/ 4984 h 10000"/>
              <a:gd name="connsiteX0" fmla="*/ 0 w 33090"/>
              <a:gd name="connsiteY0" fmla="*/ 5048 h 10000"/>
              <a:gd name="connsiteX1" fmla="*/ 21471 w 33090"/>
              <a:gd name="connsiteY1" fmla="*/ 0 h 10000"/>
              <a:gd name="connsiteX2" fmla="*/ 32942 w 33090"/>
              <a:gd name="connsiteY2" fmla="*/ 4853 h 10000"/>
              <a:gd name="connsiteX3" fmla="*/ 21765 w 33090"/>
              <a:gd name="connsiteY3" fmla="*/ 9821 h 10000"/>
              <a:gd name="connsiteX4" fmla="*/ 0 w 33090"/>
              <a:gd name="connsiteY4" fmla="*/ 5048 h 10000"/>
              <a:gd name="connsiteX0" fmla="*/ 0 w 33090"/>
              <a:gd name="connsiteY0" fmla="*/ 5065 h 10000"/>
              <a:gd name="connsiteX1" fmla="*/ 21471 w 33090"/>
              <a:gd name="connsiteY1" fmla="*/ 0 h 10000"/>
              <a:gd name="connsiteX2" fmla="*/ 33090 w 33090"/>
              <a:gd name="connsiteY2" fmla="*/ 4869 h 10000"/>
              <a:gd name="connsiteX3" fmla="*/ 31912 w 33090"/>
              <a:gd name="connsiteY3" fmla="*/ 5310 h 10000"/>
              <a:gd name="connsiteX4" fmla="*/ 21471 w 33090"/>
              <a:gd name="connsiteY4" fmla="*/ 10000 h 10000"/>
              <a:gd name="connsiteX5" fmla="*/ 0 w 33090"/>
              <a:gd name="connsiteY5" fmla="*/ 5065 h 10000"/>
              <a:gd name="connsiteX0" fmla="*/ 1030 w 33090"/>
              <a:gd name="connsiteY0" fmla="*/ 5033 h 10000"/>
              <a:gd name="connsiteX1" fmla="*/ 28971 w 33090"/>
              <a:gd name="connsiteY1" fmla="*/ 4984 h 10000"/>
              <a:gd name="connsiteX0" fmla="*/ 0 w 33090"/>
              <a:gd name="connsiteY0" fmla="*/ 5015 h 10000"/>
              <a:gd name="connsiteX1" fmla="*/ 21471 w 33090"/>
              <a:gd name="connsiteY1" fmla="*/ 0 h 10000"/>
              <a:gd name="connsiteX2" fmla="*/ 32942 w 33090"/>
              <a:gd name="connsiteY2" fmla="*/ 4853 h 10000"/>
              <a:gd name="connsiteX3" fmla="*/ 21765 w 33090"/>
              <a:gd name="connsiteY3" fmla="*/ 9821 h 10000"/>
              <a:gd name="connsiteX4" fmla="*/ 0 w 33090"/>
              <a:gd name="connsiteY4" fmla="*/ 5015 h 10000"/>
              <a:gd name="connsiteX0" fmla="*/ 0 w 33090"/>
              <a:gd name="connsiteY0" fmla="*/ 5065 h 10000"/>
              <a:gd name="connsiteX1" fmla="*/ 21471 w 33090"/>
              <a:gd name="connsiteY1" fmla="*/ 0 h 10000"/>
              <a:gd name="connsiteX2" fmla="*/ 33090 w 33090"/>
              <a:gd name="connsiteY2" fmla="*/ 4869 h 10000"/>
              <a:gd name="connsiteX3" fmla="*/ 31912 w 33090"/>
              <a:gd name="connsiteY3" fmla="*/ 5310 h 10000"/>
              <a:gd name="connsiteX4" fmla="*/ 21471 w 33090"/>
              <a:gd name="connsiteY4" fmla="*/ 10000 h 10000"/>
              <a:gd name="connsiteX5" fmla="*/ 0 w 33090"/>
              <a:gd name="connsiteY5" fmla="*/ 5065 h 10000"/>
              <a:gd name="connsiteX0" fmla="*/ 1030 w 33090"/>
              <a:gd name="connsiteY0" fmla="*/ 4952 h 10000"/>
              <a:gd name="connsiteX1" fmla="*/ 28971 w 33090"/>
              <a:gd name="connsiteY1" fmla="*/ 4984 h 10000"/>
              <a:gd name="connsiteX0" fmla="*/ 0 w 33090"/>
              <a:gd name="connsiteY0" fmla="*/ 5015 h 10000"/>
              <a:gd name="connsiteX1" fmla="*/ 21471 w 33090"/>
              <a:gd name="connsiteY1" fmla="*/ 0 h 10000"/>
              <a:gd name="connsiteX2" fmla="*/ 32942 w 33090"/>
              <a:gd name="connsiteY2" fmla="*/ 4853 h 10000"/>
              <a:gd name="connsiteX3" fmla="*/ 21765 w 33090"/>
              <a:gd name="connsiteY3" fmla="*/ 9821 h 10000"/>
              <a:gd name="connsiteX4" fmla="*/ 0 w 33090"/>
              <a:gd name="connsiteY4" fmla="*/ 5015 h 10000"/>
              <a:gd name="connsiteX0" fmla="*/ 0 w 33090"/>
              <a:gd name="connsiteY0" fmla="*/ 5065 h 10000"/>
              <a:gd name="connsiteX1" fmla="*/ 21471 w 33090"/>
              <a:gd name="connsiteY1" fmla="*/ 0 h 10000"/>
              <a:gd name="connsiteX2" fmla="*/ 33090 w 33090"/>
              <a:gd name="connsiteY2" fmla="*/ 4869 h 10000"/>
              <a:gd name="connsiteX3" fmla="*/ 31912 w 33090"/>
              <a:gd name="connsiteY3" fmla="*/ 5310 h 10000"/>
              <a:gd name="connsiteX4" fmla="*/ 21471 w 33090"/>
              <a:gd name="connsiteY4" fmla="*/ 10000 h 10000"/>
              <a:gd name="connsiteX5" fmla="*/ 0 w 33090"/>
              <a:gd name="connsiteY5" fmla="*/ 5065 h 10000"/>
              <a:gd name="connsiteX0" fmla="*/ 1030 w 33090"/>
              <a:gd name="connsiteY0" fmla="*/ 4952 h 10000"/>
              <a:gd name="connsiteX1" fmla="*/ 28971 w 33090"/>
              <a:gd name="connsiteY1" fmla="*/ 4984 h 10000"/>
              <a:gd name="connsiteX0" fmla="*/ 0 w 33090"/>
              <a:gd name="connsiteY0" fmla="*/ 4950 h 10000"/>
              <a:gd name="connsiteX1" fmla="*/ 21471 w 33090"/>
              <a:gd name="connsiteY1" fmla="*/ 0 h 10000"/>
              <a:gd name="connsiteX2" fmla="*/ 32942 w 33090"/>
              <a:gd name="connsiteY2" fmla="*/ 4853 h 10000"/>
              <a:gd name="connsiteX3" fmla="*/ 21765 w 33090"/>
              <a:gd name="connsiteY3" fmla="*/ 9821 h 10000"/>
              <a:gd name="connsiteX4" fmla="*/ 0 w 33090"/>
              <a:gd name="connsiteY4" fmla="*/ 4950 h 10000"/>
              <a:gd name="connsiteX0" fmla="*/ 0 w 33090"/>
              <a:gd name="connsiteY0" fmla="*/ 5065 h 10000"/>
              <a:gd name="connsiteX1" fmla="*/ 21471 w 33090"/>
              <a:gd name="connsiteY1" fmla="*/ 0 h 10000"/>
              <a:gd name="connsiteX2" fmla="*/ 33090 w 33090"/>
              <a:gd name="connsiteY2" fmla="*/ 4869 h 10000"/>
              <a:gd name="connsiteX3" fmla="*/ 31912 w 33090"/>
              <a:gd name="connsiteY3" fmla="*/ 5310 h 10000"/>
              <a:gd name="connsiteX4" fmla="*/ 21471 w 33090"/>
              <a:gd name="connsiteY4" fmla="*/ 10000 h 10000"/>
              <a:gd name="connsiteX5" fmla="*/ 0 w 33090"/>
              <a:gd name="connsiteY5" fmla="*/ 5065 h 10000"/>
              <a:gd name="connsiteX0" fmla="*/ 1030 w 33090"/>
              <a:gd name="connsiteY0" fmla="*/ 4952 h 10000"/>
              <a:gd name="connsiteX1" fmla="*/ 28971 w 33090"/>
              <a:gd name="connsiteY1" fmla="*/ 4984 h 10000"/>
              <a:gd name="connsiteX0" fmla="*/ 294 w 33090"/>
              <a:gd name="connsiteY0" fmla="*/ 4950 h 10000"/>
              <a:gd name="connsiteX1" fmla="*/ 21471 w 33090"/>
              <a:gd name="connsiteY1" fmla="*/ 0 h 10000"/>
              <a:gd name="connsiteX2" fmla="*/ 32942 w 33090"/>
              <a:gd name="connsiteY2" fmla="*/ 4853 h 10000"/>
              <a:gd name="connsiteX3" fmla="*/ 21765 w 33090"/>
              <a:gd name="connsiteY3" fmla="*/ 9821 h 10000"/>
              <a:gd name="connsiteX4" fmla="*/ 294 w 33090"/>
              <a:gd name="connsiteY4" fmla="*/ 4950 h 10000"/>
              <a:gd name="connsiteX0" fmla="*/ 441 w 33531"/>
              <a:gd name="connsiteY0" fmla="*/ 5065 h 10000"/>
              <a:gd name="connsiteX1" fmla="*/ 21912 w 33531"/>
              <a:gd name="connsiteY1" fmla="*/ 0 h 10000"/>
              <a:gd name="connsiteX2" fmla="*/ 33531 w 33531"/>
              <a:gd name="connsiteY2" fmla="*/ 4869 h 10000"/>
              <a:gd name="connsiteX3" fmla="*/ 32353 w 33531"/>
              <a:gd name="connsiteY3" fmla="*/ 5310 h 10000"/>
              <a:gd name="connsiteX4" fmla="*/ 21912 w 33531"/>
              <a:gd name="connsiteY4" fmla="*/ 10000 h 10000"/>
              <a:gd name="connsiteX5" fmla="*/ 441 w 33531"/>
              <a:gd name="connsiteY5" fmla="*/ 5065 h 10000"/>
              <a:gd name="connsiteX0" fmla="*/ 1471 w 33531"/>
              <a:gd name="connsiteY0" fmla="*/ 4952 h 10000"/>
              <a:gd name="connsiteX1" fmla="*/ 29412 w 33531"/>
              <a:gd name="connsiteY1" fmla="*/ 4984 h 10000"/>
              <a:gd name="connsiteX0" fmla="*/ 0 w 33531"/>
              <a:gd name="connsiteY0" fmla="*/ 4901 h 10000"/>
              <a:gd name="connsiteX1" fmla="*/ 21912 w 33531"/>
              <a:gd name="connsiteY1" fmla="*/ 0 h 10000"/>
              <a:gd name="connsiteX2" fmla="*/ 33383 w 33531"/>
              <a:gd name="connsiteY2" fmla="*/ 4853 h 10000"/>
              <a:gd name="connsiteX3" fmla="*/ 22206 w 33531"/>
              <a:gd name="connsiteY3" fmla="*/ 9821 h 10000"/>
              <a:gd name="connsiteX4" fmla="*/ 0 w 33531"/>
              <a:gd name="connsiteY4" fmla="*/ 4901 h 10000"/>
              <a:gd name="connsiteX0" fmla="*/ 441 w 33531"/>
              <a:gd name="connsiteY0" fmla="*/ 5065 h 10000"/>
              <a:gd name="connsiteX1" fmla="*/ 21912 w 33531"/>
              <a:gd name="connsiteY1" fmla="*/ 0 h 10000"/>
              <a:gd name="connsiteX2" fmla="*/ 33531 w 33531"/>
              <a:gd name="connsiteY2" fmla="*/ 4869 h 10000"/>
              <a:gd name="connsiteX3" fmla="*/ 32353 w 33531"/>
              <a:gd name="connsiteY3" fmla="*/ 5310 h 10000"/>
              <a:gd name="connsiteX4" fmla="*/ 21912 w 33531"/>
              <a:gd name="connsiteY4" fmla="*/ 10000 h 10000"/>
              <a:gd name="connsiteX5" fmla="*/ 441 w 33531"/>
              <a:gd name="connsiteY5" fmla="*/ 5065 h 10000"/>
              <a:gd name="connsiteX0" fmla="*/ 0 w 33531"/>
              <a:gd name="connsiteY0" fmla="*/ 4903 h 10000"/>
              <a:gd name="connsiteX1" fmla="*/ 29412 w 33531"/>
              <a:gd name="connsiteY1" fmla="*/ 4984 h 10000"/>
              <a:gd name="connsiteX0" fmla="*/ 0 w 33531"/>
              <a:gd name="connsiteY0" fmla="*/ 4901 h 10000"/>
              <a:gd name="connsiteX1" fmla="*/ 21912 w 33531"/>
              <a:gd name="connsiteY1" fmla="*/ 0 h 10000"/>
              <a:gd name="connsiteX2" fmla="*/ 33383 w 33531"/>
              <a:gd name="connsiteY2" fmla="*/ 4853 h 10000"/>
              <a:gd name="connsiteX3" fmla="*/ 22206 w 33531"/>
              <a:gd name="connsiteY3" fmla="*/ 9821 h 10000"/>
              <a:gd name="connsiteX4" fmla="*/ 0 w 33531"/>
              <a:gd name="connsiteY4" fmla="*/ 4901 h 10000"/>
              <a:gd name="connsiteX0" fmla="*/ 147 w 33531"/>
              <a:gd name="connsiteY0" fmla="*/ 4984 h 10000"/>
              <a:gd name="connsiteX1" fmla="*/ 21912 w 33531"/>
              <a:gd name="connsiteY1" fmla="*/ 0 h 10000"/>
              <a:gd name="connsiteX2" fmla="*/ 33531 w 33531"/>
              <a:gd name="connsiteY2" fmla="*/ 4869 h 10000"/>
              <a:gd name="connsiteX3" fmla="*/ 32353 w 33531"/>
              <a:gd name="connsiteY3" fmla="*/ 5310 h 10000"/>
              <a:gd name="connsiteX4" fmla="*/ 21912 w 33531"/>
              <a:gd name="connsiteY4" fmla="*/ 10000 h 10000"/>
              <a:gd name="connsiteX5" fmla="*/ 147 w 33531"/>
              <a:gd name="connsiteY5" fmla="*/ 4984 h 10000"/>
              <a:gd name="connsiteX0" fmla="*/ 0 w 33531"/>
              <a:gd name="connsiteY0" fmla="*/ 4903 h 10000"/>
              <a:gd name="connsiteX1" fmla="*/ 29412 w 33531"/>
              <a:gd name="connsiteY1" fmla="*/ 4984 h 10000"/>
              <a:gd name="connsiteX0" fmla="*/ 0 w 33531"/>
              <a:gd name="connsiteY0" fmla="*/ 4901 h 10000"/>
              <a:gd name="connsiteX1" fmla="*/ 21912 w 33531"/>
              <a:gd name="connsiteY1" fmla="*/ 0 h 10000"/>
              <a:gd name="connsiteX2" fmla="*/ 33383 w 33531"/>
              <a:gd name="connsiteY2" fmla="*/ 4853 h 10000"/>
              <a:gd name="connsiteX3" fmla="*/ 22206 w 33531"/>
              <a:gd name="connsiteY3" fmla="*/ 9821 h 10000"/>
              <a:gd name="connsiteX4" fmla="*/ 0 w 33531"/>
              <a:gd name="connsiteY4" fmla="*/ 490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31" h="10000" stroke="0" extrusionOk="0">
                <a:moveTo>
                  <a:pt x="147" y="4984"/>
                </a:moveTo>
                <a:lnTo>
                  <a:pt x="21912" y="0"/>
                </a:lnTo>
                <a:lnTo>
                  <a:pt x="33531" y="4869"/>
                </a:lnTo>
                <a:cubicBezTo>
                  <a:pt x="33384" y="4929"/>
                  <a:pt x="32500" y="5250"/>
                  <a:pt x="32353" y="5310"/>
                </a:cubicBezTo>
                <a:lnTo>
                  <a:pt x="21912" y="10000"/>
                </a:lnTo>
                <a:lnTo>
                  <a:pt x="147" y="4984"/>
                </a:lnTo>
                <a:close/>
              </a:path>
              <a:path w="33531" h="10000" fill="none" extrusionOk="0">
                <a:moveTo>
                  <a:pt x="0" y="4903"/>
                </a:moveTo>
                <a:lnTo>
                  <a:pt x="29412" y="4984"/>
                </a:lnTo>
              </a:path>
              <a:path w="33531" h="10000" fill="none">
                <a:moveTo>
                  <a:pt x="0" y="4901"/>
                </a:moveTo>
                <a:lnTo>
                  <a:pt x="21912" y="0"/>
                </a:lnTo>
                <a:lnTo>
                  <a:pt x="33383" y="4853"/>
                </a:lnTo>
                <a:lnTo>
                  <a:pt x="22206" y="9821"/>
                </a:lnTo>
                <a:lnTo>
                  <a:pt x="0" y="4901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371876" r="-159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Triangle rectangle 12"/>
          <p:cNvSpPr/>
          <p:nvPr/>
        </p:nvSpPr>
        <p:spPr>
          <a:xfrm>
            <a:off x="7717" y="2309246"/>
            <a:ext cx="1062494" cy="2370704"/>
          </a:xfrm>
          <a:prstGeom prst="rtTriangle">
            <a:avLst/>
          </a:prstGeom>
          <a:blipFill dpi="0" rotWithShape="0">
            <a:blip r:embed="rId5" cstate="print"/>
            <a:srcRect/>
            <a:stretch>
              <a:fillRect l="-726" t="-97408" r="-67851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4" name="Triangle rectangle 13"/>
          <p:cNvSpPr/>
          <p:nvPr/>
        </p:nvSpPr>
        <p:spPr>
          <a:xfrm rot="5400000">
            <a:off x="-619538" y="619535"/>
            <a:ext cx="2316999" cy="1077930"/>
          </a:xfrm>
          <a:custGeom>
            <a:avLst/>
            <a:gdLst>
              <a:gd name="connsiteX0" fmla="*/ 0 w 2309248"/>
              <a:gd name="connsiteY0" fmla="*/ 1093538 h 1093538"/>
              <a:gd name="connsiteX1" fmla="*/ 0 w 2309248"/>
              <a:gd name="connsiteY1" fmla="*/ 0 h 1093538"/>
              <a:gd name="connsiteX2" fmla="*/ 2309248 w 2309248"/>
              <a:gd name="connsiteY2" fmla="*/ 1093538 h 1093538"/>
              <a:gd name="connsiteX3" fmla="*/ 0 w 2309248"/>
              <a:gd name="connsiteY3" fmla="*/ 1093538 h 1093538"/>
              <a:gd name="connsiteX0" fmla="*/ 0 w 2293749"/>
              <a:gd name="connsiteY0" fmla="*/ 1093538 h 1093538"/>
              <a:gd name="connsiteX1" fmla="*/ 0 w 2293749"/>
              <a:gd name="connsiteY1" fmla="*/ 0 h 1093538"/>
              <a:gd name="connsiteX2" fmla="*/ 2293749 w 2293749"/>
              <a:gd name="connsiteY2" fmla="*/ 1062542 h 1093538"/>
              <a:gd name="connsiteX3" fmla="*/ 0 w 2293749"/>
              <a:gd name="connsiteY3" fmla="*/ 1093538 h 1093538"/>
              <a:gd name="connsiteX0" fmla="*/ 0 w 2316999"/>
              <a:gd name="connsiteY0" fmla="*/ 1093538 h 1093538"/>
              <a:gd name="connsiteX1" fmla="*/ 0 w 2316999"/>
              <a:gd name="connsiteY1" fmla="*/ 0 h 1093538"/>
              <a:gd name="connsiteX2" fmla="*/ 2316999 w 2316999"/>
              <a:gd name="connsiteY2" fmla="*/ 1086028 h 1093538"/>
              <a:gd name="connsiteX3" fmla="*/ 0 w 2316999"/>
              <a:gd name="connsiteY3" fmla="*/ 1093538 h 1093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16999" h="1093538">
                <a:moveTo>
                  <a:pt x="0" y="1093538"/>
                </a:moveTo>
                <a:lnTo>
                  <a:pt x="0" y="0"/>
                </a:lnTo>
                <a:lnTo>
                  <a:pt x="2316999" y="1086028"/>
                </a:lnTo>
                <a:lnTo>
                  <a:pt x="0" y="1093538"/>
                </a:lnTo>
                <a:close/>
              </a:path>
            </a:pathLst>
          </a:custGeom>
          <a:blipFill dpi="0" rotWithShape="0">
            <a:blip r:embed="rId6" cstate="print"/>
            <a:srcRect/>
            <a:stretch>
              <a:fillRect r="-668084" b="-10198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xmlns="" val="699251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  <p:bldP spid="6" grpId="0" animBg="1"/>
      <p:bldP spid="7" grpId="0" animBg="1"/>
      <p:bldP spid="7" grpId="1" animBg="1"/>
      <p:bldP spid="8" grpId="0" animBg="1"/>
      <p:bldP spid="9" grpId="0" animBg="1"/>
      <p:bldP spid="9" grpId="1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rectangle 1"/>
          <p:cNvSpPr/>
          <p:nvPr/>
        </p:nvSpPr>
        <p:spPr>
          <a:xfrm>
            <a:off x="0" y="0"/>
            <a:ext cx="8280397" cy="4679951"/>
          </a:xfrm>
          <a:prstGeom prst="rtTriangl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10800000">
            <a:off x="-3" y="27260"/>
            <a:ext cx="8280400" cy="4679950"/>
          </a:xfrm>
          <a:prstGeom prst="rtTriangle">
            <a:avLst/>
          </a:prstGeom>
          <a:blipFill dpi="0" rotWithShape="0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 rot="16200000">
            <a:off x="1800223" y="-1800227"/>
            <a:ext cx="4679951" cy="8280402"/>
          </a:xfrm>
          <a:prstGeom prst="rtTriangle">
            <a:avLst/>
          </a:prstGeom>
          <a:blipFill dpi="0" rotWithShape="0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953658" y="0"/>
            <a:ext cx="1617496" cy="280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 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391373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9000"/>
    </mc:Choice>
    <mc:Fallback>
      <p:transition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emi-cadre 5"/>
          <p:cNvSpPr/>
          <p:nvPr/>
        </p:nvSpPr>
        <p:spPr>
          <a:xfrm>
            <a:off x="-1" y="0"/>
            <a:ext cx="8316000" cy="4680000"/>
          </a:xfrm>
          <a:prstGeom prst="halfFrame">
            <a:avLst>
              <a:gd name="adj1" fmla="val 11374"/>
              <a:gd name="adj2" fmla="val 19621"/>
            </a:avLst>
          </a:prstGeom>
          <a:blipFill dpi="0" rotWithShape="0">
            <a:blip r:embed="rId2"/>
            <a:srcRect/>
            <a:stretch>
              <a:fillRect l="2" r="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Demi-cadre 6"/>
          <p:cNvSpPr/>
          <p:nvPr/>
        </p:nvSpPr>
        <p:spPr>
          <a:xfrm rot="10800000">
            <a:off x="0" y="-51"/>
            <a:ext cx="8280400" cy="4680000"/>
          </a:xfrm>
          <a:prstGeom prst="halfFrame">
            <a:avLst>
              <a:gd name="adj1" fmla="val 11245"/>
              <a:gd name="adj2" fmla="val 19621"/>
            </a:avLst>
          </a:prstGeom>
          <a:blipFill dpi="0" rotWithShape="0">
            <a:blip r:embed="rId2"/>
            <a:srcRect/>
            <a:stretch>
              <a:fillRect l="2" r="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12" name="Trapèze 11"/>
          <p:cNvSpPr/>
          <p:nvPr/>
        </p:nvSpPr>
        <p:spPr>
          <a:xfrm>
            <a:off x="914015" y="521949"/>
            <a:ext cx="6444000" cy="3636000"/>
          </a:xfrm>
          <a:prstGeom prst="trapezoid">
            <a:avLst>
              <a:gd name="adj" fmla="val 75639"/>
            </a:avLst>
          </a:prstGeom>
          <a:blipFill dpi="0" rotWithShape="0">
            <a:blip r:embed="rId2"/>
            <a:srcRect/>
            <a:stretch>
              <a:fillRect l="-14246" t="-14357" r="-14246" b="-1435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6" name="Triangle rectangle 15"/>
          <p:cNvSpPr/>
          <p:nvPr/>
        </p:nvSpPr>
        <p:spPr>
          <a:xfrm rot="5400000">
            <a:off x="464015" y="971949"/>
            <a:ext cx="3672000" cy="2772000"/>
          </a:xfrm>
          <a:prstGeom prst="rtTriangle">
            <a:avLst/>
          </a:prstGeom>
          <a:blipFill dpi="0" rotWithShape="0">
            <a:blip r:embed="rId2"/>
            <a:srcRect/>
            <a:stretch>
              <a:fillRect l="-33117" t="-13726" r="-165585" b="-1372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Triangle rectangle 16"/>
          <p:cNvSpPr/>
          <p:nvPr/>
        </p:nvSpPr>
        <p:spPr>
          <a:xfrm rot="5400000" flipV="1">
            <a:off x="4136178" y="945213"/>
            <a:ext cx="3713033" cy="2794505"/>
          </a:xfrm>
          <a:custGeom>
            <a:avLst/>
            <a:gdLst>
              <a:gd name="connsiteX0" fmla="*/ 0 w 3672000"/>
              <a:gd name="connsiteY0" fmla="*/ 2772000 h 2772000"/>
              <a:gd name="connsiteX1" fmla="*/ 0 w 3672000"/>
              <a:gd name="connsiteY1" fmla="*/ 0 h 2772000"/>
              <a:gd name="connsiteX2" fmla="*/ 3672000 w 3672000"/>
              <a:gd name="connsiteY2" fmla="*/ 2772000 h 2772000"/>
              <a:gd name="connsiteX3" fmla="*/ 0 w 3672000"/>
              <a:gd name="connsiteY3" fmla="*/ 2772000 h 2772000"/>
              <a:gd name="connsiteX0" fmla="*/ 0 w 3672000"/>
              <a:gd name="connsiteY0" fmla="*/ 2794505 h 2794505"/>
              <a:gd name="connsiteX1" fmla="*/ 0 w 3672000"/>
              <a:gd name="connsiteY1" fmla="*/ 22505 h 2794505"/>
              <a:gd name="connsiteX2" fmla="*/ 53313 w 3672000"/>
              <a:gd name="connsiteY2" fmla="*/ 3 h 2794505"/>
              <a:gd name="connsiteX3" fmla="*/ 3672000 w 3672000"/>
              <a:gd name="connsiteY3" fmla="*/ 2794505 h 2794505"/>
              <a:gd name="connsiteX4" fmla="*/ 0 w 3672000"/>
              <a:gd name="connsiteY4" fmla="*/ 2794505 h 2794505"/>
              <a:gd name="connsiteX0" fmla="*/ 0 w 3713033"/>
              <a:gd name="connsiteY0" fmla="*/ 2794505 h 2794505"/>
              <a:gd name="connsiteX1" fmla="*/ 0 w 3713033"/>
              <a:gd name="connsiteY1" fmla="*/ 22505 h 2794505"/>
              <a:gd name="connsiteX2" fmla="*/ 53313 w 3713033"/>
              <a:gd name="connsiteY2" fmla="*/ 3 h 2794505"/>
              <a:gd name="connsiteX3" fmla="*/ 3713033 w 3713033"/>
              <a:gd name="connsiteY3" fmla="*/ 2765200 h 2794505"/>
              <a:gd name="connsiteX4" fmla="*/ 0 w 3713033"/>
              <a:gd name="connsiteY4" fmla="*/ 2794505 h 27945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3033" h="2794505">
                <a:moveTo>
                  <a:pt x="0" y="2794505"/>
                </a:moveTo>
                <a:lnTo>
                  <a:pt x="0" y="22505"/>
                </a:lnTo>
                <a:cubicBezTo>
                  <a:pt x="6048" y="22820"/>
                  <a:pt x="47265" y="-312"/>
                  <a:pt x="53313" y="3"/>
                </a:cubicBezTo>
                <a:lnTo>
                  <a:pt x="3713033" y="2765200"/>
                </a:lnTo>
                <a:lnTo>
                  <a:pt x="0" y="279450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65560" t="-13442" r="-33157" b="-140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5032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2" grpId="0" animBg="1"/>
      <p:bldP spid="12" grpId="1" animBg="1"/>
      <p:bldP spid="16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rapèze 2"/>
          <p:cNvSpPr/>
          <p:nvPr/>
        </p:nvSpPr>
        <p:spPr>
          <a:xfrm rot="5400000">
            <a:off x="738200" y="269976"/>
            <a:ext cx="2664000" cy="4140000"/>
          </a:xfrm>
          <a:prstGeom prst="trapezoid">
            <a:avLst>
              <a:gd name="adj" fmla="val 37177"/>
            </a:avLst>
          </a:prstGeom>
          <a:blipFill dpi="0" rotWithShape="0">
            <a:blip r:embed="rId2"/>
            <a:srcRect/>
            <a:stretch>
              <a:fillRect l="-435" t="-39041" r="-99565" b="-3904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Organigramme : Décision 8"/>
          <p:cNvSpPr/>
          <p:nvPr/>
        </p:nvSpPr>
        <p:spPr>
          <a:xfrm>
            <a:off x="200" y="0"/>
            <a:ext cx="8280000" cy="2023353"/>
          </a:xfrm>
          <a:prstGeom prst="flowChartDecision">
            <a:avLst/>
          </a:prstGeom>
          <a:blipFill dpi="0" rotWithShape="0">
            <a:blip r:embed="rId2"/>
            <a:srcRect/>
            <a:stretch>
              <a:fillRect t="182" b="-13148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Organigramme : Décision 10"/>
          <p:cNvSpPr/>
          <p:nvPr/>
        </p:nvSpPr>
        <p:spPr>
          <a:xfrm>
            <a:off x="0" y="2656597"/>
            <a:ext cx="8280000" cy="2023353"/>
          </a:xfrm>
          <a:prstGeom prst="flowChartDecision">
            <a:avLst/>
          </a:prstGeom>
          <a:blipFill dpi="0" rotWithShape="0">
            <a:blip r:embed="rId2"/>
            <a:srcRect/>
            <a:stretch>
              <a:fillRect t="-131480" b="18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Trapèze 11"/>
          <p:cNvSpPr/>
          <p:nvPr/>
        </p:nvSpPr>
        <p:spPr>
          <a:xfrm rot="16200000">
            <a:off x="4878400" y="269976"/>
            <a:ext cx="2664000" cy="4140000"/>
          </a:xfrm>
          <a:prstGeom prst="trapezoid">
            <a:avLst>
              <a:gd name="adj" fmla="val 37177"/>
            </a:avLst>
          </a:prstGeom>
          <a:blipFill dpi="0" rotWithShape="0">
            <a:blip r:embed="rId2"/>
            <a:srcRect/>
            <a:stretch>
              <a:fillRect l="-101316" t="-39041" r="-438" b="-3904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Triangle rectangle 13"/>
          <p:cNvSpPr/>
          <p:nvPr/>
        </p:nvSpPr>
        <p:spPr>
          <a:xfrm>
            <a:off x="200" y="3635950"/>
            <a:ext cx="4140000" cy="1044000"/>
          </a:xfrm>
          <a:prstGeom prst="rtTriangle">
            <a:avLst/>
          </a:prstGeom>
          <a:blipFill dpi="0" rotWithShape="0">
            <a:blip r:embed="rId2"/>
            <a:srcRect/>
            <a:stretch>
              <a:fillRect l="-435" t="-364902" r="-99565" b="61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Triangle rectangle 14"/>
          <p:cNvSpPr/>
          <p:nvPr/>
        </p:nvSpPr>
        <p:spPr>
          <a:xfrm flipV="1">
            <a:off x="200" y="-49"/>
            <a:ext cx="4140000" cy="1044000"/>
          </a:xfrm>
          <a:prstGeom prst="rtTriangle">
            <a:avLst/>
          </a:prstGeom>
          <a:blipFill dpi="0" rotWithShape="0">
            <a:blip r:embed="rId2"/>
            <a:srcRect/>
            <a:stretch>
              <a:fillRect l="-435" r="-99565" b="-36428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Triangle rectangle 15"/>
          <p:cNvSpPr/>
          <p:nvPr/>
        </p:nvSpPr>
        <p:spPr>
          <a:xfrm rot="10800000">
            <a:off x="4139999" y="0"/>
            <a:ext cx="4140000" cy="1044000"/>
          </a:xfrm>
          <a:prstGeom prst="rtTriangle">
            <a:avLst/>
          </a:prstGeom>
          <a:blipFill dpi="0" rotWithShape="0">
            <a:blip r:embed="rId2"/>
            <a:srcRect/>
            <a:stretch>
              <a:fillRect l="-99565" t="-1297" r="-435" b="-38018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rectangle 16"/>
          <p:cNvSpPr/>
          <p:nvPr/>
        </p:nvSpPr>
        <p:spPr>
          <a:xfrm rot="10800000" flipV="1">
            <a:off x="4140000" y="3635950"/>
            <a:ext cx="4140000" cy="1044000"/>
          </a:xfrm>
          <a:prstGeom prst="rtTriangle">
            <a:avLst/>
          </a:prstGeom>
          <a:blipFill dpi="0" rotWithShape="0">
            <a:blip r:embed="rId2"/>
            <a:srcRect/>
            <a:stretch>
              <a:fillRect l="-99998" t="-333869" r="-2" b="53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093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9" grpId="0" animBg="1"/>
      <p:bldP spid="11" grpId="0" animBg="1"/>
      <p:bldP spid="12" grpId="0" animBg="1"/>
      <p:bldP spid="12" grpId="1" animBg="1"/>
      <p:bldP spid="14" grpId="0" animBg="1"/>
      <p:bldP spid="15" grpId="0" animBg="1"/>
      <p:bldP spid="16" grpId="0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exagone 15"/>
          <p:cNvSpPr/>
          <p:nvPr/>
        </p:nvSpPr>
        <p:spPr>
          <a:xfrm rot="10800000">
            <a:off x="1567712" y="0"/>
            <a:ext cx="2592000" cy="4679950"/>
          </a:xfrm>
          <a:prstGeom prst="hexagon">
            <a:avLst>
              <a:gd name="adj" fmla="val 35514"/>
              <a:gd name="vf" fmla="val 115470"/>
            </a:avLst>
          </a:prstGeom>
          <a:blipFill dpi="0" rotWithShape="0">
            <a:blip r:embed="rId2"/>
            <a:srcRect/>
            <a:stretch>
              <a:fillRect l="-61835" r="-1576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Chevron 16"/>
          <p:cNvSpPr/>
          <p:nvPr/>
        </p:nvSpPr>
        <p:spPr>
          <a:xfrm rot="10800000">
            <a:off x="1" y="0"/>
            <a:ext cx="2520000" cy="4680000"/>
          </a:xfrm>
          <a:prstGeom prst="chevron">
            <a:avLst>
              <a:gd name="adj" fmla="val 35649"/>
            </a:avLst>
          </a:prstGeom>
          <a:blipFill dpi="0" rotWithShape="0">
            <a:blip r:embed="rId2"/>
            <a:srcRect/>
            <a:stretch>
              <a:fillRect l="-1428" r="-22714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8" name="Hexagone 17"/>
          <p:cNvSpPr/>
          <p:nvPr/>
        </p:nvSpPr>
        <p:spPr>
          <a:xfrm rot="10800000">
            <a:off x="4124890" y="0"/>
            <a:ext cx="2592000" cy="4679950"/>
          </a:xfrm>
          <a:prstGeom prst="hexagon">
            <a:avLst>
              <a:gd name="adj" fmla="val 35514"/>
              <a:gd name="vf" fmla="val 115470"/>
            </a:avLst>
          </a:prstGeom>
          <a:blipFill dpi="0" rotWithShape="0">
            <a:blip r:embed="rId2"/>
            <a:srcRect/>
            <a:stretch>
              <a:fillRect l="-162676" r="-6126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Chevron 18"/>
          <p:cNvSpPr/>
          <p:nvPr/>
        </p:nvSpPr>
        <p:spPr>
          <a:xfrm>
            <a:off x="5796400" y="0"/>
            <a:ext cx="2484000" cy="4680000"/>
          </a:xfrm>
          <a:prstGeom prst="chevron">
            <a:avLst>
              <a:gd name="adj" fmla="val 35649"/>
            </a:avLst>
          </a:prstGeom>
          <a:blipFill dpi="0" rotWithShape="0">
            <a:blip r:embed="rId2"/>
            <a:srcRect/>
            <a:stretch>
              <a:fillRect l="-235330" r="50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1" name="Triangle rectangle 20"/>
          <p:cNvSpPr/>
          <p:nvPr/>
        </p:nvSpPr>
        <p:spPr>
          <a:xfrm flipH="1">
            <a:off x="7368098" y="2339950"/>
            <a:ext cx="912301" cy="2340000"/>
          </a:xfrm>
          <a:prstGeom prst="rtTriangle">
            <a:avLst/>
          </a:prstGeom>
          <a:blipFill dpi="0" rotWithShape="0">
            <a:blip r:embed="rId3" cstate="print"/>
            <a:srcRect/>
            <a:stretch>
              <a:fillRect l="-806296" t="-104134" r="-1298" b="-33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Triangle rectangle 21"/>
          <p:cNvSpPr/>
          <p:nvPr/>
        </p:nvSpPr>
        <p:spPr>
          <a:xfrm rot="10800000" flipH="1">
            <a:off x="1" y="0"/>
            <a:ext cx="1008000" cy="2340000"/>
          </a:xfrm>
          <a:prstGeom prst="rtTriangle">
            <a:avLst/>
          </a:prstGeom>
          <a:blipFill dpi="0" rotWithShape="0">
            <a:blip r:embed="rId4" cstate="print"/>
            <a:srcRect/>
            <a:stretch>
              <a:fillRect l="-975" t="-769" r="-736479" b="-992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Triangle rectangle 22"/>
          <p:cNvSpPr/>
          <p:nvPr/>
        </p:nvSpPr>
        <p:spPr>
          <a:xfrm>
            <a:off x="-1" y="2282433"/>
            <a:ext cx="901369" cy="2376000"/>
          </a:xfrm>
          <a:prstGeom prst="rtTriangle">
            <a:avLst/>
          </a:prstGeom>
          <a:blipFill dpi="0" rotWithShape="0">
            <a:blip r:embed="rId5" cstate="print"/>
            <a:srcRect/>
            <a:stretch>
              <a:fillRect l="1" t="-99231" r="-784615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Triangle rectangle 23"/>
          <p:cNvSpPr/>
          <p:nvPr/>
        </p:nvSpPr>
        <p:spPr>
          <a:xfrm rot="10800000">
            <a:off x="7373555" y="0"/>
            <a:ext cx="906845" cy="2340000"/>
          </a:xfrm>
          <a:prstGeom prst="rtTriangle">
            <a:avLst/>
          </a:prstGeom>
          <a:blipFill dpi="0" rotWithShape="0">
            <a:blip r:embed="rId6" cstate="print"/>
            <a:srcRect/>
            <a:stretch>
              <a:fillRect l="-811448" t="-330" r="-1608" b="-10413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Triangle isocèle 24"/>
          <p:cNvSpPr/>
          <p:nvPr/>
        </p:nvSpPr>
        <p:spPr>
          <a:xfrm rot="10800000">
            <a:off x="3240459" y="0"/>
            <a:ext cx="1836000" cy="2340000"/>
          </a:xfrm>
          <a:prstGeom prst="triangle">
            <a:avLst/>
          </a:prstGeom>
          <a:blipFill dpi="0" rotWithShape="0">
            <a:blip r:embed="rId2"/>
            <a:srcRect/>
            <a:stretch>
              <a:fillRect l="-179412" t="-769" r="-171568" b="-992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Triangle isocèle 25"/>
          <p:cNvSpPr/>
          <p:nvPr/>
        </p:nvSpPr>
        <p:spPr>
          <a:xfrm>
            <a:off x="3230499" y="2339950"/>
            <a:ext cx="1836000" cy="2340000"/>
          </a:xfrm>
          <a:prstGeom prst="triangle">
            <a:avLst/>
          </a:prstGeom>
          <a:blipFill dpi="0" rotWithShape="0">
            <a:blip r:embed="rId2"/>
            <a:srcRect/>
            <a:stretch>
              <a:fillRect l="-179412" t="-99231" r="-171568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259427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5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ouée 2">
            <a:hlinkClick r:id="rId2"/>
          </p:cNvPr>
          <p:cNvSpPr/>
          <p:nvPr/>
        </p:nvSpPr>
        <p:spPr>
          <a:xfrm>
            <a:off x="328157" y="179735"/>
            <a:ext cx="7641111" cy="4284763"/>
          </a:xfrm>
          <a:prstGeom prst="donut">
            <a:avLst>
              <a:gd name="adj" fmla="val 9421"/>
            </a:avLst>
          </a:prstGeom>
          <a:solidFill>
            <a:srgbClr val="4D45E9"/>
          </a:solidFill>
          <a:ln w="57150"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720" tIns="21860" rIns="43720" bIns="21860" rtlCol="0" anchor="ctr"/>
          <a:lstStyle/>
          <a:p>
            <a:pPr algn="ctr" defTabSz="437219"/>
            <a:endParaRPr lang="fr-FR" sz="855" dirty="0">
              <a:solidFill>
                <a:srgbClr val="0070C0"/>
              </a:solidFill>
              <a:latin typeface="Vivaldi" panose="03020602050506090804" pitchFamily="66" charset="0"/>
            </a:endParaRPr>
          </a:p>
        </p:txBody>
      </p:sp>
      <p:sp>
        <p:nvSpPr>
          <p:cNvPr id="16" name="ZoneTexte 15">
            <a:hlinkClick r:id="rId2"/>
          </p:cNvPr>
          <p:cNvSpPr txBox="1"/>
          <p:nvPr/>
        </p:nvSpPr>
        <p:spPr>
          <a:xfrm>
            <a:off x="632017" y="1102297"/>
            <a:ext cx="6980956" cy="3257414"/>
          </a:xfrm>
          <a:prstGeom prst="rect">
            <a:avLst/>
          </a:prstGeom>
          <a:noFill/>
        </p:spPr>
        <p:txBody>
          <a:bodyPr spcFirstLastPara="1" wrap="square" lIns="43720" tIns="21860" rIns="43720" bIns="21860" numCol="1" rtlCol="0">
            <a:prstTxWarp prst="textArchDown">
              <a:avLst>
                <a:gd name="adj" fmla="val 370192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37219"/>
            <a:r>
              <a:rPr lang="fr-FR" sz="2713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Créa  </a:t>
            </a:r>
            <a:r>
              <a:rPr lang="fr-FR" sz="2713" b="1" dirty="0" err="1" smtClean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Lovani</a:t>
            </a:r>
            <a:r>
              <a:rPr lang="fr-FR" sz="2713" b="1" dirty="0" smtClean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    Janvier 2015</a:t>
            </a:r>
            <a:endParaRPr lang="fr-FR" sz="4318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5" name="ZoneTexte 14">
            <a:hlinkClick r:id="rId2"/>
          </p:cNvPr>
          <p:cNvSpPr txBox="1"/>
          <p:nvPr/>
        </p:nvSpPr>
        <p:spPr>
          <a:xfrm>
            <a:off x="540840" y="467767"/>
            <a:ext cx="7200681" cy="4136764"/>
          </a:xfrm>
          <a:prstGeom prst="rect">
            <a:avLst/>
          </a:prstGeom>
          <a:noFill/>
        </p:spPr>
        <p:txBody>
          <a:bodyPr spcFirstLastPara="1" wrap="square" lIns="43720" tIns="21860" rIns="43720" bIns="21860" numCol="1" rtlCol="0">
            <a:prstTxWarp prst="textArchUp">
              <a:avLst>
                <a:gd name="adj" fmla="val 11035329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37219"/>
            <a:r>
              <a:rPr lang="fr-FR" sz="310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Retrouvez-moi   sur </a:t>
            </a:r>
            <a:r>
              <a:rPr lang="fr-FR" sz="3100" b="1" dirty="0" smtClean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le </a:t>
            </a:r>
            <a:r>
              <a:rPr lang="fr-FR" sz="310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site   diaporamas carminé</a:t>
            </a:r>
            <a:endParaRPr lang="fr-FR" sz="3876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493369" y="985774"/>
            <a:ext cx="131437" cy="193420"/>
          </a:xfrm>
          <a:prstGeom prst="rect">
            <a:avLst/>
          </a:prstGeom>
        </p:spPr>
      </p:pic>
      <p:sp>
        <p:nvSpPr>
          <p:cNvPr id="13" name="Ellipse 12">
            <a:hlinkClick r:id="rId4"/>
          </p:cNvPr>
          <p:cNvSpPr/>
          <p:nvPr/>
        </p:nvSpPr>
        <p:spPr>
          <a:xfrm>
            <a:off x="1102133" y="755800"/>
            <a:ext cx="6093160" cy="296475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57150"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720" tIns="21860" rIns="43720" bIns="21860" rtlCol="0" anchor="ctr"/>
          <a:lstStyle/>
          <a:p>
            <a:pPr algn="ctr" defTabSz="437219"/>
            <a:endParaRPr lang="fr-FR" sz="855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2421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9000">
        <p:circle/>
      </p:transition>
    </mc:Choice>
    <mc:Fallback>
      <p:transition spd="slow" advClick="0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8280400" cy="467995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74050" tIns="37025" rIns="74050" bIns="37025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38007" y="103999"/>
            <a:ext cx="8004387" cy="4471952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74050" tIns="37025" rIns="74050" bIns="37025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76014" y="207999"/>
            <a:ext cx="7728373" cy="4263954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74050" tIns="37025" rIns="74050" bIns="37025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3795184" y="1507984"/>
            <a:ext cx="276013" cy="207998"/>
          </a:xfrm>
          <a:prstGeom prst="rect">
            <a:avLst/>
          </a:prstGeom>
          <a:noFill/>
        </p:spPr>
        <p:txBody>
          <a:bodyPr lIns="74050" tIns="37025" rIns="74050" bIns="37025"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5117" y="3951958"/>
            <a:ext cx="3451605" cy="3726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3743960"/>
            <a:ext cx="8280400" cy="228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4050" tIns="37025" rIns="74050" bIns="37025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0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0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91130" y="3119967"/>
            <a:ext cx="2300111" cy="7713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828041" y="1767981"/>
            <a:ext cx="966047" cy="305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4050" tIns="37025" rIns="74050" bIns="37025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4554220" y="2287976"/>
          <a:ext cx="2898140" cy="1048438"/>
        </p:xfrm>
        <a:graphic>
          <a:graphicData uri="http://schemas.openxmlformats.org/drawingml/2006/table">
            <a:tbl>
              <a:tblPr/>
              <a:tblGrid>
                <a:gridCol w="1001986"/>
                <a:gridCol w="947358"/>
                <a:gridCol w="948796"/>
              </a:tblGrid>
              <a:tr h="2495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19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495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73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828040" y="1975979"/>
            <a:ext cx="2898140" cy="305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4050" tIns="37025" rIns="74050" bIns="37025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4554220" y="1975979"/>
            <a:ext cx="2898140" cy="305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4050" tIns="37025" rIns="74050" bIns="37025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828040" y="2287976"/>
          <a:ext cx="2898140" cy="1035828"/>
        </p:xfrm>
        <a:graphic>
          <a:graphicData uri="http://schemas.openxmlformats.org/drawingml/2006/table">
            <a:tbl>
              <a:tblPr/>
              <a:tblGrid>
                <a:gridCol w="1001986"/>
                <a:gridCol w="947358"/>
                <a:gridCol w="948796"/>
              </a:tblGrid>
              <a:tr h="2495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683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495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683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552027" y="467996"/>
            <a:ext cx="7176347" cy="883991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38007" y="1611983"/>
            <a:ext cx="8280400" cy="305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4050" tIns="37025" rIns="74050" bIns="37025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76</Words>
  <Application>Microsoft Office PowerPoint</Application>
  <PresentationFormat>Personalizado</PresentationFormat>
  <Paragraphs>35</Paragraphs>
  <Slides>19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Thème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Martine</dc:creator>
  <cp:lastModifiedBy>angeles</cp:lastModifiedBy>
  <cp:revision>21</cp:revision>
  <dcterms:created xsi:type="dcterms:W3CDTF">2015-01-07T17:19:20Z</dcterms:created>
  <dcterms:modified xsi:type="dcterms:W3CDTF">2015-01-10T23:01:28Z</dcterms:modified>
</cp:coreProperties>
</file>