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88" r:id="rId4"/>
    <p:sldId id="285" r:id="rId5"/>
    <p:sldId id="258" r:id="rId6"/>
    <p:sldId id="260" r:id="rId7"/>
    <p:sldId id="278" r:id="rId8"/>
    <p:sldId id="261" r:id="rId9"/>
    <p:sldId id="262" r:id="rId10"/>
    <p:sldId id="263" r:id="rId11"/>
    <p:sldId id="264" r:id="rId12"/>
    <p:sldId id="265" r:id="rId13"/>
    <p:sldId id="266" r:id="rId14"/>
    <p:sldId id="268" r:id="rId15"/>
    <p:sldId id="267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9" r:id="rId26"/>
    <p:sldId id="280" r:id="rId27"/>
    <p:sldId id="282" r:id="rId28"/>
    <p:sldId id="283" r:id="rId29"/>
    <p:sldId id="284" r:id="rId30"/>
    <p:sldId id="287" r:id="rId31"/>
    <p:sldId id="289" r:id="rId32"/>
    <p:sldId id="257" r:id="rId33"/>
    <p:sldId id="290" r:id="rId34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beMDY1BoOE/p3QOYi3sQ3g" hashData="/yZFE3mm5h2CH3LNmwxV6vRaYE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E0000"/>
    <a:srgbClr val="161E5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-108" y="-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E3F38-4DC5-41AA-96B3-E45C4401DF45}" type="datetimeFigureOut">
              <a:rPr lang="fr-FR"/>
              <a:pPr>
                <a:defRPr/>
              </a:pPr>
              <a:t>09/02/2016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4C1A1-073F-4B24-B531-64B3A487DCF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6BA48-0A19-4E96-96F8-6059E6A24D02}" type="datetimeFigureOut">
              <a:rPr lang="fr-FR"/>
              <a:pPr>
                <a:defRPr/>
              </a:pPr>
              <a:t>09/02/2016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12D30-387E-4F26-A83C-30B4DE74267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FCDA9-F6FC-4D68-9260-6128BEB5274A}" type="datetimeFigureOut">
              <a:rPr lang="fr-FR"/>
              <a:pPr>
                <a:defRPr/>
              </a:pPr>
              <a:t>09/02/2016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EB934-F036-470E-8A4E-238518CDBC3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D2DE1-0231-4D19-9EF9-202B796503E0}" type="datetimeFigureOut">
              <a:rPr lang="fr-FR"/>
              <a:pPr>
                <a:defRPr/>
              </a:pPr>
              <a:t>09/02/2016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81AA6-BB91-4A4E-8CD1-D4F3043052F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1DD91-39E8-44BA-BFEB-9D163CBC52D2}" type="datetimeFigureOut">
              <a:rPr lang="fr-FR"/>
              <a:pPr>
                <a:defRPr/>
              </a:pPr>
              <a:t>09/02/2016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C7E8E-8E03-4622-8793-2E0CBE22361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C76D2-4469-4DD3-8C87-A3905C6320C7}" type="datetimeFigureOut">
              <a:rPr lang="fr-FR"/>
              <a:pPr>
                <a:defRPr/>
              </a:pPr>
              <a:t>09/02/2016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C62DE3-9355-444B-93F2-74D8A91769B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FF87D-235A-45AD-A407-3DE700DB0F63}" type="datetimeFigureOut">
              <a:rPr lang="fr-FR"/>
              <a:pPr>
                <a:defRPr/>
              </a:pPr>
              <a:t>09/02/2016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8161A-8C0D-4287-9EFE-FAF65DA9DED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03034-897A-48A9-9702-48C3F8228097}" type="datetimeFigureOut">
              <a:rPr lang="fr-FR"/>
              <a:pPr>
                <a:defRPr/>
              </a:pPr>
              <a:t>09/02/2016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FEC06-6134-46DF-9E01-63E66A3F523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155074-9B0F-4825-9FC9-2EBF27BDCC69}" type="datetimeFigureOut">
              <a:rPr lang="fr-FR"/>
              <a:pPr>
                <a:defRPr/>
              </a:pPr>
              <a:t>09/02/2016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E0385-818F-4254-B92B-3C4F00D055A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562C95-11D3-473F-A10D-B66B03A39424}" type="datetimeFigureOut">
              <a:rPr lang="fr-FR"/>
              <a:pPr>
                <a:defRPr/>
              </a:pPr>
              <a:t>09/02/2016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3C96B-961C-4D91-88E9-4E91397D67D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8BB5F4-A055-43A1-BD8C-7CE1ED78930C}" type="datetimeFigureOut">
              <a:rPr lang="fr-FR"/>
              <a:pPr>
                <a:defRPr/>
              </a:pPr>
              <a:t>09/02/2016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59ABD-2619-417F-B213-85C450660F3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A9FD7AF-71E1-43D0-8F3F-4819E8AC6581}" type="datetimeFigureOut">
              <a:rPr lang="fr-FR"/>
              <a:pPr>
                <a:defRPr/>
              </a:pPr>
              <a:t>09/02/2016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49B5733-03C4-4495-B55E-D29ED3B96F0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 descr="13774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536346" y="555526"/>
            <a:ext cx="5089855" cy="230832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lgerian" pitchFamily="82" charset="0"/>
              </a:rPr>
              <a:t>Instants de bonheur</a:t>
            </a:r>
          </a:p>
          <a:p>
            <a:pPr algn="ctr">
              <a:defRPr/>
            </a:pPr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lgerian" pitchFamily="82" charset="0"/>
              </a:rPr>
              <a:t> à </a:t>
            </a:r>
            <a:r>
              <a:rPr lang="fr-FR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lgerian" pitchFamily="82" charset="0"/>
              </a:rPr>
              <a:t>partager</a:t>
            </a:r>
          </a:p>
          <a:p>
            <a:pPr algn="ctr">
              <a:defRPr/>
            </a:pPr>
            <a:endParaRPr lang="fr-FR" sz="36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lgerian" pitchFamily="82" charset="0"/>
            </a:endParaRPr>
          </a:p>
          <a:p>
            <a:pPr algn="ctr">
              <a:defRPr/>
            </a:pPr>
            <a:endParaRPr lang="fr-FR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714348" y="1785932"/>
            <a:ext cx="492919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 pitchFamily="34" charset="-128"/>
                <a:cs typeface="Arial" pitchFamily="34" charset="0"/>
              </a:rPr>
              <a:t>(Momentos de felicidad  a compartir)</a:t>
            </a:r>
            <a:endParaRPr kumimoji="0" lang="es-E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8000">
    <p:fade/>
    <p:sndAc>
      <p:stSnd>
        <p:snd r:embed="rId2" name="Bonne et Heureuse Annee 2015_Alain Morisod - Sweet Peop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2" descr="13688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2" descr="1662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7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3" descr="0_70c46_7c5b01b_L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987425"/>
            <a:ext cx="2449512" cy="366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2" descr="2042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7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2" descr="13595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2" descr="22319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13593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13610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7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13633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20306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2" descr="champagne_candles_needles_thread_tinsel_nuts_tray_holiday_new_year_41133_1600x9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08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2" descr="IMG_6075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0"/>
            <a:ext cx="8424862" cy="522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 descr="1893055-3872x2592-31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79488"/>
            <a:ext cx="9144000" cy="612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2234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13505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20457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7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2232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2225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1888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7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20466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7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1353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1E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 descr="1632488-1680x1050-desert-craciun-gingerbread-hous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0"/>
            <a:ext cx="82296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1532949-4000x2468-q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30213"/>
            <a:ext cx="9144000" cy="557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22319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1588258-1920x1200-548709-1920x12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36538"/>
            <a:ext cx="9144000" cy="560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2039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 descr="2217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13506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torta-a-sugarshop-bo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30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1363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pull dir="l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22318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7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3929058" y="4071948"/>
            <a:ext cx="162095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28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Matura MT Script Capitals" pitchFamily="66" charset="0"/>
              </a:rPr>
              <a:t>Mimi40</a:t>
            </a:r>
          </a:p>
        </p:txBody>
      </p:sp>
    </p:spTree>
  </p:cSld>
  <p:clrMapOvr>
    <a:masterClrMapping/>
  </p:clrMapOvr>
  <p:transition spd="med" advTm="11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stants de bonheur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Instants de bonheur</Template>
  <TotalTime>4</TotalTime>
  <Words>27</Words>
  <Application>Microsoft Office PowerPoint</Application>
  <PresentationFormat>Presentación en pantalla (16:9)</PresentationFormat>
  <Paragraphs>6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Instants de bonheur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</cp:revision>
  <dcterms:created xsi:type="dcterms:W3CDTF">2016-02-09T15:53:35Z</dcterms:created>
  <dcterms:modified xsi:type="dcterms:W3CDTF">2016-02-09T15:57:37Z</dcterms:modified>
</cp:coreProperties>
</file>