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73" r:id="rId3"/>
    <p:sldId id="256" r:id="rId4"/>
    <p:sldId id="275" r:id="rId5"/>
    <p:sldId id="276" r:id="rId6"/>
    <p:sldId id="284" r:id="rId7"/>
    <p:sldId id="277" r:id="rId8"/>
    <p:sldId id="285" r:id="rId9"/>
    <p:sldId id="278" r:id="rId10"/>
    <p:sldId id="286" r:id="rId11"/>
    <p:sldId id="279" r:id="rId12"/>
    <p:sldId id="287" r:id="rId13"/>
    <p:sldId id="292" r:id="rId14"/>
    <p:sldId id="280" r:id="rId15"/>
    <p:sldId id="288" r:id="rId16"/>
    <p:sldId id="281" r:id="rId17"/>
    <p:sldId id="289" r:id="rId18"/>
    <p:sldId id="290" r:id="rId19"/>
    <p:sldId id="293" r:id="rId20"/>
    <p:sldId id="283" r:id="rId21"/>
    <p:sldId id="291" r:id="rId22"/>
    <p:sldId id="294" r:id="rId23"/>
    <p:sldId id="300" r:id="rId24"/>
    <p:sldId id="295" r:id="rId25"/>
    <p:sldId id="301" r:id="rId26"/>
    <p:sldId id="296" r:id="rId27"/>
    <p:sldId id="306" r:id="rId28"/>
    <p:sldId id="302" r:id="rId29"/>
    <p:sldId id="307" r:id="rId30"/>
    <p:sldId id="308" r:id="rId3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JlKSu0GzIUxVAqUzS+3NA==" hashData="bnIMzy0GZS88M2QFZNCagtE3iY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E60000"/>
    <a:srgbClr val="00CC99"/>
    <a:srgbClr val="CC6600"/>
    <a:srgbClr val="FF00FF"/>
    <a:srgbClr val="FFFF00"/>
    <a:srgbClr val="66FF33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Objects="1"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E31DF11A-714C-49A5-BCC0-CD2E0BE16DD1}" type="datetimeFigureOut">
              <a:rPr lang="fr-FR"/>
              <a:pPr>
                <a:defRPr/>
              </a:pPr>
              <a:t>24/10/2014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E9ACEAA8-F3C5-4D18-BDAE-8A3156BEC51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073F8-093F-43D9-ADB7-F2A7BFBC0C09}" type="datetimeFigureOut">
              <a:rPr lang="fr-CA"/>
              <a:pPr>
                <a:defRPr/>
              </a:pPr>
              <a:t>2014-10-24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DF57E-28BF-426A-AA9F-5D618898391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B71B0-0A4D-4A30-A104-D4678B851A1E}" type="datetimeFigureOut">
              <a:rPr lang="fr-CA"/>
              <a:pPr>
                <a:defRPr/>
              </a:pPr>
              <a:t>2014-10-24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FC640-0E56-4730-ABE3-57585D2430B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737A4-B78B-4DE2-8B5E-7125ABCEE81B}" type="datetimeFigureOut">
              <a:rPr lang="fr-CA"/>
              <a:pPr>
                <a:defRPr/>
              </a:pPr>
              <a:t>2014-10-24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3F139-A0B3-41F8-8E9C-98FE78BC6B7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72FA8-179E-436B-8FA3-34E24F966637}" type="datetimeFigureOut">
              <a:rPr lang="fr-CA"/>
              <a:pPr>
                <a:defRPr/>
              </a:pPr>
              <a:t>2014-10-24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857BE-AEC7-482D-80B3-CBF6B8D489B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446C1-3DCC-4FA2-85BD-845112EDB7D1}" type="datetimeFigureOut">
              <a:rPr lang="fr-CA"/>
              <a:pPr>
                <a:defRPr/>
              </a:pPr>
              <a:t>2014-10-24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D8FDB-CBDB-4FF0-85C1-C4871CAD1F6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7FB2F-AFD0-4899-8F77-201923E77D2D}" type="datetimeFigureOut">
              <a:rPr lang="fr-CA"/>
              <a:pPr>
                <a:defRPr/>
              </a:pPr>
              <a:t>2014-10-24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6AEFA-F350-4B8E-974E-95D569668E6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114FB-561C-463B-B1F9-D97BD36A58BD}" type="datetimeFigureOut">
              <a:rPr lang="fr-CA"/>
              <a:pPr>
                <a:defRPr/>
              </a:pPr>
              <a:t>2014-10-24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094B6-0BC8-4359-AC6F-D236ACD9002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B39CB-7DD4-4514-9700-6F593EABDA91}" type="datetimeFigureOut">
              <a:rPr lang="fr-CA"/>
              <a:pPr>
                <a:defRPr/>
              </a:pPr>
              <a:t>2014-10-24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EFCAD-4FF9-4C01-98A6-CDF1FCED96C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A7186-92F3-4706-BCE5-FCFFFCB1CF82}" type="datetimeFigureOut">
              <a:rPr lang="fr-CA"/>
              <a:pPr>
                <a:defRPr/>
              </a:pPr>
              <a:t>2014-10-24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FD6B7-3688-4C95-BFEA-0A08D802D06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20A12-8F17-4C0E-ACC0-C5FE365EB6B1}" type="datetimeFigureOut">
              <a:rPr lang="fr-CA"/>
              <a:pPr>
                <a:defRPr/>
              </a:pPr>
              <a:t>2014-10-24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E0878-199C-495F-8C77-5BF7B9A2DE5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4FB26-C87C-4765-8593-36E1C625F9C8}" type="datetimeFigureOut">
              <a:rPr lang="fr-CA"/>
              <a:pPr>
                <a:defRPr/>
              </a:pPr>
              <a:t>2014-10-24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6C22D-C296-4F21-AFF9-51C26700EDC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23B0E-3FC4-47E4-91B9-3BBB4901BE0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652A79-4987-486C-9E8E-A696F7EF982A}" type="datetimeFigureOut">
              <a:rPr lang="fr-CA"/>
              <a:pPr>
                <a:defRPr/>
              </a:pPr>
              <a:t>2014-10-24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5E7CE7-1844-40B5-AA9B-06B939DECBF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9595B2-567F-4986-9BF3-ADDA55B8F81C}" type="slidenum">
              <a:rPr lang="es-ES_tradnl">
                <a:solidFill>
                  <a:srgbClr val="000000"/>
                </a:solidFill>
                <a:latin typeface="Arial" charset="0"/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err2280.wav">
            <a:hlinkClick r:id="" action="ppaction://media"/>
          </p:cNvPr>
          <p:cNvPicPr>
            <a:picLocks noRot="1" noChangeAspect="1"/>
          </p:cNvPicPr>
          <p:nvPr>
            <a:wavAudioFile r:embed="rId1" name="derrière les barreaux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19163" y="36718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2" descr="C:\Users\Lucille Mainville\Pictures\Automne_02\FondsHalloween\photo_fond_ecran_wallpaper_fetes_halloween_085.jpg"/>
          <p:cNvPicPr>
            <a:picLocks noChangeAspect="1" noChangeArrowheads="1"/>
          </p:cNvPicPr>
          <p:nvPr/>
        </p:nvPicPr>
        <p:blipFill>
          <a:blip r:embed="rId4" cstate="print"/>
          <a:srcRect l="6250" b="273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ZoneTexte 5"/>
          <p:cNvSpPr txBox="1">
            <a:spLocks noChangeArrowheads="1"/>
          </p:cNvSpPr>
          <p:nvPr/>
        </p:nvSpPr>
        <p:spPr bwMode="auto">
          <a:xfrm>
            <a:off x="683568" y="476672"/>
            <a:ext cx="684056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8800" b="1" dirty="0" smtClean="0">
                <a:solidFill>
                  <a:srgbClr val="FF0000"/>
                </a:solidFill>
                <a:latin typeface="Old English Text MT" pitchFamily="66" charset="0"/>
              </a:rPr>
              <a:t>La Noche </a:t>
            </a:r>
          </a:p>
          <a:p>
            <a:r>
              <a:rPr lang="en-CA" sz="8800" b="1" dirty="0" smtClean="0">
                <a:solidFill>
                  <a:srgbClr val="FF0000"/>
                </a:solidFill>
                <a:latin typeface="Old English Text MT" pitchFamily="66" charset="0"/>
              </a:rPr>
              <a:t>del horror</a:t>
            </a:r>
            <a:endParaRPr lang="fr-CA" sz="8800" b="1" dirty="0">
              <a:solidFill>
                <a:srgbClr val="FF0000"/>
              </a:solidFill>
              <a:latin typeface="Old English Text MT" pitchFamily="66" charset="0"/>
            </a:endParaRPr>
          </a:p>
        </p:txBody>
      </p:sp>
      <p:sp>
        <p:nvSpPr>
          <p:cNvPr id="2053" name="ZoneTexte 6"/>
          <p:cNvSpPr txBox="1">
            <a:spLocks noChangeArrowheads="1"/>
          </p:cNvSpPr>
          <p:nvPr/>
        </p:nvSpPr>
        <p:spPr bwMode="auto">
          <a:xfrm>
            <a:off x="250825" y="5670331"/>
            <a:ext cx="20177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lang="en-CA" b="1" dirty="0" err="1">
                <a:solidFill>
                  <a:srgbClr val="E60000"/>
                </a:solidFill>
                <a:latin typeface="Old English Text MT" pitchFamily="66" charset="0"/>
              </a:rPr>
              <a:t>Clic</a:t>
            </a:r>
            <a:r>
              <a:rPr lang="en-CA" b="1" dirty="0">
                <a:solidFill>
                  <a:srgbClr val="E60000"/>
                </a:solidFill>
                <a:latin typeface="Old English Text MT" pitchFamily="66" charset="0"/>
              </a:rPr>
              <a:t> pour </a:t>
            </a:r>
            <a:r>
              <a:rPr lang="en-CA" b="1" dirty="0" err="1">
                <a:solidFill>
                  <a:srgbClr val="E60000"/>
                </a:solidFill>
                <a:latin typeface="Old English Text MT" pitchFamily="66" charset="0"/>
              </a:rPr>
              <a:t>avancer</a:t>
            </a:r>
            <a:endParaRPr lang="fr-CA" b="1" dirty="0">
              <a:solidFill>
                <a:srgbClr val="E60000"/>
              </a:solidFill>
              <a:latin typeface="Old English Text MT" pitchFamily="66" charset="0"/>
            </a:endParaRPr>
          </a:p>
        </p:txBody>
      </p:sp>
      <p:pic>
        <p:nvPicPr>
          <p:cNvPr id="2054" name="Picture 4" descr="C:\Users\Lucille Mainville\Pictures\Automne_02\Gifts_Halloween\15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50" y="260648"/>
            <a:ext cx="2000250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>
            <a:hlinkHover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4419600" y="2286000"/>
            <a:ext cx="381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075" name="Picture 2" descr="C:\Users\Lucille Mainville\Pictures\Automne_02\Halloween_Peur\1024x768_fond-ecran-fetes-halloween-lugubre-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ucille Mainville\Pictures\Automne_02\Halloween_Peur\75ef64d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761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ucille Mainville\Pictures\Automne_02\Halloween_Peur\ed73cc6bfe768cc7b6c694303a9992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Lucille Mainville\Pictures\Automne_02\Halloween_Peur\halloween-wallpaper-2011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ucille Mainville\Pictures\Automne_02\Halloween_Peur\photo_fond_ecran_wallpaper_fetes_halloween_1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4175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Lucille Mainville\Pictures\Automne_02\Halloween_Peur\Halloween____by_ika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6050" y="0"/>
            <a:ext cx="9436100" cy="707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:\Users\Lucille Mainville\Pictures\Automne_02\Halloween_Peur\photo_fond_ecran_wallpaper_fetes_halloween_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2263" y="0"/>
            <a:ext cx="946626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Lucille Mainville\Pictures\Automne_02\Halloween_Peur\1024x768_fond-ecran-fetes-halloween-divers-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Users\Lucille Mainville\Pictures\Automne_02\Halloween_Peur\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Lucille Mainville\Pictures\Automne_02\Halloween_Peur\1024x768_fond-ecran-fetes-halloween-sorcieres-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77338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Lucille Mainville\Pictures\Automne_02\Halloween_Peur\1024x768_fond-ecran-fetes-halloween-lugubre-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C:\Users\Lucille Mainville\Pictures\Automne_02\Halloween_Peur\halloween-wallpaper-2011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Lucille Mainville\Pictures\Automne_02\Halloween_Peur\879183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0"/>
            <a:ext cx="6696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Lucille Mainville\Pictures\b63f49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19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 descr="C:\Users\Lucille Mainville\Pictures\e8e8b26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9638" y="0"/>
            <a:ext cx="4424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ChangeArrowheads="1"/>
          </p:cNvSpPr>
          <p:nvPr/>
        </p:nvSpPr>
        <p:spPr bwMode="auto">
          <a:xfrm>
            <a:off x="4800600" y="5257800"/>
            <a:ext cx="1984375" cy="457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7411" name="Picture 2" descr="C:\Users\Lucille Mainville\Pictures\Automne_02\Halloween_Peur\Halloween_Gathering_Wallpaper_jfjc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0"/>
            <a:ext cx="9561513" cy="717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Lucille Mainville\Pictures\Automne_02\Halloween_Peur\0433119b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0"/>
            <a:ext cx="6762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Lucille Mainville\Pictures\Automne_02\Halloween_Peur\espantapajaros-asesi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Lucille Mainville\Pictures\Automne_02\Halloween_Peur\b4om30f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8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Lucille Mainville\Pictures\Automne_02\Halloween_Peur\photo_fond_ecran_wallpaper_fetes_halloween_0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82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Lucille Mainville\Pictures\Automne_02\Halloween_Peur\photo_fond_ecran_wallpaper_fetes_halloween_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9425" cy="734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Lucille Mainville\Pictures\Automne_02\Halloween_Peur\photo_fond_ecran_wallpaper_fetes_halloween_0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48800" cy="760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4" descr="C:\Users\Lucille Mainville\Pictures\2fd73a3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2133600"/>
            <a:ext cx="2066925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5" descr="C:\Users\Lucille Mainville\Pictures\2fd73a3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2276475"/>
            <a:ext cx="2066925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Lucille Mainville\Pictures\4e7a594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4175" cy="695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8" name="Text Box 6"/>
          <p:cNvSpPr txBox="1">
            <a:spLocks noChangeArrowheads="1"/>
          </p:cNvSpPr>
          <p:nvPr/>
        </p:nvSpPr>
        <p:spPr bwMode="auto">
          <a:xfrm rot="-730047">
            <a:off x="6477000" y="2590800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latin typeface="Comic Sans MS" pitchFamily="66" charset="0"/>
              </a:rPr>
              <a:t>Fausses.</a:t>
            </a:r>
          </a:p>
        </p:txBody>
      </p:sp>
      <p:pic>
        <p:nvPicPr>
          <p:cNvPr id="25603" name="Picture 2" descr="C:\Users\Lucille Mainville\Pictures\7836b6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5725"/>
            <a:ext cx="9144000" cy="697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Lucille Mainville\Pictures\e054fd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30163"/>
            <a:ext cx="7058025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Lucille Mainville\Pictures\0msoqme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Lucille Mainville\Pictures\Automne_02\Halloween_Peur\1024x768_fond-ecran-fetes-halloween-citrouilles-0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6" descr="étoile sintill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 descr="C:\Users\Lucille Mainville\Pictures\Automne_02\FondsHalloween\1024x768_fond-ecran-fetes-halloween-chats-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2738"/>
            <a:ext cx="9396413" cy="717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ZoneTexte 8"/>
          <p:cNvSpPr txBox="1">
            <a:spLocks noChangeArrowheads="1"/>
          </p:cNvSpPr>
          <p:nvPr/>
        </p:nvSpPr>
        <p:spPr bwMode="auto">
          <a:xfrm>
            <a:off x="4427538" y="2205038"/>
            <a:ext cx="44656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3200" b="1" dirty="0">
                <a:latin typeface="Old English Text MT" pitchFamily="66" charset="0"/>
              </a:rPr>
              <a:t>Auteur: </a:t>
            </a:r>
          </a:p>
          <a:p>
            <a:r>
              <a:rPr lang="en-CA" sz="3200" b="1" dirty="0">
                <a:latin typeface="Old English Text MT" pitchFamily="66" charset="0"/>
              </a:rPr>
              <a:t>  Lucille Mainville </a:t>
            </a:r>
          </a:p>
          <a:p>
            <a:endParaRPr lang="en-CA" sz="3200" b="1" dirty="0">
              <a:latin typeface="Old English Text MT" pitchFamily="66" charset="0"/>
            </a:endParaRPr>
          </a:p>
        </p:txBody>
      </p:sp>
      <p:pic>
        <p:nvPicPr>
          <p:cNvPr id="29701" name="Picture 2" descr="C:\Users\Lucille Mainville\Pictures\Boutiques\258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425" y="4724400"/>
            <a:ext cx="24003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NOCHE DEL HORROR">
  <a:themeElements>
    <a:clrScheme name="Thème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Thèm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èm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NOCHE DEL HORROR</Template>
  <TotalTime>2</TotalTime>
  <Words>74</Words>
  <Application>Microsoft Office PowerPoint</Application>
  <PresentationFormat>Presentación en pantalla (4:3)</PresentationFormat>
  <Paragraphs>34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LA NOCHE DEL HORROR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2014-10-24T14:23:42Z</dcterms:created>
  <dcterms:modified xsi:type="dcterms:W3CDTF">2014-10-24T14:26:02Z</dcterms:modified>
  <cp:category>Diaporama</cp:category>
</cp:coreProperties>
</file>