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60" r:id="rId5"/>
    <p:sldId id="261" r:id="rId6"/>
    <p:sldId id="262" r:id="rId7"/>
    <p:sldId id="263" r:id="rId8"/>
    <p:sldId id="266" r:id="rId9"/>
    <p:sldId id="265" r:id="rId10"/>
    <p:sldId id="267" r:id="rId11"/>
    <p:sldId id="282" r:id="rId12"/>
    <p:sldId id="264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81" r:id="rId21"/>
    <p:sldId id="280" r:id="rId22"/>
    <p:sldId id="279" r:id="rId23"/>
    <p:sldId id="258" r:id="rId24"/>
    <p:sldId id="283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qKeA9nwfHP98lGZV7kbZQ==" hashData="ZeTcyuqUETLb5EVRFBw1BLA5P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653" autoAdjust="0"/>
    <p:restoredTop sz="86350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96024-D361-43DC-A12A-46CE31AD740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78966"/>
      </p:ext>
    </p:extLst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70448-AE61-4923-BB72-63E1EE538DE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139944"/>
      </p:ext>
    </p:extLst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583A47-C259-45AC-A838-7EB6C596F79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280335"/>
      </p:ext>
    </p:extLst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60495-4229-4AE4-A7C6-D50B817C9C7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590046"/>
      </p:ext>
    </p:extLst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2563B0-BB90-4F1B-86FA-7C2F2EECF97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906104"/>
      </p:ext>
    </p:extLst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6C788-47B1-453D-8EEC-676B727354B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142031"/>
      </p:ext>
    </p:extLst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C4B56C-B98C-4142-BEF9-92BEF933448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464"/>
      </p:ext>
    </p:extLst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FBEC73-6492-4ED7-BA81-78BB2D8C7D5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628900"/>
      </p:ext>
    </p:extLst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25CCDD-1AA3-4F8C-A164-508AF7977AA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680806"/>
      </p:ext>
    </p:extLst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6E4BDB-036D-49ED-AB48-20161A4FC9E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814788"/>
      </p:ext>
    </p:extLst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EA4E0-D524-44BE-A5E8-02757799E08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503291"/>
      </p:ext>
    </p:extLst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777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31B30E-D9E3-485E-A73C-BD684A8F34E1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8.gif"/><Relationship Id="rId7" Type="http://schemas.openxmlformats.org/officeDocument/2006/relationships/image" Target="../media/image3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0.png"/><Relationship Id="rId10" Type="http://schemas.openxmlformats.org/officeDocument/2006/relationships/image" Target="../media/image35.gif"/><Relationship Id="rId4" Type="http://schemas.openxmlformats.org/officeDocument/2006/relationships/image" Target="../media/image29.gif"/><Relationship Id="rId9" Type="http://schemas.openxmlformats.org/officeDocument/2006/relationships/image" Target="../media/image3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39.gif"/><Relationship Id="rId7" Type="http://schemas.openxmlformats.org/officeDocument/2006/relationships/image" Target="../media/image4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gif"/><Relationship Id="rId11" Type="http://schemas.openxmlformats.org/officeDocument/2006/relationships/image" Target="../media/image46.gif"/><Relationship Id="rId5" Type="http://schemas.openxmlformats.org/officeDocument/2006/relationships/image" Target="../media/image41.gif"/><Relationship Id="rId10" Type="http://schemas.openxmlformats.org/officeDocument/2006/relationships/image" Target="../media/image45.gif"/><Relationship Id="rId4" Type="http://schemas.openxmlformats.org/officeDocument/2006/relationships/image" Target="../media/image40.gif"/><Relationship Id="rId9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gif"/><Relationship Id="rId5" Type="http://schemas.openxmlformats.org/officeDocument/2006/relationships/image" Target="../media/image53.jpeg"/><Relationship Id="rId4" Type="http://schemas.openxmlformats.org/officeDocument/2006/relationships/image" Target="../media/image5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gif"/><Relationship Id="rId4" Type="http://schemas.openxmlformats.org/officeDocument/2006/relationships/image" Target="../media/image6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gif"/><Relationship Id="rId5" Type="http://schemas.openxmlformats.org/officeDocument/2006/relationships/image" Target="../media/image66.jpeg"/><Relationship Id="rId4" Type="http://schemas.openxmlformats.org/officeDocument/2006/relationships/image" Target="../media/image65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69.png"/><Relationship Id="rId7" Type="http://schemas.openxmlformats.org/officeDocument/2006/relationships/image" Target="../media/image70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gif"/><Relationship Id="rId5" Type="http://schemas.openxmlformats.org/officeDocument/2006/relationships/image" Target="../media/image43.gif"/><Relationship Id="rId10" Type="http://schemas.openxmlformats.org/officeDocument/2006/relationships/image" Target="../media/image72.gif"/><Relationship Id="rId4" Type="http://schemas.openxmlformats.org/officeDocument/2006/relationships/image" Target="../media/image39.gif"/><Relationship Id="rId9" Type="http://schemas.openxmlformats.org/officeDocument/2006/relationships/image" Target="../media/image71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gif"/><Relationship Id="rId3" Type="http://schemas.openxmlformats.org/officeDocument/2006/relationships/image" Target="../media/image74.gif"/><Relationship Id="rId7" Type="http://schemas.openxmlformats.org/officeDocument/2006/relationships/image" Target="../media/image78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gif"/><Relationship Id="rId11" Type="http://schemas.openxmlformats.org/officeDocument/2006/relationships/image" Target="../media/image81.gif"/><Relationship Id="rId5" Type="http://schemas.openxmlformats.org/officeDocument/2006/relationships/image" Target="../media/image76.gif"/><Relationship Id="rId10" Type="http://schemas.openxmlformats.org/officeDocument/2006/relationships/image" Target="../media/image35.gif"/><Relationship Id="rId4" Type="http://schemas.openxmlformats.org/officeDocument/2006/relationships/image" Target="../media/image75.gif"/><Relationship Id="rId9" Type="http://schemas.openxmlformats.org/officeDocument/2006/relationships/image" Target="../media/image8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dlphallowe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2900" cy="692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 rot="277381">
            <a:off x="1833384" y="3733801"/>
            <a:ext cx="5865813" cy="11430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40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rington"/>
              </a:rPr>
              <a:t>¡La llegada de </a:t>
            </a:r>
            <a:r>
              <a:rPr lang="es-ES" sz="4000" b="1" kern="10" dirty="0" err="1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rington"/>
              </a:rPr>
              <a:t>halloween</a:t>
            </a:r>
            <a:r>
              <a:rPr lang="es-ES" sz="40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rington"/>
              </a:rPr>
              <a:t>!</a:t>
            </a:r>
            <a:endParaRPr lang="es-ES" sz="40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Harrington"/>
            </a:endParaRPr>
          </a:p>
        </p:txBody>
      </p:sp>
      <p:pic>
        <p:nvPicPr>
          <p:cNvPr id="3079" name="Ghos3702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Ghostbusters The Music Video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53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Picture3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63688" cy="12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1318852803_gifs_halloween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5334000"/>
            <a:ext cx="11430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Picture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5829300"/>
            <a:ext cx="1190625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spidereyes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5076">
            <a:off x="2057400" y="1676400"/>
            <a:ext cx="1096963" cy="88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2.5E-6 -6.35838E-7 L 0.16823 -0.00277 " pathEditMode="relative" rAng="0" ptsTypes="AA">
                                      <p:cBhvr>
                                        <p:cTn id="23" dur="9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20" y="-139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 -3.00578E-6 L -0.12083 -3.00578E-6 " pathEditMode="relative" rAng="0" ptsTypes="AA">
                                      <p:cBhvr>
                                        <p:cTn id="25" dur="9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42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9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9"/>
                </p:tgtEl>
              </p:cMediaNode>
            </p:audio>
          </p:childTnLst>
        </p:cTn>
      </p:par>
    </p:tnLst>
    <p:bldLst>
      <p:bldP spid="307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100_35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100_35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100_359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100_359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7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7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9" name="Picture 5" descr="1341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3" name="Picture 5" descr="1767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bientot-lhalloween-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bientot-lhalloween-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7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7" name="Picture 5" descr="360033-admin"/>
          <p:cNvPicPr>
            <a:picLocks noChangeAspect="1" noChangeArrowheads="1"/>
          </p:cNvPicPr>
          <p:nvPr/>
        </p:nvPicPr>
        <p:blipFill>
          <a:blip r:embed="rId2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0"/>
            <a:ext cx="10366375" cy="690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halloween-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Halloween-767831"/>
          <p:cNvPicPr>
            <a:picLocks noChangeAspect="1" noChangeArrowheads="1"/>
          </p:cNvPicPr>
          <p:nvPr/>
        </p:nvPicPr>
        <p:blipFill>
          <a:blip r:embed="rId3">
            <a:lum bright="-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7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Araignée-sculpture-sur-citrouille-Hallow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dscf1285"/>
          <p:cNvPicPr>
            <a:picLocks noChangeAspect="1" noChangeArrowheads="1"/>
          </p:cNvPicPr>
          <p:nvPr/>
        </p:nvPicPr>
        <p:blipFill>
          <a:blip r:embed="rId2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dscf12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7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Trick-or-Treat-Ph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525000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Qui a peur de l'Hallowee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0363" cy="693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828800" y="228600"/>
            <a:ext cx="464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 b="1">
                <a:solidFill>
                  <a:srgbClr val="CC0000"/>
                </a:solidFill>
                <a:latin typeface="Monotype Corsiva" pitchFamily="66" charset="0"/>
              </a:rPr>
              <a:t>Qui a peur de l'Halloween?</a:t>
            </a:r>
            <a:endParaRPr lang="en-US" sz="3600" b="1">
              <a:solidFill>
                <a:srgbClr val="CC0000"/>
              </a:solidFill>
              <a:latin typeface="Monotype Corsiva" pitchFamily="66" charset="0"/>
            </a:endParaRPr>
          </a:p>
        </p:txBody>
      </p:sp>
      <p:pic>
        <p:nvPicPr>
          <p:cNvPr id="35846" name="Picture 6" descr="pet_halloween"/>
          <p:cNvPicPr>
            <a:picLocks noChangeAspect="1" noChangeArrowheads="1"/>
          </p:cNvPicPr>
          <p:nvPr/>
        </p:nvPicPr>
        <p:blipFill>
          <a:blip r:embed="rId3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4325" cy="690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7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5" name="Picture 5" descr="31141402tri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4325" cy="690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Bonaire_Hollowe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385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1" name="Picture 5" descr="Halloween1"/>
          <p:cNvPicPr>
            <a:picLocks noChangeAspect="1" noChangeArrowheads="1"/>
          </p:cNvPicPr>
          <p:nvPr/>
        </p:nvPicPr>
        <p:blipFill>
          <a:blip r:embed="rId2">
            <a:lum bright="-4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144000" cy="971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appy-halloween0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112395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1343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733800" y="3366273"/>
            <a:ext cx="38100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n-US" sz="2000" b="1" dirty="0" smtClean="0">
              <a:solidFill>
                <a:srgbClr val="CC3300"/>
              </a:solidFill>
              <a:latin typeface="Monotype Corsiva" pitchFamily="66" charset="0"/>
            </a:endParaRPr>
          </a:p>
          <a:p>
            <a:pPr algn="ctr"/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BOUH, BOUH, BOUH</a:t>
            </a:r>
          </a:p>
          <a:p>
            <a:pPr algn="ctr"/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¡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Es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 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hora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 de fiesta con 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nosotros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!</a:t>
            </a:r>
          </a:p>
          <a:p>
            <a:pPr algn="ctr"/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BOUH, BOUH, BOUH ¡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muchas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 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sorpresas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 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te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 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esperan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!</a:t>
            </a:r>
          </a:p>
          <a:p>
            <a:pPr algn="ctr"/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BOUH, BOUH, BOUH</a:t>
            </a:r>
          </a:p>
          <a:p>
            <a:pPr algn="ctr"/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¡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Ven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, 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te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 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esperamos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 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para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 </a:t>
            </a:r>
            <a:r>
              <a:rPr lang="en-US" sz="2000" b="1" dirty="0" err="1" smtClean="0">
                <a:solidFill>
                  <a:srgbClr val="CC3300"/>
                </a:solidFill>
                <a:latin typeface="Monotype Corsiva" pitchFamily="66" charset="0"/>
              </a:rPr>
              <a:t>divertirte</a:t>
            </a:r>
            <a:r>
              <a:rPr lang="en-US" sz="2000" b="1" dirty="0" smtClean="0">
                <a:solidFill>
                  <a:srgbClr val="CC3300"/>
                </a:solidFill>
                <a:latin typeface="Monotype Corsiva" pitchFamily="66" charset="0"/>
              </a:rPr>
              <a:t>!</a:t>
            </a:r>
            <a:endParaRPr lang="en-US" sz="2000" b="1" dirty="0">
              <a:solidFill>
                <a:srgbClr val="CC3300"/>
              </a:solidFill>
              <a:latin typeface="Monotype Corsiva" pitchFamily="66" charset="0"/>
            </a:endParaRPr>
          </a:p>
        </p:txBody>
      </p:sp>
      <p:pic>
        <p:nvPicPr>
          <p:cNvPr id="15367" name="Picture 7" descr="6c94a60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133600"/>
            <a:ext cx="1152525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1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957388"/>
            <a:ext cx="1295400" cy="120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9" name="Picture 9" descr="6085406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667000"/>
            <a:ext cx="2339975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0" name="Picture 10" descr="line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0"/>
            <a:ext cx="51435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1" name="Picture 11" descr="line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0"/>
            <a:ext cx="51435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2" name="Picture 12" descr="fireghost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1417638" cy="169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3" name="Picture 13" descr="h033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00400" y="1981200"/>
            <a:ext cx="11430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4" name="Picture 14" descr="hallowe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5638800"/>
            <a:ext cx="2339975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6" name="Picture 16" descr="click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525" y="6486525"/>
            <a:ext cx="3714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trick-or-trea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10296525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halloween-20_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286875" cy="696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3" name="Picture 5" descr="1024x768_stormy_haunted_house-1223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7dcbaf30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724400"/>
            <a:ext cx="712788" cy="84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3" name="Picture 15" descr="Picture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5200"/>
            <a:ext cx="749300" cy="62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6" name="Picture 18" descr="g11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657600"/>
            <a:ext cx="5715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7" name="Picture 19" descr="hal2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953000"/>
            <a:ext cx="457200" cy="165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8" name="Picture 20" descr="img53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124200"/>
            <a:ext cx="877888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9" name="Picture 21" descr="dfe4100e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91200"/>
            <a:ext cx="557213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0" name="Picture 22" descr="Picture38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28600"/>
            <a:ext cx="1123950" cy="88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1" name="Picture 23" descr="fulmine_01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5088" cy="143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3" name="Picture 25" descr="fulmine_03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52400"/>
            <a:ext cx="1524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Animals___Cats_Fangs_black_cat_045309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pumpkin65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800600"/>
            <a:ext cx="18288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50" name="Picture 18" descr="0005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0"/>
            <a:ext cx="228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2" name="Picture 6" descr="354040-adm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3175"/>
            <a:ext cx="9601200" cy="692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8678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7" name="Picture 11" descr="halloween02ib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029200"/>
            <a:ext cx="46863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8" name="Picture 12" descr="halloween_pumpkin_scary_wall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9" name="Picture 13" descr="auge0000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505200"/>
            <a:ext cx="742950" cy="53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0" name="Picture 14" descr="auge0000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76600" y="3505200"/>
            <a:ext cx="762000" cy="53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10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600" decel="100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600" decel="100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600" decel="100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600" decel="100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400" accel="100000" fill="hold">
                                          <p:stCondLst>
                                            <p:cond delay="560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400" accel="100000" fill="hold">
                                          <p:stCondLst>
                                            <p:cond delay="560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1737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5" name="Picture 7" descr="8e66b0a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410200"/>
            <a:ext cx="1462088" cy="123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Picture 8" descr="Picture3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609600"/>
            <a:ext cx="1206500" cy="94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7" name="Picture 9" descr="vrajitoar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3013" cy="138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9" name="Picture 11" descr="b406411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075" y="3362325"/>
            <a:ext cx="2066925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3" name="Picture 7" descr="Halloween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48800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1231322_origin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93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5" name="Picture 9" descr="pyg45ae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334000"/>
            <a:ext cx="3043238" cy="95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7" name="Picture 11" descr="7-recet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029200"/>
            <a:ext cx="2001838" cy="155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9" name="Picture 9" descr="1519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98013" cy="695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0" name="Picture 10" descr="Picture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30480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2" name="Picture 12" descr="Picture1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62940">
            <a:off x="4267200" y="4038600"/>
            <a:ext cx="104140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8" name="Picture 18" descr="happy-halloween-25047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9" name="Picture 19" descr="hapween1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5410200"/>
            <a:ext cx="367665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f_e_a_r_creepy_dark_haunted_house_houses_1920x1080_636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61513" cy="716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Picture 5" descr="0_9e42a_61c0169e_X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5800"/>
            <a:ext cx="3052763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7dcbaf30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352800"/>
            <a:ext cx="401638" cy="47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7" descr="img53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752600"/>
            <a:ext cx="530225" cy="70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4" name="Picture 8" descr="Picture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15000" y="4114800"/>
            <a:ext cx="530225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7" name="Picture 11" descr="1223222848_gifs_occasions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8800" y="304800"/>
            <a:ext cx="1289050" cy="85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0" name="Picture 14" descr="Picture3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4400" y="1143000"/>
            <a:ext cx="11144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1" name="Picture 15" descr="g1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429000"/>
            <a:ext cx="430213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20" name="Picture 24" descr="pile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5257800"/>
            <a:ext cx="1676400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64162E-6 L -1.35017 -0.09272 " pathEditMode="relative" rAng="0" ptsTypes="AA">
                                      <p:cBhvr>
                                        <p:cTn id="6" dur="9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17" y="-4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1" name="Picture 5" descr="SDC135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1981200" y="228600"/>
            <a:ext cx="55626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CC0000"/>
                </a:solidFill>
                <a:latin typeface="Monotype Corsiva" pitchFamily="66" charset="0"/>
              </a:rPr>
              <a:t>Qué luz hay en los ojos, qué aire hay en los pulmones, qué amor hay en el corazón. ¡Que el corazón de tu hijo te guíe!</a:t>
            </a:r>
          </a:p>
          <a:p>
            <a:pPr algn="ctr"/>
            <a:r>
              <a:rPr lang="es-ES" sz="2400" b="1" dirty="0" smtClean="0">
                <a:solidFill>
                  <a:srgbClr val="CC0000"/>
                </a:solidFill>
                <a:latin typeface="Monotype Corsiva" pitchFamily="66" charset="0"/>
              </a:rPr>
              <a:t>¡Prepárate para la llegada de Halloween!</a:t>
            </a:r>
            <a:endParaRPr lang="en-US" sz="2400" b="1" dirty="0">
              <a:solidFill>
                <a:srgbClr val="CC0000"/>
              </a:solidFill>
              <a:latin typeface="Monotype Corsiva" pitchFamily="66" charset="0"/>
            </a:endParaRPr>
          </a:p>
        </p:txBody>
      </p:sp>
      <p:pic>
        <p:nvPicPr>
          <p:cNvPr id="4109" name="Picture 13" descr="oyeuxhal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5562600"/>
            <a:ext cx="4362450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bloodbar0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6172200"/>
            <a:ext cx="3648075" cy="16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bloodbar0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629400"/>
            <a:ext cx="50673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bloodbar0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6400800"/>
            <a:ext cx="4259263" cy="1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12102605551550520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12800" cy="96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04-13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667000"/>
            <a:ext cx="714375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04-13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667000"/>
            <a:ext cx="714375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3" name="Picture 27" descr="04-13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048000"/>
            <a:ext cx="714375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1223222839_gifs_occasions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381000"/>
            <a:ext cx="877888" cy="95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8" name="Picture 32" descr="04-13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286000"/>
            <a:ext cx="714375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9" name="Picture 33" descr="1318852805_gifs_halloween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648200"/>
            <a:ext cx="1408113" cy="20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0" name="Picture 34" descr="1318852805_gifs_halloween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4400" y="4648200"/>
            <a:ext cx="1447800" cy="20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1" name="Picture 35" descr="ca21vz2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81400"/>
            <a:ext cx="2925763" cy="164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Picture 36" descr="click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525" y="6486525"/>
            <a:ext cx="3714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37" descr="hal25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6515100"/>
            <a:ext cx="98107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27778E-6 6.99422E-6 C 0.01372 -0.00069 0.02744 -0.00022 0.04115 -0.00207 C 0.04376 -0.00254 0.05018 -0.01202 0.05226 -0.01479 C 0.05487 -0.01826 0.06025 -0.0252 0.06025 -0.0252 C 0.06719 -0.0534 0.0606 -0.02681 0.06511 -0.04439 C 0.06563 -0.04647 0.06667 -0.05063 0.06667 -0.05063 C 0.06858 -0.07444 0.07431 -0.09687 0.07779 -0.12046 C 0.07883 -0.17063 0.07952 -0.19375 0.0856 -0.23676 C 0.08838 -0.25618 0.09098 -0.27791 0.10001 -0.29387 C 0.10452 -0.31213 0.10921 -0.33132 0.11581 -0.34866 C 0.1224 -0.36577 0.11893 -0.35259 0.12379 -0.36785 C 0.12779 -0.38057 0.12917 -0.39491 0.13334 -0.40785 C 0.1349 -0.41988 0.13525 -0.43236 0.13803 -0.44392 C 0.13838 -0.47491 0.1389 -0.50589 0.13959 -0.53687 C 0.14063 -0.59213 0.13942 -0.66126 0.17136 -0.70381 C 0.17431 -0.71606 0.18178 -0.72508 0.18733 -0.73548 C 0.1882 -0.73918 0.18942 -0.74589 0.19202 -0.7482 C 0.19393 -0.74982 0.19636 -0.74936 0.19844 -0.75028 C 0.20365 -0.75236 0.20747 -0.75652 0.21268 -0.75884 C 0.22188 -0.77109 0.21702 -0.76785 0.22535 -0.77155 C 0.24046 -0.80161 0.22431 -0.7734 0.29202 -0.77988 C 0.2948 -0.78011 0.29601 -0.78612 0.29844 -0.78843 C 0.304 -0.79398 0.31216 -0.79884 0.31737 -0.80531 C 0.32379 -0.8134 0.32813 -0.82242 0.33647 -0.82658 C 0.37136 -0.82589 0.40626 -0.82751 0.44115 -0.82427 C 0.44497 -0.82381 0.44758 -0.81872 0.4507 -0.81595 C 0.45851 -0.80924 0.47501 -0.80346 0.48404 -0.80115 C 0.49445 -0.78728 0.51164 -0.78658 0.52535 -0.78427 C 0.53803 -0.78196 0.54219 -0.77942 0.55713 -0.7778 C 0.5606 -0.77456 0.56476 -0.77271 0.56806 -0.76947 C 0.57223 -0.766 0.57431 -0.75907 0.57779 -0.75468 C 0.58056 -0.74288 0.58213 -0.72762 0.58872 -0.71861 C 0.59185 -0.70658 0.59341 -0.6978 0.60313 -0.6934 C 0.60695 -0.68809 0.61112 -0.68693 0.61581 -0.68277 C 0.62553 -0.66242 0.62119 -0.65317 0.62223 -0.6215 C 0.62171 -0.61433 0.62223 -0.60716 0.62067 -0.60022 C 0.6191 -0.59329 0.61112 -0.5852 0.60765 -0.57918 C 0.60626 -0.57294 0.60469 -0.56647 0.60313 -0.56022 C 0.60261 -0.55814 0.60209 -0.55583 0.60157 -0.55375 C 0.60105 -0.55167 0.60001 -0.54751 0.60001 -0.54751 C 0.59949 -0.53132 0.60001 -0.51491 0.59844 -0.49872 C 0.59827 -0.49664 0.59619 -0.49618 0.59515 -0.49456 C 0.59341 -0.49202 0.59202 -0.48901 0.59029 -0.48624 C 0.58872 -0.48323 0.58681 -0.47745 0.58404 -0.4756 C 0.56754 -0.46496 0.54636 -0.46404 0.52848 -0.4608 C 0.52067 -0.45733 0.51268 -0.45479 0.50469 -0.45225 C 0.49792 -0.44624 0.49515 -0.43791 0.4889 -0.43121 C 0.48299 -0.42473 0.47397 -0.42288 0.46667 -0.42057 C 0.46077 -0.41317 0.454 -0.41363 0.44601 -0.41225 C 0.43647 -0.40762 0.44532 -0.4134 0.43803 -0.40369 C 0.4316 -0.39514 0.43508 -0.40415 0.43004 -0.39514 C 0.42779 -0.39121 0.42379 -0.38265 0.42379 -0.38265 C 0.42154 -0.37317 0.42119 -0.31491 0.43334 -0.30219 C 0.44081 -0.29456 0.4514 -0.29225 0.46025 -0.28947 C 0.51754 -0.27098 0.51719 -0.27652 0.60313 -0.27468 C 0.60452 -0.2652 0.60713 -0.25826 0.60956 -0.24947 C 0.61077 -0.24462 0.6106 -0.23907 0.61251 -0.23468 C 0.61372 -0.23259 0.61581 -0.23167 0.61737 -0.23028 C 0.62744 -0.20485 0.64046 -0.20878 0.66025 -0.20716 C 0.66997 -0.203 0.68247 -0.18288 0.69202 -0.18173 C 0.70834 -0.17988 0.72483 -0.18034 0.74115 -0.17965 C 0.77292 -0.18034 0.80469 -0.17988 0.83647 -0.18173 C 0.83976 -0.18196 0.84601 -0.18589 0.84601 -0.18589 C 0.8698 -0.18404 0.86789 -0.1882 0.88091 -0.17317 C 0.88317 -0.17063 0.88542 -0.16785 0.88733 -0.16485 C 0.89029 -0.16022 0.89515 -0.15005 0.89515 -0.15005 C 0.90313 -0.11722 0.8882 -0.07028 0.91424 -0.05063 C 0.92119 -0.04531 0.92032 -0.04647 0.92848 -0.04439 C 0.9349 -0.03329 0.93508 -0.02936 0.93647 -0.01479 C 0.93699 -0.00832 0.93334 0.00301 0.93803 0.0044 C 0.96025 0.01111 0.98351 0.00579 1.00626 0.00648 C 1.01077 0.02475 1.00435 0.00209 1.01112 0.01689 C 1.01199 0.01874 1.01199 0.02128 1.01268 0.02336 C 1.01355 0.02567 1.01476 0.02752 1.01581 0.0296 C 1.01789 0.04093 1.01737 0.03515 1.01737 0.04648 " pathEditMode="relative" ptsTypes="ffffffffffffffffffffffffffffffffffffffffffffffffffffffffffffffffffffffffffA">
                                      <p:cBhvr>
                                        <p:cTn id="6" dur="22000" fill="hold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pare-toi-l-halloween-approche-stellin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prepare-toi-l-halloween-approche-stellina</Template>
  <TotalTime>11</TotalTime>
  <Words>104</Words>
  <Application>Microsoft Office PowerPoint</Application>
  <PresentationFormat>Presentación en pantalla (4:3)</PresentationFormat>
  <Paragraphs>12</Paragraphs>
  <Slides>23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Monotype Corsiva</vt:lpstr>
      <vt:lpstr>prepare-toi-l-halloween-approche-stellina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2020-10-31T19:47:56Z</dcterms:created>
  <dcterms:modified xsi:type="dcterms:W3CDTF">2020-10-31T19:58:58Z</dcterms:modified>
</cp:coreProperties>
</file>