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9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  <p:sldId id="300" r:id="rId3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Image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620713"/>
            <a:ext cx="7559675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5254625" y="1700213"/>
            <a:ext cx="2779713" cy="345440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b="1"/>
              <a:t>20 de septiembre</a:t>
            </a:r>
          </a:p>
          <a:p>
            <a:endParaRPr lang="es-ES_tradnl" sz="2400" b="1"/>
          </a:p>
          <a:p>
            <a:r>
              <a:rPr lang="es-ES_tradnl" sz="2400" b="1"/>
              <a:t>Aniversario</a:t>
            </a:r>
          </a:p>
          <a:p>
            <a:endParaRPr lang="es-ES_tradnl" sz="2400" b="1"/>
          </a:p>
          <a:p>
            <a:r>
              <a:rPr lang="es-ES_tradnl" sz="2400" b="1"/>
              <a:t>fundacional</a:t>
            </a:r>
          </a:p>
          <a:p>
            <a:endParaRPr lang="es-ES_tradnl" sz="2400" b="1"/>
          </a:p>
          <a:p>
            <a:r>
              <a:rPr lang="es-ES_tradnl" sz="2400" b="1"/>
              <a:t>de la</a:t>
            </a:r>
          </a:p>
          <a:p>
            <a:endParaRPr lang="es-ES_tradnl" sz="2400" b="1"/>
          </a:p>
          <a:p>
            <a:r>
              <a:rPr lang="es-ES_tradnl" sz="2400" b="1"/>
              <a:t>Legión Española.</a:t>
            </a:r>
            <a:endParaRPr lang="es-ES" sz="2400" b="1"/>
          </a:p>
        </p:txBody>
      </p:sp>
      <p:pic>
        <p:nvPicPr>
          <p:cNvPr id="2052" name="Picture 6" descr="Escudolalegio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33375"/>
            <a:ext cx="17145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  <p:sndAc>
      <p:stSnd>
        <p:snd r:embed="rId2" name="novi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Image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071546"/>
            <a:ext cx="64103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1571604" y="5715016"/>
            <a:ext cx="6000792" cy="461665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400" b="1" dirty="0" smtClean="0"/>
              <a:t> </a:t>
            </a:r>
            <a:endParaRPr lang="es-ES" sz="2400" b="1" dirty="0"/>
          </a:p>
        </p:txBody>
      </p:sp>
      <p:sp>
        <p:nvSpPr>
          <p:cNvPr id="4" name="3 Rectángulo"/>
          <p:cNvSpPr/>
          <p:nvPr/>
        </p:nvSpPr>
        <p:spPr>
          <a:xfrm>
            <a:off x="2428860" y="550070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Única y </a:t>
            </a:r>
            <a:r>
              <a:rPr lang="pt-BR" b="1" dirty="0" err="1" smtClean="0">
                <a:solidFill>
                  <a:schemeClr val="bg1"/>
                </a:solidFill>
              </a:rPr>
              <a:t>sin</a:t>
            </a:r>
            <a:r>
              <a:rPr lang="pt-BR" b="1" dirty="0" smtClean="0">
                <a:solidFill>
                  <a:schemeClr val="bg1"/>
                </a:solidFill>
              </a:rPr>
              <a:t> igual, La </a:t>
            </a:r>
            <a:r>
              <a:rPr lang="pt-BR" b="1" dirty="0" err="1" smtClean="0">
                <a:solidFill>
                  <a:schemeClr val="bg1"/>
                </a:solidFill>
              </a:rPr>
              <a:t>Legión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r>
              <a:rPr lang="pt-BR" b="1" dirty="0" err="1" smtClean="0">
                <a:solidFill>
                  <a:schemeClr val="bg1"/>
                </a:solidFill>
              </a:rPr>
              <a:t>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r>
              <a:rPr lang="pt-BR" b="1" dirty="0" err="1" smtClean="0">
                <a:solidFill>
                  <a:schemeClr val="bg1"/>
                </a:solidFill>
              </a:rPr>
              <a:t>la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r>
              <a:rPr lang="pt-BR" b="1" dirty="0" err="1" smtClean="0">
                <a:solidFill>
                  <a:schemeClr val="bg1"/>
                </a:solidFill>
              </a:rPr>
              <a:t>unidad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r>
              <a:rPr lang="pt-BR" b="1" dirty="0" err="1" smtClean="0">
                <a:solidFill>
                  <a:schemeClr val="bg1"/>
                </a:solidFill>
              </a:rPr>
              <a:t>heredera</a:t>
            </a:r>
            <a:r>
              <a:rPr lang="pt-BR" b="1" dirty="0" smtClean="0">
                <a:solidFill>
                  <a:schemeClr val="bg1"/>
                </a:solidFill>
              </a:rPr>
              <a:t> de </a:t>
            </a:r>
            <a:r>
              <a:rPr lang="pt-BR" b="1" dirty="0" err="1" smtClean="0">
                <a:solidFill>
                  <a:schemeClr val="bg1"/>
                </a:solidFill>
              </a:rPr>
              <a:t>los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r>
              <a:rPr lang="pt-BR" b="1" dirty="0" err="1" smtClean="0">
                <a:solidFill>
                  <a:schemeClr val="bg1"/>
                </a:solidFill>
              </a:rPr>
              <a:t>antiguos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r>
              <a:rPr lang="pt-BR" b="1" dirty="0" err="1" smtClean="0">
                <a:solidFill>
                  <a:schemeClr val="bg1"/>
                </a:solidFill>
              </a:rPr>
              <a:t>Tercios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r>
              <a:rPr lang="pt-BR" b="1" dirty="0" err="1" smtClean="0">
                <a:solidFill>
                  <a:schemeClr val="bg1"/>
                </a:solidFill>
              </a:rPr>
              <a:t>españoles</a:t>
            </a:r>
            <a:r>
              <a:rPr lang="pt-BR" b="1" dirty="0" smtClean="0">
                <a:solidFill>
                  <a:schemeClr val="bg1"/>
                </a:solidFill>
              </a:rPr>
              <a:t>.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Imagen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76250"/>
            <a:ext cx="40481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5003800" y="2565400"/>
            <a:ext cx="3744913" cy="23209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 dirty="0" err="1">
                <a:solidFill>
                  <a:schemeClr val="bg1"/>
                </a:solidFill>
              </a:rPr>
              <a:t>cuyos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miembros</a:t>
            </a:r>
            <a:r>
              <a:rPr lang="pt-BR" sz="2400" b="1" dirty="0">
                <a:solidFill>
                  <a:schemeClr val="bg1"/>
                </a:solidFill>
              </a:rPr>
              <a:t>, por </a:t>
            </a:r>
            <a:r>
              <a:rPr lang="pt-BR" sz="2400" b="1" dirty="0" err="1">
                <a:solidFill>
                  <a:schemeClr val="bg1"/>
                </a:solidFill>
              </a:rPr>
              <a:t>su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temeridad</a:t>
            </a:r>
            <a:r>
              <a:rPr lang="pt-BR" sz="2400" b="1" dirty="0">
                <a:solidFill>
                  <a:schemeClr val="bg1"/>
                </a:solidFill>
              </a:rPr>
              <a:t>, valor y entrega, se </a:t>
            </a:r>
            <a:r>
              <a:rPr lang="pt-BR" sz="2400" b="1" dirty="0" err="1">
                <a:solidFill>
                  <a:schemeClr val="bg1"/>
                </a:solidFill>
              </a:rPr>
              <a:t>conocieron</a:t>
            </a:r>
            <a:r>
              <a:rPr lang="pt-BR" sz="2400" b="1" dirty="0">
                <a:solidFill>
                  <a:schemeClr val="bg1"/>
                </a:solidFill>
              </a:rPr>
              <a:t> como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“</a:t>
            </a:r>
            <a:r>
              <a:rPr lang="pt-BR" sz="2400" b="1" dirty="0" err="1">
                <a:solidFill>
                  <a:schemeClr val="bg1"/>
                </a:solidFill>
              </a:rPr>
              <a:t>los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novios</a:t>
            </a:r>
            <a:r>
              <a:rPr lang="pt-BR" sz="2400" b="1" dirty="0">
                <a:solidFill>
                  <a:schemeClr val="bg1"/>
                </a:solidFill>
              </a:rPr>
              <a:t> de </a:t>
            </a:r>
            <a:r>
              <a:rPr lang="pt-BR" sz="2400" b="1" dirty="0" err="1">
                <a:solidFill>
                  <a:schemeClr val="bg1"/>
                </a:solidFill>
              </a:rPr>
              <a:t>la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Muerte</a:t>
            </a:r>
            <a:r>
              <a:rPr lang="pt-BR" sz="2400" b="1" dirty="0">
                <a:solidFill>
                  <a:schemeClr val="bg1"/>
                </a:solidFill>
              </a:rPr>
              <a:t>”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 descr="Imagen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196975"/>
            <a:ext cx="3819525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9" descr="Imagen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196975"/>
            <a:ext cx="3819525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WordArt 10"/>
          <p:cNvSpPr>
            <a:spLocks noChangeArrowheads="1" noChangeShapeType="1" noTextEdit="1"/>
          </p:cNvSpPr>
          <p:nvPr/>
        </p:nvSpPr>
        <p:spPr bwMode="auto">
          <a:xfrm>
            <a:off x="1763713" y="333375"/>
            <a:ext cx="5688012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sus fundadores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Imagen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404813"/>
            <a:ext cx="4191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5" descr="Imagen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2449512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6" descr="Imagen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1775" y="260350"/>
            <a:ext cx="1114425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892175" y="3573463"/>
            <a:ext cx="2959100" cy="160972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 dirty="0" err="1">
                <a:solidFill>
                  <a:schemeClr val="bg1"/>
                </a:solidFill>
              </a:rPr>
              <a:t>consagraron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la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unidad</a:t>
            </a:r>
            <a:r>
              <a:rPr lang="pt-BR" sz="2400" b="1" dirty="0">
                <a:solidFill>
                  <a:schemeClr val="bg1"/>
                </a:solidFill>
              </a:rPr>
              <a:t> de </a:t>
            </a:r>
            <a:r>
              <a:rPr lang="pt-BR" sz="2400" b="1" dirty="0" err="1">
                <a:solidFill>
                  <a:schemeClr val="bg1"/>
                </a:solidFill>
              </a:rPr>
              <a:t>élite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del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Ejército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español</a:t>
            </a:r>
            <a:r>
              <a:rPr lang="pt-BR" sz="2400" b="1" dirty="0">
                <a:solidFill>
                  <a:schemeClr val="bg1"/>
                </a:solidFill>
              </a:rPr>
              <a:t> por </a:t>
            </a:r>
            <a:r>
              <a:rPr lang="pt-BR" sz="2400" b="1" dirty="0" err="1">
                <a:solidFill>
                  <a:schemeClr val="bg1"/>
                </a:solidFill>
              </a:rPr>
              <a:t>excelencia</a:t>
            </a:r>
            <a:r>
              <a:rPr lang="pt-BR" sz="2400" b="1" dirty="0">
                <a:solidFill>
                  <a:schemeClr val="bg1"/>
                </a:solidFill>
              </a:rPr>
              <a:t>.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Imagen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333375"/>
            <a:ext cx="7620000" cy="620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6"/>
          <p:cNvSpPr txBox="1">
            <a:spLocks noChangeArrowheads="1"/>
          </p:cNvSpPr>
          <p:nvPr/>
        </p:nvSpPr>
        <p:spPr bwMode="auto">
          <a:xfrm>
            <a:off x="468313" y="1052513"/>
            <a:ext cx="423514" cy="4893647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ES_tradnl" sz="2400" dirty="0">
                <a:solidFill>
                  <a:schemeClr val="bg1"/>
                </a:solidFill>
              </a:rPr>
              <a:t>L</a:t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>O</a:t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>S</a:t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/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>L</a:t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>A</a:t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>U</a:t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>R</a:t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>E</a:t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>A</a:t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>D</a:t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>O</a:t>
            </a:r>
            <a:br>
              <a:rPr lang="es-ES_tradnl" sz="2400" dirty="0">
                <a:solidFill>
                  <a:schemeClr val="bg1"/>
                </a:solidFill>
              </a:rPr>
            </a:br>
            <a:r>
              <a:rPr lang="es-ES_tradnl" sz="2400" dirty="0">
                <a:solidFill>
                  <a:schemeClr val="bg1"/>
                </a:solidFill>
              </a:rPr>
              <a:t>S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5"/>
          <p:cNvSpPr txBox="1">
            <a:spLocks noChangeArrowheads="1"/>
          </p:cNvSpPr>
          <p:nvPr/>
        </p:nvSpPr>
        <p:spPr bwMode="auto">
          <a:xfrm>
            <a:off x="7072313" y="2492375"/>
            <a:ext cx="2071687" cy="514350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400"/>
          </a:p>
        </p:txBody>
      </p:sp>
      <p:pic>
        <p:nvPicPr>
          <p:cNvPr id="8195" name="Picture 6" descr="Imagen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28613"/>
            <a:ext cx="7620000" cy="620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7"/>
          <p:cNvSpPr>
            <a:spLocks noChangeArrowheads="1"/>
          </p:cNvSpPr>
          <p:nvPr/>
        </p:nvSpPr>
        <p:spPr bwMode="auto">
          <a:xfrm>
            <a:off x="6516688" y="2420938"/>
            <a:ext cx="1584325" cy="23114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400"/>
              <a:t>Que dieron su</a:t>
            </a:r>
          </a:p>
          <a:p>
            <a:r>
              <a:rPr lang="es-ES_tradnl" sz="2400"/>
              <a:t>vida por España</a:t>
            </a:r>
          </a:p>
          <a:p>
            <a:r>
              <a:rPr lang="es-ES_tradnl" sz="2400"/>
              <a:t>y La Legión.</a:t>
            </a:r>
            <a:endParaRPr lang="es-ES" sz="240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Image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76250"/>
            <a:ext cx="3924300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5" descr="Imagen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476250"/>
            <a:ext cx="354330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Rectangle 6"/>
          <p:cNvSpPr>
            <a:spLocks noChangeArrowheads="1"/>
          </p:cNvSpPr>
          <p:nvPr/>
        </p:nvSpPr>
        <p:spPr bwMode="auto">
          <a:xfrm>
            <a:off x="684213" y="0"/>
            <a:ext cx="756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eaLnBrk="0" hangingPunct="0"/>
            <a:r>
              <a:rPr lang="pt-BR" b="1"/>
              <a:t>Su fundador, el Coronel Honorário Millán Astray, abrió las puertas...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legion_es_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260350"/>
            <a:ext cx="45720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6"/>
          <p:cNvSpPr>
            <a:spLocks noChangeArrowheads="1"/>
          </p:cNvSpPr>
          <p:nvPr/>
        </p:nvSpPr>
        <p:spPr bwMode="auto">
          <a:xfrm>
            <a:off x="6300788" y="1989138"/>
            <a:ext cx="2159000" cy="341630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... y los primeros hombres acudieron a la llamada, un</a:t>
            </a:r>
          </a:p>
          <a:p>
            <a:r>
              <a:rPr lang="pt-BR" sz="2400" b="1"/>
              <a:t> 20 de septiembre de 1920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Imagen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404813"/>
            <a:ext cx="3362325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5219700" y="2565400"/>
            <a:ext cx="3168650" cy="23209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pt-BR" sz="2400" b="1" dirty="0">
                <a:solidFill>
                  <a:schemeClr val="bg1"/>
                </a:solidFill>
              </a:rPr>
              <a:t>a </a:t>
            </a:r>
            <a:r>
              <a:rPr lang="pt-BR" sz="2400" b="1" dirty="0" err="1">
                <a:solidFill>
                  <a:schemeClr val="bg1"/>
                </a:solidFill>
              </a:rPr>
              <a:t>hombres</a:t>
            </a:r>
            <a:r>
              <a:rPr lang="pt-BR" sz="2400" b="1" dirty="0">
                <a:solidFill>
                  <a:schemeClr val="bg1"/>
                </a:solidFill>
              </a:rPr>
              <a:t> y </a:t>
            </a:r>
            <a:r>
              <a:rPr lang="pt-BR" sz="2400" b="1" dirty="0" err="1">
                <a:solidFill>
                  <a:schemeClr val="bg1"/>
                </a:solidFill>
              </a:rPr>
              <a:t>mujeres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venidos</a:t>
            </a:r>
            <a:r>
              <a:rPr lang="pt-BR" sz="2400" b="1" dirty="0">
                <a:solidFill>
                  <a:schemeClr val="bg1"/>
                </a:solidFill>
              </a:rPr>
              <a:t> de todos </a:t>
            </a:r>
            <a:r>
              <a:rPr lang="pt-BR" sz="2400" b="1" dirty="0" err="1">
                <a:solidFill>
                  <a:schemeClr val="bg1"/>
                </a:solidFill>
              </a:rPr>
              <a:t>los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rincones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del</a:t>
            </a:r>
            <a:r>
              <a:rPr lang="pt-BR" sz="2400" b="1" dirty="0">
                <a:solidFill>
                  <a:schemeClr val="bg1"/>
                </a:solidFill>
              </a:rPr>
              <a:t> mundo, </a:t>
            </a:r>
            <a:r>
              <a:rPr lang="pt-BR" sz="2400" b="1" dirty="0" err="1">
                <a:solidFill>
                  <a:schemeClr val="bg1"/>
                </a:solidFill>
              </a:rPr>
              <a:t>sin</a:t>
            </a:r>
            <a:r>
              <a:rPr lang="pt-BR" sz="2400" b="1" dirty="0">
                <a:solidFill>
                  <a:schemeClr val="bg1"/>
                </a:solidFill>
              </a:rPr>
              <a:t> importar </a:t>
            </a:r>
            <a:r>
              <a:rPr lang="pt-BR" sz="2400" b="1" dirty="0" err="1">
                <a:solidFill>
                  <a:schemeClr val="bg1"/>
                </a:solidFill>
              </a:rPr>
              <a:t>su</a:t>
            </a:r>
            <a:r>
              <a:rPr lang="pt-BR" sz="2400" b="1" dirty="0">
                <a:solidFill>
                  <a:schemeClr val="bg1"/>
                </a:solidFill>
              </a:rPr>
              <a:t> vida anterior.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Imagen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5" descr="Imagen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562350"/>
            <a:ext cx="4572000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Rectangle 6"/>
          <p:cNvSpPr>
            <a:spLocks noChangeArrowheads="1"/>
          </p:cNvSpPr>
          <p:nvPr/>
        </p:nvSpPr>
        <p:spPr bwMode="auto">
          <a:xfrm>
            <a:off x="5508625" y="981075"/>
            <a:ext cx="3024188" cy="15906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 dirty="0" err="1">
                <a:solidFill>
                  <a:schemeClr val="bg1"/>
                </a:solidFill>
              </a:rPr>
              <a:t>Los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cuales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juraron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la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primera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Bandera</a:t>
            </a:r>
            <a:r>
              <a:rPr lang="pt-BR" sz="2400" b="1" dirty="0">
                <a:solidFill>
                  <a:schemeClr val="bg1"/>
                </a:solidFill>
              </a:rPr>
              <a:t> de La </a:t>
            </a:r>
            <a:r>
              <a:rPr lang="pt-BR" sz="2400" b="1" dirty="0" err="1">
                <a:solidFill>
                  <a:schemeClr val="bg1"/>
                </a:solidFill>
              </a:rPr>
              <a:t>Legión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Española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Imagen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0"/>
            <a:ext cx="4943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5"/>
          <p:cNvSpPr>
            <a:spLocks noChangeArrowheads="1"/>
          </p:cNvSpPr>
          <p:nvPr/>
        </p:nvSpPr>
        <p:spPr bwMode="auto">
          <a:xfrm>
            <a:off x="684213" y="2708275"/>
            <a:ext cx="2808287" cy="19558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pt-BR" sz="2400" b="1" dirty="0">
                <a:solidFill>
                  <a:schemeClr val="bg1"/>
                </a:solidFill>
              </a:rPr>
              <a:t>y </a:t>
            </a:r>
            <a:r>
              <a:rPr lang="pt-BR" sz="2400" b="1" dirty="0" err="1">
                <a:solidFill>
                  <a:schemeClr val="bg1"/>
                </a:solidFill>
              </a:rPr>
              <a:t>construyeron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los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primeros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cuarteles</a:t>
            </a:r>
            <a:r>
              <a:rPr lang="pt-BR" sz="2400" b="1" dirty="0">
                <a:solidFill>
                  <a:schemeClr val="bg1"/>
                </a:solidFill>
              </a:rPr>
              <a:t>, </a:t>
            </a:r>
            <a:r>
              <a:rPr lang="pt-BR" sz="2400" b="1" dirty="0" err="1">
                <a:solidFill>
                  <a:schemeClr val="bg1"/>
                </a:solidFill>
              </a:rPr>
              <a:t>siendo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la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cuna</a:t>
            </a:r>
            <a:r>
              <a:rPr lang="pt-BR" sz="2400" b="1" dirty="0">
                <a:solidFill>
                  <a:schemeClr val="bg1"/>
                </a:solidFill>
              </a:rPr>
              <a:t> Dar </a:t>
            </a:r>
            <a:r>
              <a:rPr lang="pt-BR" sz="2400" b="1" dirty="0" err="1">
                <a:solidFill>
                  <a:schemeClr val="bg1"/>
                </a:solidFill>
              </a:rPr>
              <a:t>Riffien</a:t>
            </a:r>
            <a:endParaRPr lang="pt-B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Imagen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48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6443663" y="2492375"/>
            <a:ext cx="1873250" cy="268605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 dirty="0" err="1">
                <a:solidFill>
                  <a:srgbClr val="FF0000"/>
                </a:solidFill>
              </a:rPr>
              <a:t>Llegarían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las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primeras</a:t>
            </a:r>
            <a:r>
              <a:rPr lang="pt-BR" sz="2400" b="1" dirty="0">
                <a:solidFill>
                  <a:srgbClr val="FF0000"/>
                </a:solidFill>
              </a:rPr>
              <a:t> gestas...</a:t>
            </a:r>
          </a:p>
          <a:p>
            <a:r>
              <a:rPr lang="pt-BR" sz="2400" b="1" dirty="0">
                <a:solidFill>
                  <a:srgbClr val="FF0000"/>
                </a:solidFill>
              </a:rPr>
              <a:t>El </a:t>
            </a:r>
            <a:r>
              <a:rPr lang="pt-BR" sz="2400" b="1" dirty="0" err="1">
                <a:solidFill>
                  <a:srgbClr val="FF0000"/>
                </a:solidFill>
              </a:rPr>
              <a:t>blocao</a:t>
            </a:r>
            <a:r>
              <a:rPr lang="pt-BR" sz="2400" b="1" dirty="0">
                <a:solidFill>
                  <a:srgbClr val="FF0000"/>
                </a:solidFill>
              </a:rPr>
              <a:t> de </a:t>
            </a:r>
            <a:r>
              <a:rPr lang="pt-BR" sz="2400" b="1" dirty="0" err="1">
                <a:solidFill>
                  <a:srgbClr val="FF0000"/>
                </a:solidFill>
              </a:rPr>
              <a:t>la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Muerte</a:t>
            </a:r>
            <a:endParaRPr lang="pt-BR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Imagen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WordArt 5"/>
          <p:cNvSpPr>
            <a:spLocks noChangeArrowheads="1" noChangeShapeType="1" noTextEdit="1"/>
          </p:cNvSpPr>
          <p:nvPr/>
        </p:nvSpPr>
        <p:spPr bwMode="auto">
          <a:xfrm>
            <a:off x="1695450" y="5949950"/>
            <a:ext cx="5753100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El desembarco de Alhucemas...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legion_es_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404813"/>
            <a:ext cx="4572000" cy="625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827088" y="3108325"/>
            <a:ext cx="2881312" cy="64633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La </a:t>
            </a:r>
            <a:r>
              <a:rPr lang="pt-BR" b="1" dirty="0" err="1">
                <a:solidFill>
                  <a:srgbClr val="FF0000"/>
                </a:solidFill>
              </a:rPr>
              <a:t>leyenda</a:t>
            </a:r>
            <a:r>
              <a:rPr lang="pt-BR" b="1" dirty="0">
                <a:solidFill>
                  <a:srgbClr val="FF0000"/>
                </a:solidFill>
              </a:rPr>
              <a:t> de La </a:t>
            </a:r>
            <a:r>
              <a:rPr lang="pt-BR" b="1" dirty="0" err="1">
                <a:solidFill>
                  <a:srgbClr val="FF0000"/>
                </a:solidFill>
              </a:rPr>
              <a:t>Legión</a:t>
            </a:r>
            <a:r>
              <a:rPr lang="pt-BR" b="1" dirty="0">
                <a:solidFill>
                  <a:srgbClr val="FF0000"/>
                </a:solidFill>
              </a:rPr>
              <a:t> </a:t>
            </a:r>
            <a:r>
              <a:rPr lang="pt-BR" b="1" dirty="0" err="1">
                <a:solidFill>
                  <a:srgbClr val="FF0000"/>
                </a:solidFill>
              </a:rPr>
              <a:t>nació</a:t>
            </a:r>
            <a:r>
              <a:rPr lang="pt-BR" b="1" dirty="0">
                <a:solidFill>
                  <a:srgbClr val="FF0000"/>
                </a:solidFill>
              </a:rPr>
              <a:t> </a:t>
            </a:r>
            <a:r>
              <a:rPr lang="pt-BR" b="1" dirty="0" err="1">
                <a:solidFill>
                  <a:srgbClr val="FF0000"/>
                </a:solidFill>
              </a:rPr>
              <a:t>en</a:t>
            </a:r>
            <a:r>
              <a:rPr lang="pt-BR" b="1" dirty="0">
                <a:solidFill>
                  <a:srgbClr val="FF0000"/>
                </a:solidFill>
              </a:rPr>
              <a:t> África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Imagen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285860"/>
            <a:ext cx="53911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428596" y="6000768"/>
            <a:ext cx="8545929" cy="369332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eaLnBrk="0" hangingPunct="0"/>
            <a:r>
              <a:rPr lang="es-ES_tradnl" b="1" dirty="0">
                <a:solidFill>
                  <a:schemeClr val="bg1"/>
                </a:solidFill>
              </a:rPr>
              <a:t>continuando en los trágicos sucesos de Oviedo y de la cruenta Guerra Civil</a:t>
            </a:r>
            <a:r>
              <a:rPr lang="es-ES_tradnl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Imagen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4419600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 descr="Imagen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33900" y="765175"/>
            <a:ext cx="4610100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2700338" y="6237288"/>
            <a:ext cx="3435350" cy="404812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ES_tradnl" b="1"/>
              <a:t>Llegando al Africa Occidental</a:t>
            </a:r>
            <a:endParaRPr lang="es-ES" b="1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Imagen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765175"/>
            <a:ext cx="4086225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5"/>
          <p:cNvSpPr>
            <a:spLocks noChangeArrowheads="1"/>
          </p:cNvSpPr>
          <p:nvPr/>
        </p:nvSpPr>
        <p:spPr bwMode="auto">
          <a:xfrm>
            <a:off x="5580063" y="2781300"/>
            <a:ext cx="3024187" cy="15906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pt-BR" sz="2400" b="1" dirty="0">
                <a:solidFill>
                  <a:srgbClr val="FF0000"/>
                </a:solidFill>
              </a:rPr>
              <a:t>donde </a:t>
            </a:r>
            <a:r>
              <a:rPr lang="pt-BR" sz="2400" b="1" dirty="0" err="1">
                <a:solidFill>
                  <a:srgbClr val="FF0000"/>
                </a:solidFill>
              </a:rPr>
              <a:t>cayeron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los</a:t>
            </a:r>
            <a:r>
              <a:rPr lang="pt-BR" sz="2400" b="1" dirty="0">
                <a:solidFill>
                  <a:srgbClr val="FF0000"/>
                </a:solidFill>
              </a:rPr>
              <a:t> últimos Laureados </a:t>
            </a:r>
            <a:r>
              <a:rPr lang="pt-BR" sz="2400" b="1" dirty="0" err="1">
                <a:solidFill>
                  <a:srgbClr val="FF0000"/>
                </a:solidFill>
              </a:rPr>
              <a:t>del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Ejército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español</a:t>
            </a:r>
            <a:endParaRPr lang="pt-BR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Imagen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76250"/>
            <a:ext cx="8096250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5"/>
          <p:cNvSpPr>
            <a:spLocks noChangeArrowheads="1"/>
          </p:cNvSpPr>
          <p:nvPr/>
        </p:nvSpPr>
        <p:spPr bwMode="auto">
          <a:xfrm>
            <a:off x="1406525" y="5876925"/>
            <a:ext cx="6621463" cy="46166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 dirty="0" err="1">
                <a:solidFill>
                  <a:schemeClr val="bg1"/>
                </a:solidFill>
              </a:rPr>
              <a:t>aún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así</a:t>
            </a:r>
            <a:r>
              <a:rPr lang="pt-BR" sz="2400" b="1" dirty="0">
                <a:solidFill>
                  <a:schemeClr val="bg1"/>
                </a:solidFill>
              </a:rPr>
              <a:t>, </a:t>
            </a:r>
            <a:r>
              <a:rPr lang="pt-BR" sz="2400" b="1" dirty="0" err="1">
                <a:solidFill>
                  <a:schemeClr val="bg1"/>
                </a:solidFill>
              </a:rPr>
              <a:t>los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jóvenes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acudieron</a:t>
            </a:r>
            <a:r>
              <a:rPr lang="pt-BR" sz="2400" b="1" dirty="0">
                <a:solidFill>
                  <a:schemeClr val="bg1"/>
                </a:solidFill>
              </a:rPr>
              <a:t> a </a:t>
            </a:r>
            <a:r>
              <a:rPr lang="pt-BR" sz="2400" b="1" dirty="0" err="1">
                <a:solidFill>
                  <a:schemeClr val="bg1"/>
                </a:solidFill>
              </a:rPr>
              <a:t>su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llamada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Imagen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1054100" y="1268413"/>
            <a:ext cx="6989763" cy="8604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 b="1" dirty="0" err="1">
                <a:solidFill>
                  <a:srgbClr val="FF0000"/>
                </a:solidFill>
              </a:rPr>
              <a:t>siendo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los</a:t>
            </a:r>
            <a:r>
              <a:rPr lang="pt-BR" sz="2400" b="1" dirty="0">
                <a:solidFill>
                  <a:srgbClr val="FF0000"/>
                </a:solidFill>
              </a:rPr>
              <a:t> últimos </a:t>
            </a:r>
            <a:r>
              <a:rPr lang="pt-BR" sz="2400" b="1" dirty="0" err="1">
                <a:solidFill>
                  <a:srgbClr val="FF0000"/>
                </a:solidFill>
              </a:rPr>
              <a:t>en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salir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del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Sáhara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español</a:t>
            </a:r>
            <a:r>
              <a:rPr lang="pt-BR" sz="2400" b="1" dirty="0">
                <a:solidFill>
                  <a:srgbClr val="FF0000"/>
                </a:solidFill>
              </a:rPr>
              <a:t>,</a:t>
            </a:r>
          </a:p>
          <a:p>
            <a:pPr eaLnBrk="0" hangingPunct="0"/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sin</a:t>
            </a:r>
            <a:r>
              <a:rPr lang="pt-BR" sz="2400" b="1" dirty="0">
                <a:solidFill>
                  <a:srgbClr val="FF0000"/>
                </a:solidFill>
              </a:rPr>
              <a:t> arriar </a:t>
            </a:r>
            <a:r>
              <a:rPr lang="pt-BR" sz="2400" b="1" dirty="0" err="1">
                <a:solidFill>
                  <a:srgbClr val="FF0000"/>
                </a:solidFill>
              </a:rPr>
              <a:t>la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enseña</a:t>
            </a:r>
            <a:r>
              <a:rPr lang="pt-BR" sz="2400" b="1" dirty="0">
                <a:solidFill>
                  <a:srgbClr val="FF0000"/>
                </a:solidFill>
              </a:rPr>
              <a:t> nacional...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Imagen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13125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5" descr="Imagen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0"/>
            <a:ext cx="417195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 Box 6"/>
          <p:cNvSpPr txBox="1">
            <a:spLocks noChangeArrowheads="1"/>
          </p:cNvSpPr>
          <p:nvPr/>
        </p:nvSpPr>
        <p:spPr bwMode="auto">
          <a:xfrm>
            <a:off x="2438400" y="6040438"/>
            <a:ext cx="4991120" cy="46166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_tradnl" sz="2400" dirty="0">
                <a:solidFill>
                  <a:schemeClr val="bg1"/>
                </a:solidFill>
              </a:rPr>
              <a:t>Conserva las </a:t>
            </a:r>
            <a:r>
              <a:rPr lang="es-ES_tradnl" sz="2400" dirty="0" err="1" smtClean="0">
                <a:solidFill>
                  <a:schemeClr val="bg1"/>
                </a:solidFill>
              </a:rPr>
              <a:t>tradiciones</a:t>
            </a:r>
            <a:r>
              <a:rPr lang="es-ES_tradnl" sz="2400" dirty="0" err="1" smtClean="0"/>
              <a:t>s</a:t>
            </a:r>
            <a:r>
              <a:rPr lang="es-ES_tradnl" sz="2400" dirty="0"/>
              <a:t>…</a:t>
            </a:r>
            <a:endParaRPr lang="es-ES" sz="2400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Imagen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5651500" y="3159125"/>
            <a:ext cx="3268663" cy="46166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400" dirty="0">
                <a:solidFill>
                  <a:schemeClr val="bg1"/>
                </a:solidFill>
              </a:rPr>
              <a:t>Su música</a:t>
            </a:r>
            <a:r>
              <a:rPr lang="es-ES_tradnl" sz="2400" dirty="0"/>
              <a:t>..</a:t>
            </a:r>
            <a:endParaRPr lang="es-ES" sz="2400" dirty="0"/>
          </a:p>
        </p:txBody>
      </p:sp>
    </p:spTree>
  </p:cSld>
  <p:clrMapOvr>
    <a:masterClrMapping/>
  </p:clrMapOvr>
  <p:transition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Imagen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706438" y="3232150"/>
            <a:ext cx="2993127" cy="46166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dirty="0">
                <a:solidFill>
                  <a:schemeClr val="bg1"/>
                </a:solidFill>
              </a:rPr>
              <a:t>Las mejores galas…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Imagen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5219700" y="2924175"/>
            <a:ext cx="3260725" cy="15906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pt-BR" sz="2400" b="1" dirty="0">
                <a:solidFill>
                  <a:schemeClr val="bg1"/>
                </a:solidFill>
              </a:rPr>
              <a:t>pero, ante todo, </a:t>
            </a:r>
            <a:r>
              <a:rPr lang="pt-BR" sz="2400" b="1" dirty="0" err="1">
                <a:solidFill>
                  <a:schemeClr val="bg1"/>
                </a:solidFill>
              </a:rPr>
              <a:t>su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esencia</a:t>
            </a:r>
            <a:r>
              <a:rPr lang="pt-BR" sz="2400" b="1" dirty="0">
                <a:solidFill>
                  <a:schemeClr val="bg1"/>
                </a:solidFill>
              </a:rPr>
              <a:t> principal, </a:t>
            </a:r>
            <a:r>
              <a:rPr lang="pt-BR" sz="2400" b="1" dirty="0" err="1">
                <a:solidFill>
                  <a:schemeClr val="bg1"/>
                </a:solidFill>
              </a:rPr>
              <a:t>el</a:t>
            </a:r>
            <a:r>
              <a:rPr lang="pt-BR" sz="2400" b="1" dirty="0">
                <a:solidFill>
                  <a:schemeClr val="bg1"/>
                </a:solidFill>
              </a:rPr>
              <a:t> amor a </a:t>
            </a:r>
            <a:r>
              <a:rPr lang="pt-BR" sz="2400" b="1" dirty="0" err="1">
                <a:solidFill>
                  <a:schemeClr val="bg1"/>
                </a:solidFill>
              </a:rPr>
              <a:t>España</a:t>
            </a:r>
            <a:r>
              <a:rPr lang="pt-BR" sz="2400" b="1" dirty="0">
                <a:solidFill>
                  <a:schemeClr val="bg1"/>
                </a:solidFill>
              </a:rPr>
              <a:t> y a La </a:t>
            </a:r>
            <a:r>
              <a:rPr lang="pt-BR" sz="2400" b="1" dirty="0" err="1">
                <a:solidFill>
                  <a:schemeClr val="bg1"/>
                </a:solidFill>
              </a:rPr>
              <a:t>Legión</a:t>
            </a:r>
            <a:endParaRPr lang="pt-B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Imagen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260350"/>
            <a:ext cx="4152900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684213" y="2349500"/>
            <a:ext cx="3527425" cy="268605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_tradnl" sz="2400" b="1" dirty="0">
                <a:solidFill>
                  <a:schemeClr val="bg1"/>
                </a:solidFill>
              </a:rPr>
              <a:t>Después vendría Fuerteventura y Ronda, donde nació la Bandera de Operaciones Especiales Legionaria, la BOEL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Imagen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5" descr="Imagen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260350"/>
            <a:ext cx="2841625" cy="315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Rectangle 6"/>
          <p:cNvSpPr>
            <a:spLocks noChangeArrowheads="1"/>
          </p:cNvSpPr>
          <p:nvPr/>
        </p:nvSpPr>
        <p:spPr bwMode="auto">
          <a:xfrm>
            <a:off x="5580063" y="3933825"/>
            <a:ext cx="2808287" cy="23209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 dirty="0" err="1">
                <a:solidFill>
                  <a:srgbClr val="FF0000"/>
                </a:solidFill>
              </a:rPr>
              <a:t>luego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vino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Viator</a:t>
            </a:r>
            <a:r>
              <a:rPr lang="pt-BR" sz="2400" b="1" dirty="0">
                <a:solidFill>
                  <a:srgbClr val="FF0000"/>
                </a:solidFill>
              </a:rPr>
              <a:t>, </a:t>
            </a:r>
            <a:r>
              <a:rPr lang="pt-BR" sz="2400" b="1" dirty="0" err="1">
                <a:solidFill>
                  <a:srgbClr val="FF0000"/>
                </a:solidFill>
              </a:rPr>
              <a:t>en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Almería</a:t>
            </a:r>
            <a:r>
              <a:rPr lang="pt-BR" sz="2400" b="1" dirty="0">
                <a:solidFill>
                  <a:srgbClr val="FF0000"/>
                </a:solidFill>
              </a:rPr>
              <a:t>...</a:t>
            </a:r>
            <a:r>
              <a:rPr lang="pt-BR" sz="2400" b="1" dirty="0" err="1">
                <a:solidFill>
                  <a:srgbClr val="FF0000"/>
                </a:solidFill>
              </a:rPr>
              <a:t>nacería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la</a:t>
            </a:r>
            <a:r>
              <a:rPr lang="pt-BR" sz="2400" b="1" dirty="0">
                <a:solidFill>
                  <a:srgbClr val="FF0000"/>
                </a:solidFill>
              </a:rPr>
              <a:t> Brigada </a:t>
            </a:r>
            <a:r>
              <a:rPr lang="pt-BR" sz="2400" b="1" dirty="0" err="1">
                <a:solidFill>
                  <a:srgbClr val="FF0000"/>
                </a:solidFill>
              </a:rPr>
              <a:t>Legionaria</a:t>
            </a:r>
            <a:r>
              <a:rPr lang="pt-BR" sz="2400" b="1" dirty="0">
                <a:solidFill>
                  <a:srgbClr val="FF0000"/>
                </a:solidFill>
              </a:rPr>
              <a:t>,</a:t>
            </a:r>
          </a:p>
          <a:p>
            <a:r>
              <a:rPr lang="pt-BR" sz="2400" b="1" dirty="0">
                <a:solidFill>
                  <a:srgbClr val="FF0000"/>
                </a:solidFill>
              </a:rPr>
              <a:t>La BRILEG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Imagen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476375"/>
            <a:ext cx="8115300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1165225" y="495300"/>
            <a:ext cx="6902852" cy="46166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b="1" dirty="0">
                <a:solidFill>
                  <a:srgbClr val="FF0000"/>
                </a:solidFill>
              </a:rPr>
              <a:t>Pronto vendrían las primeras misiones de paz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Imagen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88913"/>
            <a:ext cx="76200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2857500" y="6111875"/>
            <a:ext cx="3459163" cy="4953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b="1"/>
              <a:t>y muchas otras más…</a:t>
            </a:r>
            <a:endParaRPr lang="es-ES" sz="2400" b="1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Imagen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91050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539750" y="2492375"/>
            <a:ext cx="3311525" cy="23209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pt-BR" sz="2400" b="1" dirty="0">
                <a:solidFill>
                  <a:srgbClr val="FF0000"/>
                </a:solidFill>
              </a:rPr>
              <a:t>sacrificando a </a:t>
            </a:r>
            <a:r>
              <a:rPr lang="pt-BR" sz="2400" b="1" dirty="0" err="1">
                <a:solidFill>
                  <a:srgbClr val="FF0000"/>
                </a:solidFill>
              </a:rPr>
              <a:t>sus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familias</a:t>
            </a:r>
            <a:r>
              <a:rPr lang="pt-BR" sz="2400" b="1" dirty="0">
                <a:solidFill>
                  <a:srgbClr val="FF0000"/>
                </a:solidFill>
              </a:rPr>
              <a:t>, pero </a:t>
            </a:r>
            <a:r>
              <a:rPr lang="pt-BR" sz="2400" b="1" dirty="0" err="1">
                <a:solidFill>
                  <a:srgbClr val="FF0000"/>
                </a:solidFill>
              </a:rPr>
              <a:t>el</a:t>
            </a:r>
            <a:r>
              <a:rPr lang="pt-BR" sz="2400" b="1" dirty="0">
                <a:solidFill>
                  <a:srgbClr val="FF0000"/>
                </a:solidFill>
              </a:rPr>
              <a:t> sentido </a:t>
            </a:r>
            <a:r>
              <a:rPr lang="pt-BR" sz="2400" b="1" dirty="0" err="1">
                <a:solidFill>
                  <a:srgbClr val="FF0000"/>
                </a:solidFill>
              </a:rPr>
              <a:t>del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deber</a:t>
            </a:r>
            <a:r>
              <a:rPr lang="pt-BR" sz="2400" b="1" dirty="0">
                <a:solidFill>
                  <a:srgbClr val="FF0000"/>
                </a:solidFill>
              </a:rPr>
              <a:t> y </a:t>
            </a:r>
            <a:r>
              <a:rPr lang="pt-BR" sz="2400" b="1" dirty="0" err="1">
                <a:solidFill>
                  <a:srgbClr val="FF0000"/>
                </a:solidFill>
              </a:rPr>
              <a:t>la</a:t>
            </a:r>
            <a:r>
              <a:rPr lang="pt-BR" sz="2400" b="1" dirty="0">
                <a:solidFill>
                  <a:srgbClr val="FF0000"/>
                </a:solidFill>
              </a:rPr>
              <a:t> disciplina </a:t>
            </a:r>
            <a:r>
              <a:rPr lang="pt-BR" sz="2400" b="1" dirty="0" err="1">
                <a:solidFill>
                  <a:srgbClr val="FF0000"/>
                </a:solidFill>
              </a:rPr>
              <a:t>fueron</a:t>
            </a:r>
            <a:r>
              <a:rPr lang="pt-BR" sz="2400" b="1" dirty="0">
                <a:solidFill>
                  <a:srgbClr val="FF0000"/>
                </a:solidFill>
              </a:rPr>
              <a:t>, </a:t>
            </a:r>
            <a:r>
              <a:rPr lang="pt-BR" sz="2400" b="1" dirty="0" err="1">
                <a:solidFill>
                  <a:srgbClr val="FF0000"/>
                </a:solidFill>
              </a:rPr>
              <a:t>son</a:t>
            </a:r>
            <a:r>
              <a:rPr lang="pt-BR" sz="2400" b="1" dirty="0">
                <a:solidFill>
                  <a:srgbClr val="FF0000"/>
                </a:solidFill>
              </a:rPr>
              <a:t> y </a:t>
            </a:r>
            <a:r>
              <a:rPr lang="pt-BR" sz="2400" b="1" dirty="0" err="1">
                <a:solidFill>
                  <a:srgbClr val="FF0000"/>
                </a:solidFill>
              </a:rPr>
              <a:t>serán</a:t>
            </a:r>
            <a:r>
              <a:rPr lang="pt-BR" sz="2400" b="1" dirty="0">
                <a:solidFill>
                  <a:srgbClr val="FF0000"/>
                </a:solidFill>
              </a:rPr>
              <a:t> virtudes </a:t>
            </a:r>
            <a:r>
              <a:rPr lang="pt-BR" sz="2400" b="1" dirty="0" err="1">
                <a:solidFill>
                  <a:srgbClr val="FF0000"/>
                </a:solidFill>
              </a:rPr>
              <a:t>legionarias</a:t>
            </a:r>
            <a:endParaRPr lang="pt-BR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Imagen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4181475" cy="626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5143504" y="2928934"/>
            <a:ext cx="3332163" cy="15906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_tradnl" sz="2400" b="1" dirty="0">
                <a:solidFill>
                  <a:srgbClr val="FF0000"/>
                </a:solidFill>
              </a:rPr>
              <a:t>También llegaron las primeras incorporaciones de Damas Legionarias</a:t>
            </a:r>
          </a:p>
        </p:txBody>
      </p:sp>
    </p:spTree>
  </p:cSld>
  <p:clrMapOvr>
    <a:masterClrMapping/>
  </p:clrMapOvr>
  <p:transition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TERCIO%20Gran%20Capitan%201%20Leg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54363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5" descr="TERCIO%20Duque%20de%20Alba%202%20Leg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0"/>
            <a:ext cx="3154362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6" descr="TERCIO%20Juan%20de%20Austria%203%20Legi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0"/>
            <a:ext cx="3154363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7" descr="TERCIO%20Alejandro%20Farnesio%204%20Legi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32138" y="3429000"/>
            <a:ext cx="3154362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Text Box 8"/>
          <p:cNvSpPr txBox="1">
            <a:spLocks noChangeArrowheads="1"/>
          </p:cNvSpPr>
          <p:nvPr/>
        </p:nvSpPr>
        <p:spPr bwMode="auto">
          <a:xfrm>
            <a:off x="179388" y="4508500"/>
            <a:ext cx="2795587" cy="1503363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ES_tradnl" dirty="0">
                <a:solidFill>
                  <a:schemeClr val="bg1"/>
                </a:solidFill>
              </a:rPr>
              <a:t>Tercio 1º.-El gran capitán</a:t>
            </a:r>
          </a:p>
          <a:p>
            <a:pPr algn="l"/>
            <a:r>
              <a:rPr lang="es-ES_tradnl" dirty="0">
                <a:solidFill>
                  <a:schemeClr val="bg1"/>
                </a:solidFill>
              </a:rPr>
              <a:t>Tercio 2º.-Duque de Alba</a:t>
            </a:r>
          </a:p>
          <a:p>
            <a:pPr algn="l"/>
            <a:r>
              <a:rPr lang="es-ES_tradnl" dirty="0">
                <a:solidFill>
                  <a:schemeClr val="bg1"/>
                </a:solidFill>
              </a:rPr>
              <a:t>Tercio 3º Juan de Austria</a:t>
            </a:r>
          </a:p>
          <a:p>
            <a:pPr algn="l"/>
            <a:r>
              <a:rPr lang="es-ES_tradnl" dirty="0">
                <a:solidFill>
                  <a:schemeClr val="bg1"/>
                </a:solidFill>
              </a:rPr>
              <a:t>Tercio 4º Alejandro</a:t>
            </a:r>
          </a:p>
          <a:p>
            <a:pPr algn="l"/>
            <a:r>
              <a:rPr lang="es-ES_tradnl" dirty="0">
                <a:solidFill>
                  <a:schemeClr val="bg1"/>
                </a:solidFill>
              </a:rPr>
              <a:t>	 </a:t>
            </a:r>
            <a:r>
              <a:rPr lang="es-ES_tradnl" dirty="0" err="1">
                <a:solidFill>
                  <a:schemeClr val="bg1"/>
                </a:solidFill>
              </a:rPr>
              <a:t>Farnesio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32775" name="Rectangle 9"/>
          <p:cNvSpPr>
            <a:spLocks noChangeArrowheads="1"/>
          </p:cNvSpPr>
          <p:nvPr/>
        </p:nvSpPr>
        <p:spPr bwMode="auto">
          <a:xfrm>
            <a:off x="6516688" y="4724400"/>
            <a:ext cx="2376487" cy="12287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pt-BR" b="1" dirty="0">
                <a:solidFill>
                  <a:schemeClr val="bg1"/>
                </a:solidFill>
              </a:rPr>
              <a:t>De este modo, </a:t>
            </a:r>
            <a:r>
              <a:rPr lang="pt-BR" b="1" dirty="0" err="1">
                <a:solidFill>
                  <a:schemeClr val="bg1"/>
                </a:solidFill>
              </a:rPr>
              <a:t>las</a:t>
            </a:r>
            <a:r>
              <a:rPr lang="pt-BR" b="1" dirty="0">
                <a:solidFill>
                  <a:schemeClr val="bg1"/>
                </a:solidFill>
              </a:rPr>
              <a:t> glorias </a:t>
            </a:r>
            <a:r>
              <a:rPr lang="pt-BR" b="1" dirty="0" err="1">
                <a:solidFill>
                  <a:schemeClr val="bg1"/>
                </a:solidFill>
              </a:rPr>
              <a:t>legionarias</a:t>
            </a:r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b="1" dirty="0" err="1">
                <a:solidFill>
                  <a:schemeClr val="bg1"/>
                </a:solidFill>
              </a:rPr>
              <a:t>siguieron</a:t>
            </a:r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b="1" dirty="0" err="1">
                <a:solidFill>
                  <a:schemeClr val="bg1"/>
                </a:solidFill>
              </a:rPr>
              <a:t>acrecentándose</a:t>
            </a:r>
            <a:r>
              <a:rPr lang="pt-BR" b="1" dirty="0">
                <a:solidFill>
                  <a:schemeClr val="bg1"/>
                </a:solidFill>
              </a:rPr>
              <a:t>...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1165659870-im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476250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5" descr="Legionario_Guillerm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3716338"/>
            <a:ext cx="1871662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6" descr="legionarios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476250"/>
            <a:ext cx="37719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7" descr="y1pf9jWOok-YaI02d921-YMqVH-XX6XNONnm6CbzA2MuCmO7iuVsvrp6TXh0fxCOTi6dPxMA5QJxu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4365625"/>
            <a:ext cx="2519362" cy="160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8" descr="Posavasos%20de%20la%20Legi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84888" y="3933825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430213" y="620713"/>
            <a:ext cx="3562350" cy="5661025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Nadie en el Tercio sabía,</a:t>
            </a:r>
          </a:p>
          <a:p>
            <a:r>
              <a:rPr lang="es-ES_tradnl"/>
              <a:t>quién era aquel legionario</a:t>
            </a:r>
          </a:p>
          <a:p>
            <a:r>
              <a:rPr lang="es-ES_tradnl"/>
              <a:t>tan audaz y temerario</a:t>
            </a:r>
          </a:p>
          <a:p>
            <a:r>
              <a:rPr lang="es-ES_tradnl"/>
              <a:t>que a la Legión se alistó.</a:t>
            </a:r>
          </a:p>
          <a:p>
            <a:endParaRPr lang="es-ES_tradnl"/>
          </a:p>
          <a:p>
            <a:r>
              <a:rPr lang="es-ES_tradnl"/>
              <a:t>Nadie sabía su historia,</a:t>
            </a:r>
          </a:p>
          <a:p>
            <a:r>
              <a:rPr lang="es-ES_tradnl"/>
              <a:t>mas la Legión suponía</a:t>
            </a:r>
          </a:p>
          <a:p>
            <a:r>
              <a:rPr lang="es-ES_tradnl"/>
              <a:t>que un gran dolor le mordía</a:t>
            </a:r>
          </a:p>
          <a:p>
            <a:r>
              <a:rPr lang="es-ES_tradnl"/>
              <a:t>como un lobo el corazón.</a:t>
            </a:r>
          </a:p>
          <a:p>
            <a:endParaRPr lang="es-ES_tradnl"/>
          </a:p>
          <a:p>
            <a:r>
              <a:rPr lang="es-ES_tradnl"/>
              <a:t>Mas sin alguno, quien era</a:t>
            </a:r>
          </a:p>
          <a:p>
            <a:r>
              <a:rPr lang="es-ES_tradnl"/>
              <a:t>le preguntaba</a:t>
            </a:r>
          </a:p>
          <a:p>
            <a:r>
              <a:rPr lang="es-ES_tradnl"/>
              <a:t>con dolor y rudeza,</a:t>
            </a:r>
          </a:p>
          <a:p>
            <a:r>
              <a:rPr lang="es-ES_tradnl"/>
              <a:t>le contestaba:</a:t>
            </a:r>
          </a:p>
          <a:p>
            <a:endParaRPr lang="es-ES_tradnl"/>
          </a:p>
          <a:p>
            <a:r>
              <a:rPr lang="es-ES_tradnl"/>
              <a:t>Soy un hombre a quien la suerte</a:t>
            </a:r>
          </a:p>
          <a:p>
            <a:r>
              <a:rPr lang="es-ES_tradnl"/>
              <a:t>hirió con zarpa de fiera;</a:t>
            </a:r>
          </a:p>
          <a:p>
            <a:r>
              <a:rPr lang="es-ES_tradnl"/>
              <a:t>soy un novio de la muerte</a:t>
            </a:r>
          </a:p>
          <a:p>
            <a:r>
              <a:rPr lang="es-ES_tradnl"/>
              <a:t>que va a unirse en lazo fuerte</a:t>
            </a:r>
          </a:p>
          <a:p>
            <a:r>
              <a:rPr lang="es-ES_tradnl"/>
              <a:t>con tal leal compañera.</a:t>
            </a:r>
            <a:endParaRPr lang="es-ES"/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5181600" y="692150"/>
            <a:ext cx="3562350" cy="5661025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dirty="0"/>
              <a:t>Cuando más rudo era el fuego</a:t>
            </a:r>
          </a:p>
          <a:p>
            <a:r>
              <a:rPr lang="es-ES_tradnl" dirty="0"/>
              <a:t>Y la pelea más fiera</a:t>
            </a:r>
          </a:p>
          <a:p>
            <a:r>
              <a:rPr lang="es-ES_tradnl" dirty="0"/>
              <a:t>defendiendo su Bandera,</a:t>
            </a:r>
          </a:p>
          <a:p>
            <a:r>
              <a:rPr lang="es-ES_tradnl" dirty="0"/>
              <a:t>el legionario avanzó.</a:t>
            </a:r>
          </a:p>
          <a:p>
            <a:endParaRPr lang="es-ES_tradnl" dirty="0"/>
          </a:p>
          <a:p>
            <a:r>
              <a:rPr lang="es-ES_tradnl" dirty="0"/>
              <a:t>Y sin temer al empuje</a:t>
            </a:r>
          </a:p>
          <a:p>
            <a:r>
              <a:rPr lang="es-ES_tradnl" dirty="0"/>
              <a:t>del enemigo exaltado,</a:t>
            </a:r>
          </a:p>
          <a:p>
            <a:r>
              <a:rPr lang="es-ES_tradnl" dirty="0"/>
              <a:t>supo morir como un bravo</a:t>
            </a:r>
          </a:p>
          <a:p>
            <a:r>
              <a:rPr lang="es-ES_tradnl" dirty="0"/>
              <a:t>y la Enseña rescató.</a:t>
            </a:r>
          </a:p>
          <a:p>
            <a:endParaRPr lang="es-ES_tradnl" dirty="0"/>
          </a:p>
          <a:p>
            <a:r>
              <a:rPr lang="es-ES_tradnl" dirty="0"/>
              <a:t>Y al regar con su sangre</a:t>
            </a:r>
          </a:p>
          <a:p>
            <a:r>
              <a:rPr lang="es-ES_tradnl" dirty="0"/>
              <a:t>La tierra ardiente,</a:t>
            </a:r>
          </a:p>
          <a:p>
            <a:r>
              <a:rPr lang="es-ES_tradnl" dirty="0"/>
              <a:t>murmuró el legionario</a:t>
            </a:r>
          </a:p>
          <a:p>
            <a:r>
              <a:rPr lang="es-ES_tradnl" dirty="0"/>
              <a:t>con voz doliente;</a:t>
            </a:r>
          </a:p>
          <a:p>
            <a:endParaRPr lang="es-ES_tradnl" dirty="0"/>
          </a:p>
          <a:p>
            <a:r>
              <a:rPr lang="es-ES_tradnl" dirty="0"/>
              <a:t>Soy un hombre a quien la suerte</a:t>
            </a:r>
          </a:p>
          <a:p>
            <a:r>
              <a:rPr lang="es-ES_tradnl" dirty="0"/>
              <a:t>hirió con zarpa de fiera;</a:t>
            </a:r>
          </a:p>
          <a:p>
            <a:r>
              <a:rPr lang="es-ES_tradnl" dirty="0"/>
              <a:t>soy un novio de la muerte</a:t>
            </a:r>
          </a:p>
          <a:p>
            <a:r>
              <a:rPr lang="es-ES_tradnl" dirty="0"/>
              <a:t>que va a unirse en lazo fuerte</a:t>
            </a:r>
          </a:p>
          <a:p>
            <a:r>
              <a:rPr lang="es-ES_tradnl" dirty="0"/>
              <a:t>con tal leal compañera.</a:t>
            </a:r>
            <a:endParaRPr lang="es-E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2" grpId="0" animBg="1"/>
      <p:bldP spid="3892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260350"/>
            <a:ext cx="4572000" cy="645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6" descr="uni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3144838" cy="622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2600325" y="873125"/>
            <a:ext cx="4019550" cy="5111750"/>
          </a:xfrm>
          <a:prstGeom prst="rect">
            <a:avLst/>
          </a:prstGeom>
          <a:solidFill>
            <a:schemeClr val="bg2"/>
          </a:solidFill>
          <a:ln w="762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/>
              <a:t>Cuando, al fin le recogieron, </a:t>
            </a:r>
            <a:br>
              <a:rPr lang="es-ES"/>
            </a:br>
            <a:r>
              <a:rPr lang="es-ES"/>
              <a:t>entre su pecho encontraron </a:t>
            </a:r>
            <a:br>
              <a:rPr lang="es-ES"/>
            </a:br>
            <a:r>
              <a:rPr lang="es-ES"/>
              <a:t>una carta y un retrato </a:t>
            </a:r>
            <a:br>
              <a:rPr lang="es-ES"/>
            </a:br>
            <a:r>
              <a:rPr lang="es-ES"/>
              <a:t>de una divina mujer. </a:t>
            </a:r>
            <a:br>
              <a:rPr lang="es-ES"/>
            </a:br>
            <a:r>
              <a:rPr lang="es-ES"/>
              <a:t/>
            </a:r>
            <a:br>
              <a:rPr lang="es-ES"/>
            </a:br>
            <a:r>
              <a:rPr lang="es-ES"/>
              <a:t>Y aquella carta decía: </a:t>
            </a:r>
            <a:br>
              <a:rPr lang="es-ES"/>
            </a:br>
            <a:r>
              <a:rPr lang="es-ES"/>
              <a:t>"...si algún día Dios te llama </a:t>
            </a:r>
            <a:br>
              <a:rPr lang="es-ES"/>
            </a:br>
            <a:r>
              <a:rPr lang="es-ES"/>
              <a:t>para mi un puesto reclama </a:t>
            </a:r>
            <a:br>
              <a:rPr lang="es-ES"/>
            </a:br>
            <a:r>
              <a:rPr lang="es-ES"/>
              <a:t>que buscarte pronto iré". </a:t>
            </a:r>
            <a:br>
              <a:rPr lang="es-ES"/>
            </a:br>
            <a:r>
              <a:rPr lang="es-ES"/>
              <a:t/>
            </a:r>
            <a:br>
              <a:rPr lang="es-ES"/>
            </a:br>
            <a:r>
              <a:rPr lang="es-ES"/>
              <a:t>Y en el último beso que le enviaba </a:t>
            </a:r>
            <a:br>
              <a:rPr lang="es-ES"/>
            </a:br>
            <a:r>
              <a:rPr lang="es-ES"/>
              <a:t>su postrer despedida le consagraba. </a:t>
            </a:r>
            <a:br>
              <a:rPr lang="es-ES"/>
            </a:br>
            <a:r>
              <a:rPr lang="es-ES"/>
              <a:t/>
            </a:r>
            <a:br>
              <a:rPr lang="es-ES"/>
            </a:br>
            <a:r>
              <a:rPr lang="es-ES"/>
              <a:t>Por ir a tu lado a verte </a:t>
            </a:r>
            <a:br>
              <a:rPr lang="es-ES"/>
            </a:br>
            <a:r>
              <a:rPr lang="es-ES"/>
              <a:t>mi más leal compañera, </a:t>
            </a:r>
            <a:br>
              <a:rPr lang="es-ES"/>
            </a:br>
            <a:r>
              <a:rPr lang="es-ES"/>
              <a:t>me hice novio de la muerte, </a:t>
            </a:r>
            <a:br>
              <a:rPr lang="es-ES"/>
            </a:br>
            <a:r>
              <a:rPr lang="es-ES"/>
              <a:t>la estreché con lazo fuerte </a:t>
            </a:r>
            <a:br>
              <a:rPr lang="es-ES"/>
            </a:br>
            <a:r>
              <a:rPr lang="es-ES"/>
              <a:t>y su amor fue mi ¡Bandera!</a:t>
            </a:r>
            <a:r>
              <a:rPr lang="es-ES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ChangeArrowheads="1"/>
          </p:cNvSpPr>
          <p:nvPr/>
        </p:nvSpPr>
        <p:spPr bwMode="auto">
          <a:xfrm>
            <a:off x="395288" y="1012825"/>
            <a:ext cx="8497887" cy="4837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/>
            <a:r>
              <a:rPr lang="en-US" b="1" dirty="0">
                <a:solidFill>
                  <a:srgbClr val="FF0000"/>
                </a:solidFill>
              </a:rPr>
              <a:t>El 7 de </a:t>
            </a:r>
            <a:r>
              <a:rPr lang="en-US" b="1" dirty="0" err="1">
                <a:solidFill>
                  <a:srgbClr val="FF0000"/>
                </a:solidFill>
              </a:rPr>
              <a:t>enero</a:t>
            </a:r>
            <a:r>
              <a:rPr lang="en-US" b="1" dirty="0">
                <a:solidFill>
                  <a:srgbClr val="FF0000"/>
                </a:solidFill>
              </a:rPr>
              <a:t> de 1.921, en </a:t>
            </a:r>
            <a:r>
              <a:rPr lang="en-US" b="1" dirty="0" err="1">
                <a:solidFill>
                  <a:srgbClr val="FF0000"/>
                </a:solidFill>
              </a:rPr>
              <a:t>Beni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Hassán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b="1" dirty="0" err="1">
                <a:solidFill>
                  <a:srgbClr val="FF0000"/>
                </a:solidFill>
              </a:rPr>
              <a:t>cuando</a:t>
            </a:r>
            <a:r>
              <a:rPr lang="en-US" b="1" dirty="0">
                <a:solidFill>
                  <a:srgbClr val="FF0000"/>
                </a:solidFill>
              </a:rPr>
              <a:t> el </a:t>
            </a:r>
            <a:r>
              <a:rPr lang="en-US" b="1" dirty="0" err="1">
                <a:solidFill>
                  <a:srgbClr val="FF0000"/>
                </a:solidFill>
              </a:rPr>
              <a:t>Tercio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tenía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sólo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unos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meses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existencia</a:t>
            </a:r>
            <a:r>
              <a:rPr lang="en-US" b="1" dirty="0">
                <a:solidFill>
                  <a:srgbClr val="FF0000"/>
                </a:solidFill>
              </a:rPr>
              <a:t>, (</a:t>
            </a:r>
            <a:r>
              <a:rPr lang="en-US" b="1" dirty="0" err="1">
                <a:solidFill>
                  <a:srgbClr val="FF0000"/>
                </a:solidFill>
              </a:rPr>
              <a:t>su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primera</a:t>
            </a:r>
            <a:r>
              <a:rPr lang="en-US" b="1" dirty="0">
                <a:solidFill>
                  <a:srgbClr val="FF0000"/>
                </a:solidFill>
              </a:rPr>
              <a:t> Bandera se </a:t>
            </a:r>
            <a:r>
              <a:rPr lang="en-US" b="1" dirty="0" err="1">
                <a:solidFill>
                  <a:srgbClr val="FF0000"/>
                </a:solidFill>
              </a:rPr>
              <a:t>había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organizado</a:t>
            </a:r>
            <a:r>
              <a:rPr lang="en-US" b="1" dirty="0">
                <a:solidFill>
                  <a:srgbClr val="FF0000"/>
                </a:solidFill>
              </a:rPr>
              <a:t> en </a:t>
            </a:r>
            <a:r>
              <a:rPr lang="en-US" b="1" dirty="0" err="1">
                <a:solidFill>
                  <a:srgbClr val="FF0000"/>
                </a:solidFill>
              </a:rPr>
              <a:t>octubre</a:t>
            </a:r>
            <a:r>
              <a:rPr lang="en-US" b="1" dirty="0">
                <a:solidFill>
                  <a:srgbClr val="FF0000"/>
                </a:solidFill>
              </a:rPr>
              <a:t>), </a:t>
            </a:r>
            <a:r>
              <a:rPr lang="en-US" b="1" dirty="0" err="1">
                <a:solidFill>
                  <a:srgbClr val="FF0000"/>
                </a:solidFill>
              </a:rPr>
              <a:t>después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haberse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defendido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heroicamente</a:t>
            </a:r>
            <a:r>
              <a:rPr lang="en-US" b="1" dirty="0">
                <a:solidFill>
                  <a:srgbClr val="FF0000"/>
                </a:solidFill>
              </a:rPr>
              <a:t> con </a:t>
            </a:r>
            <a:r>
              <a:rPr lang="en-US" b="1" dirty="0" err="1">
                <a:solidFill>
                  <a:srgbClr val="FF0000"/>
                </a:solidFill>
              </a:rPr>
              <a:t>su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escuadra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frente</a:t>
            </a:r>
            <a:r>
              <a:rPr lang="en-US" b="1" dirty="0">
                <a:solidFill>
                  <a:srgbClr val="FF0000"/>
                </a:solidFill>
              </a:rPr>
              <a:t> a los </a:t>
            </a:r>
            <a:r>
              <a:rPr lang="en-US" b="1" dirty="0" err="1">
                <a:solidFill>
                  <a:srgbClr val="FF0000"/>
                </a:solidFill>
              </a:rPr>
              <a:t>kabileños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que</a:t>
            </a:r>
            <a:r>
              <a:rPr lang="en-US" b="1" dirty="0">
                <a:solidFill>
                  <a:srgbClr val="FF0000"/>
                </a:solidFill>
              </a:rPr>
              <a:t> los </a:t>
            </a:r>
            <a:r>
              <a:rPr lang="en-US" b="1" dirty="0" err="1">
                <a:solidFill>
                  <a:srgbClr val="FF0000"/>
                </a:solidFill>
              </a:rPr>
              <a:t>atacaron</a:t>
            </a:r>
            <a:r>
              <a:rPr lang="en-US" b="1" dirty="0">
                <a:solidFill>
                  <a:srgbClr val="FF0000"/>
                </a:solidFill>
              </a:rPr>
              <a:t> y </a:t>
            </a:r>
            <a:r>
              <a:rPr lang="en-US" b="1" dirty="0" err="1">
                <a:solidFill>
                  <a:srgbClr val="FF0000"/>
                </a:solidFill>
              </a:rPr>
              <a:t>pretendieron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apoderarse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sus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armas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b="1" dirty="0" err="1">
                <a:solidFill>
                  <a:srgbClr val="FF0000"/>
                </a:solidFill>
              </a:rPr>
              <a:t>murió</a:t>
            </a:r>
            <a:r>
              <a:rPr lang="en-US" b="1" dirty="0">
                <a:solidFill>
                  <a:srgbClr val="FF0000"/>
                </a:solidFill>
              </a:rPr>
              <a:t> a </a:t>
            </a:r>
            <a:r>
              <a:rPr lang="en-US" b="1" dirty="0" err="1">
                <a:solidFill>
                  <a:srgbClr val="FF0000"/>
                </a:solidFill>
              </a:rPr>
              <a:t>consecuencia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las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heridas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recibidas</a:t>
            </a:r>
            <a:r>
              <a:rPr lang="en-US" b="1" dirty="0">
                <a:solidFill>
                  <a:srgbClr val="FF0000"/>
                </a:solidFill>
              </a:rPr>
              <a:t> el </a:t>
            </a:r>
            <a:r>
              <a:rPr lang="en-US" b="1" dirty="0" err="1">
                <a:solidFill>
                  <a:srgbClr val="FF0000"/>
                </a:solidFill>
              </a:rPr>
              <a:t>Cabo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Baltasar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Queija</a:t>
            </a:r>
            <a:r>
              <a:rPr lang="en-US" b="1" dirty="0">
                <a:solidFill>
                  <a:srgbClr val="FF0000"/>
                </a:solidFill>
              </a:rPr>
              <a:t> de la Vega; era el primer </a:t>
            </a:r>
            <a:r>
              <a:rPr lang="en-US" b="1" dirty="0" err="1">
                <a:solidFill>
                  <a:srgbClr val="FF0000"/>
                </a:solidFill>
              </a:rPr>
              <a:t>legionario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que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perdía</a:t>
            </a:r>
            <a:r>
              <a:rPr lang="en-US" b="1" dirty="0">
                <a:solidFill>
                  <a:srgbClr val="FF0000"/>
                </a:solidFill>
              </a:rPr>
              <a:t> la </a:t>
            </a:r>
            <a:r>
              <a:rPr lang="en-US" b="1" dirty="0" err="1">
                <a:solidFill>
                  <a:srgbClr val="FF0000"/>
                </a:solidFill>
              </a:rPr>
              <a:t>vida</a:t>
            </a:r>
            <a:r>
              <a:rPr lang="en-US" b="1" dirty="0">
                <a:solidFill>
                  <a:srgbClr val="FF0000"/>
                </a:solidFill>
              </a:rPr>
              <a:t> en un </a:t>
            </a:r>
            <a:r>
              <a:rPr lang="en-US" b="1" dirty="0" err="1">
                <a:solidFill>
                  <a:srgbClr val="FF0000"/>
                </a:solidFill>
              </a:rPr>
              <a:t>hecho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armas</a:t>
            </a:r>
            <a:r>
              <a:rPr lang="en-US" b="1" dirty="0">
                <a:solidFill>
                  <a:srgbClr val="FF0000"/>
                </a:solidFill>
              </a:rPr>
              <a:t>. En </a:t>
            </a:r>
            <a:r>
              <a:rPr lang="en-US" b="1" dirty="0" err="1">
                <a:solidFill>
                  <a:srgbClr val="FF0000"/>
                </a:solidFill>
              </a:rPr>
              <a:t>su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bolsillo</a:t>
            </a:r>
            <a:r>
              <a:rPr lang="en-US" b="1" dirty="0">
                <a:solidFill>
                  <a:srgbClr val="FF0000"/>
                </a:solidFill>
              </a:rPr>
              <a:t> se </a:t>
            </a:r>
            <a:r>
              <a:rPr lang="en-US" b="1" dirty="0" err="1">
                <a:solidFill>
                  <a:srgbClr val="FF0000"/>
                </a:solidFill>
              </a:rPr>
              <a:t>encontraron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unos</a:t>
            </a:r>
            <a:r>
              <a:rPr lang="en-US" b="1" dirty="0">
                <a:solidFill>
                  <a:srgbClr val="FF0000"/>
                </a:solidFill>
              </a:rPr>
              <a:t> versos </a:t>
            </a:r>
            <a:r>
              <a:rPr lang="en-US" b="1" dirty="0" err="1">
                <a:solidFill>
                  <a:srgbClr val="FF0000"/>
                </a:solidFill>
              </a:rPr>
              <a:t>llenos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emoción</a:t>
            </a:r>
            <a:r>
              <a:rPr lang="en-US" b="1" dirty="0">
                <a:solidFill>
                  <a:srgbClr val="FF0000"/>
                </a:solidFill>
              </a:rPr>
              <a:t> y </a:t>
            </a:r>
            <a:r>
              <a:rPr lang="en-US" b="1" dirty="0" err="1">
                <a:solidFill>
                  <a:srgbClr val="FF0000"/>
                </a:solidFill>
              </a:rPr>
              <a:t>sentimiento</a:t>
            </a:r>
            <a:r>
              <a:rPr lang="en-US" b="1" dirty="0">
                <a:solidFill>
                  <a:srgbClr val="FF0000"/>
                </a:solidFill>
              </a:rPr>
              <a:t>. Se dice </a:t>
            </a:r>
            <a:r>
              <a:rPr lang="en-US" b="1" dirty="0" err="1">
                <a:solidFill>
                  <a:srgbClr val="FF0000"/>
                </a:solidFill>
              </a:rPr>
              <a:t>que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acababa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enterarse</a:t>
            </a:r>
            <a:r>
              <a:rPr lang="en-US" b="1" dirty="0">
                <a:solidFill>
                  <a:srgbClr val="FF0000"/>
                </a:solidFill>
              </a:rPr>
              <a:t> de la </a:t>
            </a:r>
            <a:r>
              <a:rPr lang="en-US" b="1" dirty="0" err="1">
                <a:solidFill>
                  <a:srgbClr val="FF0000"/>
                </a:solidFill>
              </a:rPr>
              <a:t>muerte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su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novia</a:t>
            </a:r>
            <a:r>
              <a:rPr lang="en-US" b="1" dirty="0">
                <a:solidFill>
                  <a:srgbClr val="FF0000"/>
                </a:solidFill>
              </a:rPr>
              <a:t>, y en </a:t>
            </a:r>
            <a:r>
              <a:rPr lang="en-US" b="1" dirty="0" err="1">
                <a:solidFill>
                  <a:srgbClr val="FF0000"/>
                </a:solidFill>
              </a:rPr>
              <a:t>esas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confidencias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íntimas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que</a:t>
            </a:r>
            <a:r>
              <a:rPr lang="en-US" b="1" dirty="0">
                <a:solidFill>
                  <a:srgbClr val="FF0000"/>
                </a:solidFill>
              </a:rPr>
              <a:t> se </a:t>
            </a:r>
            <a:r>
              <a:rPr lang="en-US" b="1" dirty="0" err="1">
                <a:solidFill>
                  <a:srgbClr val="FF0000"/>
                </a:solidFill>
              </a:rPr>
              <a:t>hacen</a:t>
            </a:r>
            <a:r>
              <a:rPr lang="en-US" b="1" dirty="0">
                <a:solidFill>
                  <a:srgbClr val="FF0000"/>
                </a:solidFill>
              </a:rPr>
              <a:t> al </a:t>
            </a:r>
            <a:r>
              <a:rPr lang="en-US" b="1" dirty="0" err="1">
                <a:solidFill>
                  <a:srgbClr val="FF0000"/>
                </a:solidFill>
              </a:rPr>
              <a:t>compañero</a:t>
            </a:r>
            <a:r>
              <a:rPr lang="en-US" b="1" dirty="0">
                <a:solidFill>
                  <a:srgbClr val="FF0000"/>
                </a:solidFill>
              </a:rPr>
              <a:t> en </a:t>
            </a:r>
            <a:r>
              <a:rPr lang="en-US" b="1" dirty="0" err="1">
                <a:solidFill>
                  <a:srgbClr val="FF0000"/>
                </a:solidFill>
              </a:rPr>
              <a:t>las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largas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esperas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campamentales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una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estrellada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noche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moruna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b="1" dirty="0" err="1">
                <a:solidFill>
                  <a:srgbClr val="FF0000"/>
                </a:solidFill>
              </a:rPr>
              <a:t>había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confesado</a:t>
            </a:r>
            <a:r>
              <a:rPr lang="en-US" b="1" dirty="0">
                <a:solidFill>
                  <a:srgbClr val="FF0000"/>
                </a:solidFill>
              </a:rPr>
              <a:t>: ¡</a:t>
            </a:r>
            <a:r>
              <a:rPr lang="en-US" b="1" dirty="0" err="1">
                <a:solidFill>
                  <a:srgbClr val="FF0000"/>
                </a:solidFill>
              </a:rPr>
              <a:t>Ojalá</a:t>
            </a:r>
            <a:r>
              <a:rPr lang="en-US" b="1" dirty="0">
                <a:solidFill>
                  <a:srgbClr val="FF0000"/>
                </a:solidFill>
              </a:rPr>
              <a:t> la </a:t>
            </a:r>
            <a:r>
              <a:rPr lang="en-US" b="1" dirty="0" err="1">
                <a:solidFill>
                  <a:srgbClr val="FF0000"/>
                </a:solidFill>
              </a:rPr>
              <a:t>primera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bala</a:t>
            </a:r>
            <a:r>
              <a:rPr lang="en-US" b="1" dirty="0">
                <a:solidFill>
                  <a:srgbClr val="FF0000"/>
                </a:solidFill>
              </a:rPr>
              <a:t> no </a:t>
            </a:r>
            <a:r>
              <a:rPr lang="en-US" b="1" dirty="0" err="1">
                <a:solidFill>
                  <a:srgbClr val="FF0000"/>
                </a:solidFill>
              </a:rPr>
              <a:t>tarde</a:t>
            </a:r>
            <a:r>
              <a:rPr lang="en-US" b="1" dirty="0">
                <a:solidFill>
                  <a:srgbClr val="FF0000"/>
                </a:solidFill>
              </a:rPr>
              <a:t> mucho y sea </a:t>
            </a:r>
            <a:r>
              <a:rPr lang="en-US" b="1" dirty="0" err="1">
                <a:solidFill>
                  <a:srgbClr val="FF0000"/>
                </a:solidFill>
              </a:rPr>
              <a:t>para</a:t>
            </a:r>
            <a:r>
              <a:rPr lang="en-US" b="1" dirty="0">
                <a:solidFill>
                  <a:srgbClr val="FF0000"/>
                </a:solidFill>
              </a:rPr>
              <a:t> mi </a:t>
            </a:r>
            <a:r>
              <a:rPr lang="en-US" b="1" dirty="0" err="1">
                <a:solidFill>
                  <a:srgbClr val="FF0000"/>
                </a:solidFill>
              </a:rPr>
              <a:t>corazón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b="1" dirty="0" err="1">
                <a:solidFill>
                  <a:srgbClr val="FF0000"/>
                </a:solidFill>
              </a:rPr>
              <a:t>para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reunirme</a:t>
            </a:r>
            <a:r>
              <a:rPr lang="en-US" b="1" dirty="0">
                <a:solidFill>
                  <a:srgbClr val="FF0000"/>
                </a:solidFill>
              </a:rPr>
              <a:t> pronto con </a:t>
            </a:r>
            <a:r>
              <a:rPr lang="en-US" b="1" dirty="0" err="1">
                <a:solidFill>
                  <a:srgbClr val="FF0000"/>
                </a:solidFill>
              </a:rPr>
              <a:t>ella</a:t>
            </a:r>
            <a:r>
              <a:rPr lang="en-US" b="1" dirty="0">
                <a:solidFill>
                  <a:srgbClr val="FF0000"/>
                </a:solidFill>
              </a:rPr>
              <a:t>!. </a:t>
            </a:r>
            <a:r>
              <a:rPr lang="en-US" b="1" dirty="0" err="1">
                <a:solidFill>
                  <a:srgbClr val="FF0000"/>
                </a:solidFill>
              </a:rPr>
              <a:t>Pocas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horas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después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b="1" dirty="0" err="1">
                <a:solidFill>
                  <a:srgbClr val="FF0000"/>
                </a:solidFill>
              </a:rPr>
              <a:t>cuando</a:t>
            </a:r>
            <a:r>
              <a:rPr lang="en-US" b="1" dirty="0">
                <a:solidFill>
                  <a:srgbClr val="FF0000"/>
                </a:solidFill>
              </a:rPr>
              <a:t> se </a:t>
            </a:r>
            <a:r>
              <a:rPr lang="en-US" b="1" dirty="0" err="1">
                <a:solidFill>
                  <a:srgbClr val="FF0000"/>
                </a:solidFill>
              </a:rPr>
              <a:t>realizaba</a:t>
            </a:r>
            <a:r>
              <a:rPr lang="en-US" b="1" dirty="0">
                <a:solidFill>
                  <a:srgbClr val="FF0000"/>
                </a:solidFill>
              </a:rPr>
              <a:t> la </a:t>
            </a:r>
            <a:r>
              <a:rPr lang="en-US" b="1" dirty="0" err="1">
                <a:solidFill>
                  <a:srgbClr val="FF0000"/>
                </a:solidFill>
              </a:rPr>
              <a:t>retirada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protección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unos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caminos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escuadra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fue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atacada</a:t>
            </a:r>
            <a:r>
              <a:rPr lang="en-US" b="1" dirty="0">
                <a:solidFill>
                  <a:srgbClr val="FF0000"/>
                </a:solidFill>
              </a:rPr>
              <a:t>. Toda </a:t>
            </a:r>
            <a:r>
              <a:rPr lang="en-US" b="1" dirty="0" err="1">
                <a:solidFill>
                  <a:srgbClr val="FF0000"/>
                </a:solidFill>
              </a:rPr>
              <a:t>una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premonición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que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presagiaba</a:t>
            </a:r>
            <a:r>
              <a:rPr lang="en-US" b="1" dirty="0">
                <a:solidFill>
                  <a:srgbClr val="FF0000"/>
                </a:solidFill>
              </a:rPr>
              <a:t> el </a:t>
            </a:r>
            <a:r>
              <a:rPr lang="en-US" b="1" dirty="0" err="1">
                <a:solidFill>
                  <a:srgbClr val="FF0000"/>
                </a:solidFill>
              </a:rPr>
              <a:t>futuro</a:t>
            </a:r>
            <a:r>
              <a:rPr lang="en-US" b="1" dirty="0">
                <a:solidFill>
                  <a:srgbClr val="FF0000"/>
                </a:solidFill>
              </a:rPr>
              <a:t> canto de “El </a:t>
            </a:r>
            <a:r>
              <a:rPr lang="en-US" b="1" dirty="0" err="1">
                <a:solidFill>
                  <a:srgbClr val="FF0000"/>
                </a:solidFill>
              </a:rPr>
              <a:t>novio</a:t>
            </a:r>
            <a:r>
              <a:rPr lang="en-US" b="1" dirty="0">
                <a:solidFill>
                  <a:srgbClr val="FF0000"/>
                </a:solidFill>
              </a:rPr>
              <a:t> de la </a:t>
            </a:r>
            <a:r>
              <a:rPr lang="en-US" b="1" dirty="0" err="1">
                <a:solidFill>
                  <a:srgbClr val="FF0000"/>
                </a:solidFill>
              </a:rPr>
              <a:t>muerte</a:t>
            </a:r>
            <a:r>
              <a:rPr lang="en-US" b="1" dirty="0">
                <a:solidFill>
                  <a:srgbClr val="FF0000"/>
                </a:solidFill>
              </a:rPr>
              <a:t>”.</a:t>
            </a:r>
            <a:endParaRPr lang="es-ES" b="1" dirty="0">
              <a:solidFill>
                <a:srgbClr val="FF0000"/>
              </a:solidFill>
            </a:endParaRPr>
          </a:p>
          <a:p>
            <a:pPr indent="457200"/>
            <a:r>
              <a:rPr lang="en-US" b="1" dirty="0">
                <a:solidFill>
                  <a:srgbClr val="FF0000"/>
                </a:solidFill>
              </a:rPr>
              <a:t> </a:t>
            </a:r>
            <a:endParaRPr lang="es-ES" b="1" dirty="0">
              <a:solidFill>
                <a:srgbClr val="FF0000"/>
              </a:solidFill>
            </a:endParaRPr>
          </a:p>
          <a:p>
            <a:pPr indent="457200"/>
            <a:r>
              <a:rPr lang="en-US" b="1" dirty="0">
                <a:solidFill>
                  <a:srgbClr val="FF0000"/>
                </a:solidFill>
              </a:rPr>
              <a:t>Su </a:t>
            </a:r>
            <a:r>
              <a:rPr lang="en-US" b="1" dirty="0" err="1">
                <a:solidFill>
                  <a:srgbClr val="FF0000"/>
                </a:solidFill>
              </a:rPr>
              <a:t>letra</a:t>
            </a:r>
            <a:r>
              <a:rPr lang="en-US" b="1" dirty="0">
                <a:solidFill>
                  <a:srgbClr val="FF0000"/>
                </a:solidFill>
              </a:rPr>
              <a:t> se </a:t>
            </a:r>
            <a:r>
              <a:rPr lang="en-US" b="1" dirty="0" err="1">
                <a:solidFill>
                  <a:srgbClr val="FF0000"/>
                </a:solidFill>
              </a:rPr>
              <a:t>debe</a:t>
            </a:r>
            <a:r>
              <a:rPr lang="en-US" b="1" dirty="0">
                <a:solidFill>
                  <a:srgbClr val="FF0000"/>
                </a:solidFill>
              </a:rPr>
              <a:t> a Fidel Prado, </a:t>
            </a:r>
            <a:r>
              <a:rPr lang="en-US" b="1" dirty="0" err="1">
                <a:solidFill>
                  <a:srgbClr val="FF0000"/>
                </a:solidFill>
              </a:rPr>
              <a:t>habiendola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llevado</a:t>
            </a:r>
            <a:r>
              <a:rPr lang="en-US" b="1" dirty="0">
                <a:solidFill>
                  <a:srgbClr val="FF0000"/>
                </a:solidFill>
              </a:rPr>
              <a:t> al </a:t>
            </a:r>
            <a:r>
              <a:rPr lang="en-US" b="1" dirty="0" err="1">
                <a:solidFill>
                  <a:srgbClr val="FF0000"/>
                </a:solidFill>
              </a:rPr>
              <a:t>pentagrama</a:t>
            </a:r>
            <a:r>
              <a:rPr lang="en-US" b="1" dirty="0">
                <a:solidFill>
                  <a:srgbClr val="FF0000"/>
                </a:solidFill>
              </a:rPr>
              <a:t> el </a:t>
            </a:r>
            <a:r>
              <a:rPr lang="en-US" b="1" dirty="0" err="1"/>
              <a:t>catalán</a:t>
            </a:r>
            <a:r>
              <a:rPr lang="en-US" b="1" dirty="0"/>
              <a:t> Juan Costa.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Escudolalegio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724400"/>
            <a:ext cx="17145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5" descr="Imagen4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2852738"/>
            <a:ext cx="26670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6" descr="legi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60350"/>
            <a:ext cx="41910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1" name="WordArt 7"/>
          <p:cNvSpPr>
            <a:spLocks noChangeArrowheads="1" noChangeShapeType="1" noTextEdit="1"/>
          </p:cNvSpPr>
          <p:nvPr/>
        </p:nvSpPr>
        <p:spPr bwMode="auto">
          <a:xfrm>
            <a:off x="1763713" y="1773238"/>
            <a:ext cx="4895850" cy="3743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¡¡ VIVA ESPAÑA !!</a:t>
            </a:r>
          </a:p>
          <a:p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¡¡ VIVA LA LEGIÓN !!</a:t>
            </a:r>
          </a:p>
        </p:txBody>
      </p:sp>
      <p:sp>
        <p:nvSpPr>
          <p:cNvPr id="36870" name="Text Box 8"/>
          <p:cNvSpPr txBox="1">
            <a:spLocks noChangeArrowheads="1"/>
          </p:cNvSpPr>
          <p:nvPr/>
        </p:nvSpPr>
        <p:spPr bwMode="auto">
          <a:xfrm>
            <a:off x="280988" y="280988"/>
            <a:ext cx="3248025" cy="369887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ES_tradnl"/>
              <a:t>Música : El novio de la muerte</a:t>
            </a:r>
            <a:endParaRPr lang="es-ES"/>
          </a:p>
        </p:txBody>
      </p:sp>
      <p:sp>
        <p:nvSpPr>
          <p:cNvPr id="36871" name="Text Box 9"/>
          <p:cNvSpPr txBox="1">
            <a:spLocks noChangeArrowheads="1"/>
          </p:cNvSpPr>
          <p:nvPr/>
        </p:nvSpPr>
        <p:spPr bwMode="auto">
          <a:xfrm>
            <a:off x="6210300" y="6329363"/>
            <a:ext cx="1962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ES_tradnl"/>
              <a:t>I.D.A. 20.09.2008</a:t>
            </a: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199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44</TotalTime>
  <Words>792</Words>
  <Application>Microsoft Office PowerPoint</Application>
  <PresentationFormat>Presentación en pantalla (4:3)</PresentationFormat>
  <Paragraphs>128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2013-05-15T12:49:18Z</dcterms:created>
  <dcterms:modified xsi:type="dcterms:W3CDTF">2013-05-15T13:34:09Z</dcterms:modified>
</cp:coreProperties>
</file>