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theme/themeOverride12.xml" ContentType="application/vnd.openxmlformats-officedocument.themeOverr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theme/themeOverride5.xml" ContentType="application/vnd.openxmlformats-officedocument.themeOverride+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theme/themeOverride17.xml" ContentType="application/vnd.openxmlformats-officedocument.themeOverride+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theme/themeOverride13.xml" ContentType="application/vnd.openxmlformats-officedocument.themeOverride+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Override PartName="/ppt/theme/themeOverride20.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theme/themeOverride6.xml" ContentType="application/vnd.openxmlformats-officedocument.themeOverr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theme/themeOverride4.xml" ContentType="application/vnd.openxmlformats-officedocument.themeOverr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heme/themeOverride2.xml" ContentType="application/vnd.openxmlformats-officedocument.themeOverr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theme/themeOverride18.xml" ContentType="application/vnd.openxmlformats-officedocument.themeOverride+xml"/>
  <Override PartName="/ppt/notesSlides/notesSlide6.xml" ContentType="application/vnd.openxmlformats-officedocument.presentationml.notesSlide+xml"/>
  <Override PartName="/ppt/theme/themeOverride16.xml" ContentType="application/vnd.openxmlformats-officedocument.themeOverride+xml"/>
  <Override PartName="/ppt/slides/slide8.xml" ContentType="application/vnd.openxmlformats-officedocument.presentationml.slide+xml"/>
  <Override PartName="/ppt/notesSlides/notesSlide4.xml" ContentType="application/vnd.openxmlformats-officedocument.presentationml.notesSlide+xml"/>
  <Override PartName="/ppt/theme/themeOverride9.xml" ContentType="application/vnd.openxmlformats-officedocument.themeOverride+xml"/>
  <Override PartName="/ppt/theme/themeOverride14.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theme/themeOverride7.xml" ContentType="application/vnd.openxmlformats-officedocument.themeOverride+xml"/>
  <Override PartName="/ppt/theme/themeOverride21.xml" ContentType="application/vnd.openxmlformats-officedocument.themeOverr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theme/themeOverride10.xml" ContentType="application/vnd.openxmlformats-officedocument.themeOverr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theme/themeOverride3.xml" ContentType="application/vnd.openxmlformats-officedocument.themeOverr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theme/themeOverride19.xml" ContentType="application/vnd.openxmlformats-officedocument.themeOverr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theme/themeOverride15.xml" ContentType="application/vnd.openxmlformats-officedocument.themeOverr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heme/themeOverride22.xml" ContentType="application/vnd.openxmlformats-officedocument.themeOverr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notesSlides/notesSlide1.xml" ContentType="application/vnd.openxmlformats-officedocument.presentationml.notesSlide+xml"/>
  <Override PartName="/ppt/theme/themeOverride8.xml" ContentType="application/vnd.openxmlformats-officedocument.themeOverride+xml"/>
  <Override PartName="/ppt/theme/themeOverride11.xml" ContentType="application/vnd.openxmlformats-officedocument.themeOverr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1"/>
  </p:notesMasterIdLst>
  <p:sldIdLst>
    <p:sldId id="256" r:id="rId3"/>
    <p:sldId id="257" r:id="rId4"/>
    <p:sldId id="258" r:id="rId5"/>
    <p:sldId id="268" r:id="rId6"/>
    <p:sldId id="259" r:id="rId7"/>
    <p:sldId id="260" r:id="rId8"/>
    <p:sldId id="261" r:id="rId9"/>
    <p:sldId id="263" r:id="rId10"/>
    <p:sldId id="262" r:id="rId11"/>
    <p:sldId id="264" r:id="rId12"/>
    <p:sldId id="265" r:id="rId13"/>
    <p:sldId id="269" r:id="rId14"/>
    <p:sldId id="270" r:id="rId15"/>
    <p:sldId id="271" r:id="rId16"/>
    <p:sldId id="272" r:id="rId17"/>
    <p:sldId id="273" r:id="rId18"/>
    <p:sldId id="274" r:id="rId19"/>
    <p:sldId id="275" r:id="rId20"/>
    <p:sldId id="276" r:id="rId21"/>
    <p:sldId id="277" r:id="rId22"/>
    <p:sldId id="266" r:id="rId23"/>
    <p:sldId id="281" r:id="rId24"/>
    <p:sldId id="278" r:id="rId25"/>
    <p:sldId id="279" r:id="rId26"/>
    <p:sldId id="280" r:id="rId27"/>
    <p:sldId id="282" r:id="rId28"/>
    <p:sldId id="283" r:id="rId29"/>
    <p:sldId id="284" r:id="rId30"/>
    <p:sldId id="285" r:id="rId31"/>
    <p:sldId id="286" r:id="rId32"/>
    <p:sldId id="287" r:id="rId33"/>
    <p:sldId id="288" r:id="rId34"/>
    <p:sldId id="289" r:id="rId35"/>
    <p:sldId id="290" r:id="rId36"/>
    <p:sldId id="292" r:id="rId37"/>
    <p:sldId id="291" r:id="rId38"/>
    <p:sldId id="294" r:id="rId39"/>
    <p:sldId id="293" r:id="rId40"/>
    <p:sldId id="296" r:id="rId41"/>
    <p:sldId id="295" r:id="rId42"/>
    <p:sldId id="297" r:id="rId43"/>
    <p:sldId id="298" r:id="rId44"/>
    <p:sldId id="299" r:id="rId45"/>
    <p:sldId id="300" r:id="rId46"/>
    <p:sldId id="301" r:id="rId47"/>
    <p:sldId id="302" r:id="rId48"/>
    <p:sldId id="303" r:id="rId49"/>
    <p:sldId id="304" r:id="rId50"/>
  </p:sldIdLst>
  <p:sldSz cx="9144000" cy="6858000" type="screen4x3"/>
  <p:notesSz cx="6858000" cy="9144000"/>
  <p:defaultTextStyle>
    <a:defPPr>
      <a:defRPr lang="es-ES"/>
    </a:defPPr>
    <a:lvl1pPr algn="l" rtl="0" fontAlgn="base">
      <a:spcBef>
        <a:spcPct val="0"/>
      </a:spcBef>
      <a:spcAft>
        <a:spcPct val="0"/>
      </a:spcAft>
      <a:defRPr sz="2000" kern="1200">
        <a:solidFill>
          <a:schemeClr val="tx1"/>
        </a:solidFill>
        <a:latin typeface="Comic Sans MS" pitchFamily="66" charset="0"/>
        <a:ea typeface="+mn-ea"/>
        <a:cs typeface="+mn-cs"/>
      </a:defRPr>
    </a:lvl1pPr>
    <a:lvl2pPr marL="457200" algn="l" rtl="0" fontAlgn="base">
      <a:spcBef>
        <a:spcPct val="0"/>
      </a:spcBef>
      <a:spcAft>
        <a:spcPct val="0"/>
      </a:spcAft>
      <a:defRPr sz="2000" kern="1200">
        <a:solidFill>
          <a:schemeClr val="tx1"/>
        </a:solidFill>
        <a:latin typeface="Comic Sans MS" pitchFamily="66" charset="0"/>
        <a:ea typeface="+mn-ea"/>
        <a:cs typeface="+mn-cs"/>
      </a:defRPr>
    </a:lvl2pPr>
    <a:lvl3pPr marL="914400" algn="l" rtl="0" fontAlgn="base">
      <a:spcBef>
        <a:spcPct val="0"/>
      </a:spcBef>
      <a:spcAft>
        <a:spcPct val="0"/>
      </a:spcAft>
      <a:defRPr sz="2000" kern="1200">
        <a:solidFill>
          <a:schemeClr val="tx1"/>
        </a:solidFill>
        <a:latin typeface="Comic Sans MS" pitchFamily="66" charset="0"/>
        <a:ea typeface="+mn-ea"/>
        <a:cs typeface="+mn-cs"/>
      </a:defRPr>
    </a:lvl3pPr>
    <a:lvl4pPr marL="1371600" algn="l" rtl="0" fontAlgn="base">
      <a:spcBef>
        <a:spcPct val="0"/>
      </a:spcBef>
      <a:spcAft>
        <a:spcPct val="0"/>
      </a:spcAft>
      <a:defRPr sz="2000" kern="1200">
        <a:solidFill>
          <a:schemeClr val="tx1"/>
        </a:solidFill>
        <a:latin typeface="Comic Sans MS" pitchFamily="66" charset="0"/>
        <a:ea typeface="+mn-ea"/>
        <a:cs typeface="+mn-cs"/>
      </a:defRPr>
    </a:lvl4pPr>
    <a:lvl5pPr marL="1828800" algn="l" rtl="0" fontAlgn="base">
      <a:spcBef>
        <a:spcPct val="0"/>
      </a:spcBef>
      <a:spcAft>
        <a:spcPct val="0"/>
      </a:spcAft>
      <a:defRPr sz="2000" kern="1200">
        <a:solidFill>
          <a:schemeClr val="tx1"/>
        </a:solidFill>
        <a:latin typeface="Comic Sans MS" pitchFamily="66" charset="0"/>
        <a:ea typeface="+mn-ea"/>
        <a:cs typeface="+mn-cs"/>
      </a:defRPr>
    </a:lvl5pPr>
    <a:lvl6pPr marL="2286000" algn="l" defTabSz="914400" rtl="0" eaLnBrk="1" latinLnBrk="0" hangingPunct="1">
      <a:defRPr sz="2000" kern="1200">
        <a:solidFill>
          <a:schemeClr val="tx1"/>
        </a:solidFill>
        <a:latin typeface="Comic Sans MS" pitchFamily="66" charset="0"/>
        <a:ea typeface="+mn-ea"/>
        <a:cs typeface="+mn-cs"/>
      </a:defRPr>
    </a:lvl6pPr>
    <a:lvl7pPr marL="2743200" algn="l" defTabSz="914400" rtl="0" eaLnBrk="1" latinLnBrk="0" hangingPunct="1">
      <a:defRPr sz="2000" kern="1200">
        <a:solidFill>
          <a:schemeClr val="tx1"/>
        </a:solidFill>
        <a:latin typeface="Comic Sans MS" pitchFamily="66" charset="0"/>
        <a:ea typeface="+mn-ea"/>
        <a:cs typeface="+mn-cs"/>
      </a:defRPr>
    </a:lvl7pPr>
    <a:lvl8pPr marL="3200400" algn="l" defTabSz="914400" rtl="0" eaLnBrk="1" latinLnBrk="0" hangingPunct="1">
      <a:defRPr sz="2000" kern="1200">
        <a:solidFill>
          <a:schemeClr val="tx1"/>
        </a:solidFill>
        <a:latin typeface="Comic Sans MS" pitchFamily="66" charset="0"/>
        <a:ea typeface="+mn-ea"/>
        <a:cs typeface="+mn-cs"/>
      </a:defRPr>
    </a:lvl8pPr>
    <a:lvl9pPr marL="3657600" algn="l" defTabSz="914400" rtl="0" eaLnBrk="1" latinLnBrk="0" hangingPunct="1">
      <a:defRPr sz="2000" kern="1200">
        <a:solidFill>
          <a:schemeClr val="tx1"/>
        </a:solidFill>
        <a:latin typeface="Comic Sans MS" pitchFamily="66" charset="0"/>
        <a:ea typeface="+mn-ea"/>
        <a:cs typeface="+mn-cs"/>
      </a:defRPr>
    </a:lvl9pPr>
  </p:defaultTextStyle>
  <p:modifyVerifier cryptProviderType="rsaFull" cryptAlgorithmClass="hash" cryptAlgorithmType="typeAny" cryptAlgorithmSid="4" spinCount="50000" saltData="c3UJ1jNL7YZq40KF8wOurw" hashData="oV5CjeZ9kTGkFGNHUjwS26HP37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3300"/>
    <a:srgbClr val="FFCC00"/>
    <a:srgbClr val="D23B12"/>
    <a:srgbClr val="CCECFF"/>
    <a:srgbClr val="000066"/>
    <a:srgbClr val="000099"/>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357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_rels/viewProps.xml.rels><?xml version="1.0" encoding="UTF-8" standalone="yes"?>
<Relationships xmlns="http://schemas.openxmlformats.org/package/2006/relationships"><Relationship Id="rId8" Type="http://schemas.openxmlformats.org/officeDocument/2006/relationships/slide" Target="slides/slide8.xml"/><Relationship Id="rId13" Type="http://schemas.openxmlformats.org/officeDocument/2006/relationships/slide" Target="slides/slide39.xml"/><Relationship Id="rId3" Type="http://schemas.openxmlformats.org/officeDocument/2006/relationships/slide" Target="slides/slide3.xml"/><Relationship Id="rId7" Type="http://schemas.openxmlformats.org/officeDocument/2006/relationships/slide" Target="slides/slide7.xml"/><Relationship Id="rId12" Type="http://schemas.openxmlformats.org/officeDocument/2006/relationships/slide" Target="slides/slide21.xml"/><Relationship Id="rId2" Type="http://schemas.openxmlformats.org/officeDocument/2006/relationships/slide" Target="slides/slide2.xml"/><Relationship Id="rId1" Type="http://schemas.openxmlformats.org/officeDocument/2006/relationships/slide" Target="slides/slide1.xml"/><Relationship Id="rId6" Type="http://schemas.openxmlformats.org/officeDocument/2006/relationships/slide" Target="slides/slide6.xml"/><Relationship Id="rId11" Type="http://schemas.openxmlformats.org/officeDocument/2006/relationships/slide" Target="slides/slide11.xml"/><Relationship Id="rId5" Type="http://schemas.openxmlformats.org/officeDocument/2006/relationships/slide" Target="slides/slide5.xml"/><Relationship Id="rId10" Type="http://schemas.openxmlformats.org/officeDocument/2006/relationships/slide" Target="slides/slide10.xml"/><Relationship Id="rId4" Type="http://schemas.openxmlformats.org/officeDocument/2006/relationships/slide" Target="slides/slide4.xml"/><Relationship Id="rId9"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New Roman" charset="0"/>
              </a:defRPr>
            </a:lvl1pPr>
          </a:lstStyle>
          <a:p>
            <a:endParaRPr lang="es-ES"/>
          </a:p>
        </p:txBody>
      </p:sp>
      <p:sp>
        <p:nvSpPr>
          <p:cNvPr id="4099"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New Roman" charset="0"/>
              </a:defRPr>
            </a:lvl1pPr>
          </a:lstStyle>
          <a:p>
            <a:endParaRPr lang="es-ES"/>
          </a:p>
        </p:txBody>
      </p:sp>
      <p:sp>
        <p:nvSpPr>
          <p:cNvPr id="4100"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102"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New Roman" charset="0"/>
              </a:defRPr>
            </a:lvl1pPr>
          </a:lstStyle>
          <a:p>
            <a:endParaRPr lang="es-ES"/>
          </a:p>
        </p:txBody>
      </p:sp>
      <p:sp>
        <p:nvSpPr>
          <p:cNvPr id="4103"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Times New Roman" charset="0"/>
              </a:defRPr>
            </a:lvl1pPr>
          </a:lstStyle>
          <a:p>
            <a:fld id="{A796D52B-A943-4EC1-88A6-A230EAD55721}"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charset="0"/>
        <a:ea typeface="+mn-ea"/>
        <a:cs typeface="+mn-cs"/>
      </a:defRPr>
    </a:lvl1pPr>
    <a:lvl2pPr marL="457200" algn="l" rtl="0" fontAlgn="base">
      <a:spcBef>
        <a:spcPct val="30000"/>
      </a:spcBef>
      <a:spcAft>
        <a:spcPct val="0"/>
      </a:spcAft>
      <a:defRPr sz="1200" kern="1200">
        <a:solidFill>
          <a:schemeClr val="tx1"/>
        </a:solidFill>
        <a:latin typeface="Times New Roman" charset="0"/>
        <a:ea typeface="+mn-ea"/>
        <a:cs typeface="+mn-cs"/>
      </a:defRPr>
    </a:lvl2pPr>
    <a:lvl3pPr marL="914400" algn="l" rtl="0" fontAlgn="base">
      <a:spcBef>
        <a:spcPct val="30000"/>
      </a:spcBef>
      <a:spcAft>
        <a:spcPct val="0"/>
      </a:spcAft>
      <a:defRPr sz="1200" kern="1200">
        <a:solidFill>
          <a:schemeClr val="tx1"/>
        </a:solidFill>
        <a:latin typeface="Times New Roman" charset="0"/>
        <a:ea typeface="+mn-ea"/>
        <a:cs typeface="+mn-cs"/>
      </a:defRPr>
    </a:lvl3pPr>
    <a:lvl4pPr marL="1371600" algn="l" rtl="0" fontAlgn="base">
      <a:spcBef>
        <a:spcPct val="30000"/>
      </a:spcBef>
      <a:spcAft>
        <a:spcPct val="0"/>
      </a:spcAft>
      <a:defRPr sz="1200" kern="1200">
        <a:solidFill>
          <a:schemeClr val="tx1"/>
        </a:solidFill>
        <a:latin typeface="Times New Roman" charset="0"/>
        <a:ea typeface="+mn-ea"/>
        <a:cs typeface="+mn-cs"/>
      </a:defRPr>
    </a:lvl4pPr>
    <a:lvl5pPr marL="1828800" algn="l" rtl="0" fontAlgn="base">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900B891-F505-4112-B5D2-881706FB27B8}" type="slidenum">
              <a:rPr lang="es-ES"/>
              <a:pPr/>
              <a:t>1</a:t>
            </a:fld>
            <a:endParaRPr lang="es-ES"/>
          </a:p>
        </p:txBody>
      </p:sp>
      <p:sp>
        <p:nvSpPr>
          <p:cNvPr id="5122" name="Rectangle 2"/>
          <p:cNvSpPr>
            <a:spLocks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F44DC1-8168-4044-BEAB-D51F67A1C953}" type="slidenum">
              <a:rPr lang="es-ES"/>
              <a:pPr/>
              <a:t>2</a:t>
            </a:fld>
            <a:endParaRPr lang="es-ES"/>
          </a:p>
        </p:txBody>
      </p:sp>
      <p:sp>
        <p:nvSpPr>
          <p:cNvPr id="6146" name="Rectangle 2"/>
          <p:cNvSpPr>
            <a:spLocks noChangeArrowheads="1" noTextEdit="1"/>
          </p:cNvSpPr>
          <p:nvPr>
            <p:ph type="sldImg"/>
          </p:nvPr>
        </p:nvSpPr>
        <p:spPr>
          <a:ln/>
        </p:spPr>
      </p:sp>
      <p:sp>
        <p:nvSpPr>
          <p:cNvPr id="614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739D67-A784-447E-AD27-F95DE75F9788}" type="slidenum">
              <a:rPr lang="es-ES"/>
              <a:pPr/>
              <a:t>3</a:t>
            </a:fld>
            <a:endParaRPr lang="es-ES"/>
          </a:p>
        </p:txBody>
      </p:sp>
      <p:sp>
        <p:nvSpPr>
          <p:cNvPr id="8194" name="Rectangle 2"/>
          <p:cNvSpPr>
            <a:spLocks noChangeArrowheads="1" noTextEdit="1"/>
          </p:cNvSpPr>
          <p:nvPr>
            <p:ph type="sldImg"/>
          </p:nvPr>
        </p:nvSpPr>
        <p:spPr>
          <a:ln/>
        </p:spPr>
      </p:sp>
      <p:sp>
        <p:nvSpPr>
          <p:cNvPr id="819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9B8EA8-7EA1-470B-B5FA-FE76F854C118}" type="slidenum">
              <a:rPr lang="es-ES"/>
              <a:pPr/>
              <a:t>4</a:t>
            </a:fld>
            <a:endParaRPr lang="es-ES"/>
          </a:p>
        </p:txBody>
      </p:sp>
      <p:sp>
        <p:nvSpPr>
          <p:cNvPr id="28674" name="Rectangle 2"/>
          <p:cNvSpPr>
            <a:spLocks noChangeArrowheads="1" noTextEdit="1"/>
          </p:cNvSpPr>
          <p:nvPr>
            <p:ph type="sldImg"/>
          </p:nvPr>
        </p:nvSpPr>
        <p:spPr>
          <a:ln/>
        </p:spPr>
      </p:sp>
      <p:sp>
        <p:nvSpPr>
          <p:cNvPr id="2867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15DE57-2BE3-4B6E-B276-1CFD4BF5F7C4}" type="slidenum">
              <a:rPr lang="es-ES"/>
              <a:pPr/>
              <a:t>5</a:t>
            </a:fld>
            <a:endParaRPr lang="es-ES"/>
          </a:p>
        </p:txBody>
      </p:sp>
      <p:sp>
        <p:nvSpPr>
          <p:cNvPr id="18434" name="Rectangle 2"/>
          <p:cNvSpPr>
            <a:spLocks noChangeArrowheads="1" noTextEdit="1"/>
          </p:cNvSpPr>
          <p:nvPr>
            <p:ph type="sldImg"/>
          </p:nvPr>
        </p:nvSpPr>
        <p:spPr>
          <a:ln/>
        </p:spPr>
      </p:sp>
      <p:sp>
        <p:nvSpPr>
          <p:cNvPr id="1843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8BDAB9-219A-43AB-9533-CB5E7B472D9F}" type="slidenum">
              <a:rPr lang="es-ES"/>
              <a:pPr/>
              <a:t>6</a:t>
            </a:fld>
            <a:endParaRPr lang="es-ES"/>
          </a:p>
        </p:txBody>
      </p:sp>
      <p:sp>
        <p:nvSpPr>
          <p:cNvPr id="19458" name="Rectangle 2"/>
          <p:cNvSpPr>
            <a:spLocks noChangeArrowheads="1" noTextEdit="1"/>
          </p:cNvSpPr>
          <p:nvPr>
            <p:ph type="sldImg"/>
          </p:nvPr>
        </p:nvSpPr>
        <p:spPr>
          <a:ln/>
        </p:spPr>
      </p:sp>
      <p:sp>
        <p:nvSpPr>
          <p:cNvPr id="1945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E77113-E896-44B5-AE85-E86A3F35BCB2}" type="slidenum">
              <a:rPr lang="es-ES"/>
              <a:pPr/>
              <a:t>7</a:t>
            </a:fld>
            <a:endParaRPr lang="es-ES"/>
          </a:p>
        </p:txBody>
      </p:sp>
      <p:sp>
        <p:nvSpPr>
          <p:cNvPr id="20482" name="Rectangle 2"/>
          <p:cNvSpPr>
            <a:spLocks noChangeArrowheads="1" noTextEdit="1"/>
          </p:cNvSpPr>
          <p:nvPr>
            <p:ph type="sldImg"/>
          </p:nvPr>
        </p:nvSpPr>
        <p:spPr>
          <a:ln/>
        </p:spPr>
      </p:sp>
      <p:sp>
        <p:nvSpPr>
          <p:cNvPr id="2048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3E8741-5502-40AE-913F-6173FA34B293}" type="slidenum">
              <a:rPr lang="es-ES"/>
              <a:pPr/>
              <a:t>8</a:t>
            </a:fld>
            <a:endParaRPr lang="es-ES"/>
          </a:p>
        </p:txBody>
      </p:sp>
      <p:sp>
        <p:nvSpPr>
          <p:cNvPr id="22530" name="Rectangle 2"/>
          <p:cNvSpPr>
            <a:spLocks noChangeArrowheads="1" noTextEdit="1"/>
          </p:cNvSpPr>
          <p:nvPr>
            <p:ph type="sldImg"/>
          </p:nvPr>
        </p:nvSpPr>
        <p:spPr>
          <a:ln/>
        </p:spPr>
      </p:sp>
      <p:sp>
        <p:nvSpPr>
          <p:cNvPr id="2253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291C0D-5825-4A83-86B5-4788791A6B15}" type="slidenum">
              <a:rPr lang="es-ES"/>
              <a:pPr/>
              <a:t>9</a:t>
            </a:fld>
            <a:endParaRPr lang="es-ES"/>
          </a:p>
        </p:txBody>
      </p:sp>
      <p:sp>
        <p:nvSpPr>
          <p:cNvPr id="21506" name="Rectangle 2"/>
          <p:cNvSpPr>
            <a:spLocks noChangeArrowheads="1" noTextEdit="1"/>
          </p:cNvSpPr>
          <p:nvPr>
            <p:ph type="sldImg"/>
          </p:nvPr>
        </p:nvSpPr>
        <p:spPr>
          <a:ln/>
        </p:spPr>
      </p:sp>
      <p:sp>
        <p:nvSpPr>
          <p:cNvPr id="2150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551750-A82F-4413-8753-54C273F7C708}" type="slidenum">
              <a:rPr lang="es-ES"/>
              <a:pPr/>
              <a:t>10</a:t>
            </a:fld>
            <a:endParaRPr lang="es-ES"/>
          </a:p>
        </p:txBody>
      </p:sp>
      <p:sp>
        <p:nvSpPr>
          <p:cNvPr id="23554" name="Rectangle 2"/>
          <p:cNvSpPr>
            <a:spLocks noChangeArrowheads="1" noTextEdit="1"/>
          </p:cNvSpPr>
          <p:nvPr>
            <p:ph type="sldImg"/>
          </p:nvPr>
        </p:nvSpPr>
        <p:spPr>
          <a:ln/>
        </p:spPr>
      </p:sp>
      <p:sp>
        <p:nvSpPr>
          <p:cNvPr id="2355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54FE56-8915-41A3-8484-593A7CCE9E1C}" type="slidenum">
              <a:rPr lang="es-ES"/>
              <a:pPr/>
              <a:t>11</a:t>
            </a:fld>
            <a:endParaRPr lang="es-ES"/>
          </a:p>
        </p:txBody>
      </p:sp>
      <p:sp>
        <p:nvSpPr>
          <p:cNvPr id="24578" name="Rectangle 2"/>
          <p:cNvSpPr>
            <a:spLocks noChangeArrowheads="1" noTextEdit="1"/>
          </p:cNvSpPr>
          <p:nvPr>
            <p:ph type="sldImg"/>
          </p:nvPr>
        </p:nvSpPr>
        <p:spPr>
          <a:ln/>
        </p:spPr>
      </p:sp>
      <p:sp>
        <p:nvSpPr>
          <p:cNvPr id="2457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78BEB5-9174-45C5-8629-7AD74D90AC75}" type="slidenum">
              <a:rPr lang="es-ES"/>
              <a:pPr/>
              <a:t>12</a:t>
            </a:fld>
            <a:endParaRPr lang="es-ES"/>
          </a:p>
        </p:txBody>
      </p:sp>
      <p:sp>
        <p:nvSpPr>
          <p:cNvPr id="30722" name="Rectangle 2"/>
          <p:cNvSpPr>
            <a:spLocks noChangeArrowheads="1" noTextEdit="1"/>
          </p:cNvSpPr>
          <p:nvPr>
            <p:ph type="sldImg"/>
          </p:nvPr>
        </p:nvSpPr>
        <p:spPr>
          <a:ln/>
        </p:spPr>
      </p:sp>
      <p:sp>
        <p:nvSpPr>
          <p:cNvPr id="3072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613723-F63C-4A06-AFA3-33AB6AFF901C}" type="slidenum">
              <a:rPr lang="es-ES"/>
              <a:pPr/>
              <a:t>13</a:t>
            </a:fld>
            <a:endParaRPr lang="es-ES"/>
          </a:p>
        </p:txBody>
      </p:sp>
      <p:sp>
        <p:nvSpPr>
          <p:cNvPr id="32770" name="Rectangle 2"/>
          <p:cNvSpPr>
            <a:spLocks noChangeArrowheads="1" noTextEdit="1"/>
          </p:cNvSpPr>
          <p:nvPr>
            <p:ph type="sldImg"/>
          </p:nvPr>
        </p:nvSpPr>
        <p:spPr>
          <a:ln/>
        </p:spPr>
      </p:sp>
      <p:sp>
        <p:nvSpPr>
          <p:cNvPr id="3277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F98196-8ECC-4EA0-B5D6-2D250D2E00CF}" type="slidenum">
              <a:rPr lang="es-ES"/>
              <a:pPr/>
              <a:t>14</a:t>
            </a:fld>
            <a:endParaRPr lang="es-ES"/>
          </a:p>
        </p:txBody>
      </p:sp>
      <p:sp>
        <p:nvSpPr>
          <p:cNvPr id="34818" name="Rectangle 2"/>
          <p:cNvSpPr>
            <a:spLocks noChangeArrowheads="1" noTextEdit="1"/>
          </p:cNvSpPr>
          <p:nvPr>
            <p:ph type="sldImg"/>
          </p:nvPr>
        </p:nvSpPr>
        <p:spPr>
          <a:ln/>
        </p:spPr>
      </p:sp>
      <p:sp>
        <p:nvSpPr>
          <p:cNvPr id="3481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5D51B4-0BF8-4EEE-9066-F977C5F90FBE}" type="slidenum">
              <a:rPr lang="es-ES"/>
              <a:pPr/>
              <a:t>15</a:t>
            </a:fld>
            <a:endParaRPr lang="es-ES"/>
          </a:p>
        </p:txBody>
      </p:sp>
      <p:sp>
        <p:nvSpPr>
          <p:cNvPr id="36866" name="Rectangle 2"/>
          <p:cNvSpPr>
            <a:spLocks noChangeArrowheads="1" noTextEdit="1"/>
          </p:cNvSpPr>
          <p:nvPr>
            <p:ph type="sldImg"/>
          </p:nvPr>
        </p:nvSpPr>
        <p:spPr>
          <a:ln/>
        </p:spPr>
      </p:sp>
      <p:sp>
        <p:nvSpPr>
          <p:cNvPr id="3686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6120179-32BB-4298-97FB-04FD6F5B2D93}" type="slidenum">
              <a:rPr lang="es-ES"/>
              <a:pPr/>
              <a:t>16</a:t>
            </a:fld>
            <a:endParaRPr lang="es-ES"/>
          </a:p>
        </p:txBody>
      </p:sp>
      <p:sp>
        <p:nvSpPr>
          <p:cNvPr id="38914" name="Rectangle 2"/>
          <p:cNvSpPr>
            <a:spLocks noChangeArrowheads="1" noTextEdit="1"/>
          </p:cNvSpPr>
          <p:nvPr>
            <p:ph type="sldImg"/>
          </p:nvPr>
        </p:nvSpPr>
        <p:spPr>
          <a:ln/>
        </p:spPr>
      </p:sp>
      <p:sp>
        <p:nvSpPr>
          <p:cNvPr id="3891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95EE06-981B-4B4E-8F20-2C1013CE6BF1}" type="slidenum">
              <a:rPr lang="es-ES"/>
              <a:pPr/>
              <a:t>17</a:t>
            </a:fld>
            <a:endParaRPr lang="es-ES"/>
          </a:p>
        </p:txBody>
      </p:sp>
      <p:sp>
        <p:nvSpPr>
          <p:cNvPr id="40962" name="Rectangle 2"/>
          <p:cNvSpPr>
            <a:spLocks noChangeArrowheads="1" noTextEdit="1"/>
          </p:cNvSpPr>
          <p:nvPr>
            <p:ph type="sldImg"/>
          </p:nvPr>
        </p:nvSpPr>
        <p:spPr>
          <a:ln/>
        </p:spPr>
      </p:sp>
      <p:sp>
        <p:nvSpPr>
          <p:cNvPr id="4096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836D0A9-1269-490D-A6CB-766250CA8F51}" type="slidenum">
              <a:rPr lang="es-ES"/>
              <a:pPr/>
              <a:t>18</a:t>
            </a:fld>
            <a:endParaRPr lang="es-ES"/>
          </a:p>
        </p:txBody>
      </p:sp>
      <p:sp>
        <p:nvSpPr>
          <p:cNvPr id="43010" name="Rectangle 2"/>
          <p:cNvSpPr>
            <a:spLocks noChangeArrowheads="1" noTextEdit="1"/>
          </p:cNvSpPr>
          <p:nvPr>
            <p:ph type="sldImg"/>
          </p:nvPr>
        </p:nvSpPr>
        <p:spPr>
          <a:ln/>
        </p:spPr>
      </p:sp>
      <p:sp>
        <p:nvSpPr>
          <p:cNvPr id="4301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EE06EF-2EF8-4788-A0D2-4E2A773583B7}" type="slidenum">
              <a:rPr lang="es-ES"/>
              <a:pPr/>
              <a:t>19</a:t>
            </a:fld>
            <a:endParaRPr lang="es-ES"/>
          </a:p>
        </p:txBody>
      </p:sp>
      <p:sp>
        <p:nvSpPr>
          <p:cNvPr id="45058" name="Rectangle 2"/>
          <p:cNvSpPr>
            <a:spLocks noChangeArrowheads="1" noTextEdit="1"/>
          </p:cNvSpPr>
          <p:nvPr>
            <p:ph type="sldImg"/>
          </p:nvPr>
        </p:nvSpPr>
        <p:spPr>
          <a:ln/>
        </p:spPr>
      </p:sp>
      <p:sp>
        <p:nvSpPr>
          <p:cNvPr id="4505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B344CF-A557-4268-91D1-E42E3E1389E8}" type="slidenum">
              <a:rPr lang="es-ES"/>
              <a:pPr/>
              <a:t>20</a:t>
            </a:fld>
            <a:endParaRPr lang="es-ES"/>
          </a:p>
        </p:txBody>
      </p:sp>
      <p:sp>
        <p:nvSpPr>
          <p:cNvPr id="47106" name="Rectangle 2"/>
          <p:cNvSpPr>
            <a:spLocks noChangeArrowheads="1" noTextEdit="1"/>
          </p:cNvSpPr>
          <p:nvPr>
            <p:ph type="sldImg"/>
          </p:nvPr>
        </p:nvSpPr>
        <p:spPr>
          <a:ln/>
        </p:spPr>
      </p:sp>
      <p:sp>
        <p:nvSpPr>
          <p:cNvPr id="4710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7C4A7DA-7316-48D9-AA2C-EF1C12CF8EEA}" type="slidenum">
              <a:rPr lang="es-ES"/>
              <a:pPr/>
              <a:t>21</a:t>
            </a:fld>
            <a:endParaRPr lang="es-ES"/>
          </a:p>
        </p:txBody>
      </p:sp>
      <p:sp>
        <p:nvSpPr>
          <p:cNvPr id="25602" name="Rectangle 2"/>
          <p:cNvSpPr>
            <a:spLocks noChangeArrowheads="1" noTextEdit="1"/>
          </p:cNvSpPr>
          <p:nvPr>
            <p:ph type="sldImg"/>
          </p:nvPr>
        </p:nvSpPr>
        <p:spPr>
          <a:ln/>
        </p:spPr>
      </p:sp>
      <p:sp>
        <p:nvSpPr>
          <p:cNvPr id="2560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F9E2C8-5326-4846-9791-32DF9AEAFAAE}" type="slidenum">
              <a:rPr lang="es-ES"/>
              <a:pPr/>
              <a:t>22</a:t>
            </a:fld>
            <a:endParaRPr lang="es-ES"/>
          </a:p>
        </p:txBody>
      </p:sp>
      <p:sp>
        <p:nvSpPr>
          <p:cNvPr id="55298" name="Rectangle 2"/>
          <p:cNvSpPr>
            <a:spLocks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4580AF-2F23-4632-A895-58A96E955902}" type="slidenum">
              <a:rPr lang="es-ES"/>
              <a:pPr/>
              <a:t>23</a:t>
            </a:fld>
            <a:endParaRPr lang="es-ES"/>
          </a:p>
        </p:txBody>
      </p:sp>
      <p:sp>
        <p:nvSpPr>
          <p:cNvPr id="49154" name="Rectangle 2"/>
          <p:cNvSpPr>
            <a:spLocks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50D8B7-CBBD-4C23-A628-89D6D84AED51}" type="slidenum">
              <a:rPr lang="es-ES"/>
              <a:pPr/>
              <a:t>24</a:t>
            </a:fld>
            <a:endParaRPr lang="es-ES"/>
          </a:p>
        </p:txBody>
      </p:sp>
      <p:sp>
        <p:nvSpPr>
          <p:cNvPr id="51202" name="Rectangle 2"/>
          <p:cNvSpPr>
            <a:spLocks noChangeArrowheads="1" noTextEdit="1"/>
          </p:cNvSpPr>
          <p:nvPr>
            <p:ph type="sldImg"/>
          </p:nvPr>
        </p:nvSpPr>
        <p:spPr>
          <a:ln/>
        </p:spPr>
      </p:sp>
      <p:sp>
        <p:nvSpPr>
          <p:cNvPr id="5120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225EDD-39E6-48A7-BF3C-BBA4FC41A652}" type="slidenum">
              <a:rPr lang="es-ES"/>
              <a:pPr/>
              <a:t>25</a:t>
            </a:fld>
            <a:endParaRPr lang="es-ES"/>
          </a:p>
        </p:txBody>
      </p:sp>
      <p:sp>
        <p:nvSpPr>
          <p:cNvPr id="53250" name="Rectangle 2"/>
          <p:cNvSpPr>
            <a:spLocks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AC8F8B-5550-45C3-B7F1-20D5198578D9}" type="slidenum">
              <a:rPr lang="es-ES"/>
              <a:pPr/>
              <a:t>26</a:t>
            </a:fld>
            <a:endParaRPr lang="es-ES"/>
          </a:p>
        </p:txBody>
      </p:sp>
      <p:sp>
        <p:nvSpPr>
          <p:cNvPr id="57346" name="Rectangle 2"/>
          <p:cNvSpPr>
            <a:spLocks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A2FD9A7-A879-4AB6-92D8-6C685DBCE899}" type="slidenum">
              <a:rPr lang="es-ES"/>
              <a:pPr/>
              <a:t>27</a:t>
            </a:fld>
            <a:endParaRPr lang="es-ES"/>
          </a:p>
        </p:txBody>
      </p:sp>
      <p:sp>
        <p:nvSpPr>
          <p:cNvPr id="59394" name="Rectangle 2"/>
          <p:cNvSpPr>
            <a:spLocks noChangeArrowheads="1" noTextEdit="1"/>
          </p:cNvSpPr>
          <p:nvPr>
            <p:ph type="sldImg"/>
          </p:nvPr>
        </p:nvSpPr>
        <p:spPr>
          <a:ln/>
        </p:spPr>
      </p:sp>
      <p:sp>
        <p:nvSpPr>
          <p:cNvPr id="5939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257E123-A698-4571-9EB2-BA35ACA1AB9F}" type="slidenum">
              <a:rPr lang="es-ES"/>
              <a:pPr/>
              <a:t>28</a:t>
            </a:fld>
            <a:endParaRPr lang="es-ES"/>
          </a:p>
        </p:txBody>
      </p:sp>
      <p:sp>
        <p:nvSpPr>
          <p:cNvPr id="61442" name="Rectangle 2"/>
          <p:cNvSpPr>
            <a:spLocks noChangeArrowheads="1" noTextEdit="1"/>
          </p:cNvSpPr>
          <p:nvPr>
            <p:ph type="sldImg"/>
          </p:nvPr>
        </p:nvSpPr>
        <p:spPr>
          <a:ln/>
        </p:spPr>
      </p:sp>
      <p:sp>
        <p:nvSpPr>
          <p:cNvPr id="6144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161C9D-D0BA-416F-9A5C-80E1BA50D51B}" type="slidenum">
              <a:rPr lang="es-ES"/>
              <a:pPr/>
              <a:t>29</a:t>
            </a:fld>
            <a:endParaRPr lang="es-ES"/>
          </a:p>
        </p:txBody>
      </p:sp>
      <p:sp>
        <p:nvSpPr>
          <p:cNvPr id="63490" name="Rectangle 2"/>
          <p:cNvSpPr>
            <a:spLocks noChangeArrowheads="1" noTextEdit="1"/>
          </p:cNvSpPr>
          <p:nvPr>
            <p:ph type="sldImg"/>
          </p:nvPr>
        </p:nvSpPr>
        <p:spPr>
          <a:ln/>
        </p:spPr>
      </p:sp>
      <p:sp>
        <p:nvSpPr>
          <p:cNvPr id="6349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B869D06-9FDA-41CB-BF6C-96C459F72C96}" type="slidenum">
              <a:rPr lang="es-ES"/>
              <a:pPr/>
              <a:t>30</a:t>
            </a:fld>
            <a:endParaRPr lang="es-ES"/>
          </a:p>
        </p:txBody>
      </p:sp>
      <p:sp>
        <p:nvSpPr>
          <p:cNvPr id="65538" name="Rectangle 2"/>
          <p:cNvSpPr>
            <a:spLocks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CE900AB-3A3F-465B-96AD-E098704A0C5D}" type="slidenum">
              <a:rPr lang="es-ES"/>
              <a:pPr/>
              <a:t>31</a:t>
            </a:fld>
            <a:endParaRPr lang="es-ES"/>
          </a:p>
        </p:txBody>
      </p:sp>
      <p:sp>
        <p:nvSpPr>
          <p:cNvPr id="69634" name="Rectangle 2"/>
          <p:cNvSpPr>
            <a:spLocks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536772-1EF8-4304-A272-BBB33B202E08}" type="slidenum">
              <a:rPr lang="es-ES"/>
              <a:pPr/>
              <a:t>32</a:t>
            </a:fld>
            <a:endParaRPr lang="es-ES"/>
          </a:p>
        </p:txBody>
      </p:sp>
      <p:sp>
        <p:nvSpPr>
          <p:cNvPr id="71682" name="Rectangle 2"/>
          <p:cNvSpPr>
            <a:spLocks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A89B51-D3E2-41A1-997B-0CD7E7578240}" type="slidenum">
              <a:rPr lang="es-ES"/>
              <a:pPr/>
              <a:t>33</a:t>
            </a:fld>
            <a:endParaRPr lang="es-ES"/>
          </a:p>
        </p:txBody>
      </p:sp>
      <p:sp>
        <p:nvSpPr>
          <p:cNvPr id="73730" name="Rectangle 2"/>
          <p:cNvSpPr>
            <a:spLocks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70A45C-BB72-40C0-AE58-738F1989A72E}" type="slidenum">
              <a:rPr lang="es-ES"/>
              <a:pPr/>
              <a:t>34</a:t>
            </a:fld>
            <a:endParaRPr lang="es-ES"/>
          </a:p>
        </p:txBody>
      </p:sp>
      <p:sp>
        <p:nvSpPr>
          <p:cNvPr id="75778" name="Rectangle 2"/>
          <p:cNvSpPr>
            <a:spLocks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09E23F-D01D-4011-BEB4-4E9B1C49CF67}" type="slidenum">
              <a:rPr lang="es-ES"/>
              <a:pPr/>
              <a:t>35</a:t>
            </a:fld>
            <a:endParaRPr lang="es-ES"/>
          </a:p>
        </p:txBody>
      </p:sp>
      <p:sp>
        <p:nvSpPr>
          <p:cNvPr id="79874" name="Rectangle 2"/>
          <p:cNvSpPr>
            <a:spLocks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EC2821-4239-41C2-A0BD-990C2BC0BA7F}" type="slidenum">
              <a:rPr lang="es-ES"/>
              <a:pPr/>
              <a:t>36</a:t>
            </a:fld>
            <a:endParaRPr lang="es-ES"/>
          </a:p>
        </p:txBody>
      </p:sp>
      <p:sp>
        <p:nvSpPr>
          <p:cNvPr id="77826" name="Rectangle 2"/>
          <p:cNvSpPr>
            <a:spLocks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7390C7-CC39-431B-8F92-B6E1E95CE47E}" type="slidenum">
              <a:rPr lang="es-ES"/>
              <a:pPr/>
              <a:t>37</a:t>
            </a:fld>
            <a:endParaRPr lang="es-ES"/>
          </a:p>
        </p:txBody>
      </p:sp>
      <p:sp>
        <p:nvSpPr>
          <p:cNvPr id="83970" name="Rectangle 2"/>
          <p:cNvSpPr>
            <a:spLocks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85BC4EF-8C01-4CBC-8D19-D0AB0F3E5853}" type="slidenum">
              <a:rPr lang="es-ES"/>
              <a:pPr/>
              <a:t>38</a:t>
            </a:fld>
            <a:endParaRPr lang="es-ES"/>
          </a:p>
        </p:txBody>
      </p:sp>
      <p:sp>
        <p:nvSpPr>
          <p:cNvPr id="81922" name="Rectangle 2"/>
          <p:cNvSpPr>
            <a:spLocks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3C8981-CB18-4314-8829-2C2043279C23}" type="slidenum">
              <a:rPr lang="es-ES"/>
              <a:pPr/>
              <a:t>39</a:t>
            </a:fld>
            <a:endParaRPr lang="es-ES"/>
          </a:p>
        </p:txBody>
      </p:sp>
      <p:sp>
        <p:nvSpPr>
          <p:cNvPr id="88066" name="Rectangle 2"/>
          <p:cNvSpPr>
            <a:spLocks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3BA3D52-853D-449B-8F39-530B772A40A4}" type="slidenum">
              <a:rPr lang="es-ES"/>
              <a:pPr/>
              <a:t>40</a:t>
            </a:fld>
            <a:endParaRPr lang="es-ES"/>
          </a:p>
        </p:txBody>
      </p:sp>
      <p:sp>
        <p:nvSpPr>
          <p:cNvPr id="86018" name="Rectangle 2"/>
          <p:cNvSpPr>
            <a:spLocks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2C8300-FECB-44E6-914A-CDEDEE49685E}" type="slidenum">
              <a:rPr lang="es-ES"/>
              <a:pPr/>
              <a:t>41</a:t>
            </a:fld>
            <a:endParaRPr lang="es-ES"/>
          </a:p>
        </p:txBody>
      </p:sp>
      <p:sp>
        <p:nvSpPr>
          <p:cNvPr id="90114" name="Rectangle 2"/>
          <p:cNvSpPr>
            <a:spLocks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A33763-99D4-4C5A-BFE4-DF2CDF48CD51}" type="slidenum">
              <a:rPr lang="es-ES"/>
              <a:pPr/>
              <a:t>42</a:t>
            </a:fld>
            <a:endParaRPr lang="es-ES"/>
          </a:p>
        </p:txBody>
      </p:sp>
      <p:sp>
        <p:nvSpPr>
          <p:cNvPr id="92162" name="Rectangle 2"/>
          <p:cNvSpPr>
            <a:spLocks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5D0995-1B53-4864-876E-6F88A3709AAA}" type="slidenum">
              <a:rPr lang="es-ES"/>
              <a:pPr/>
              <a:t>43</a:t>
            </a:fld>
            <a:endParaRPr lang="es-ES"/>
          </a:p>
        </p:txBody>
      </p:sp>
      <p:sp>
        <p:nvSpPr>
          <p:cNvPr id="94210" name="Rectangle 2"/>
          <p:cNvSpPr>
            <a:spLocks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7A0310B-6D14-4F32-A34D-320AE21FA487}" type="slidenum">
              <a:rPr lang="es-ES"/>
              <a:pPr/>
              <a:t>44</a:t>
            </a:fld>
            <a:endParaRPr lang="es-ES"/>
          </a:p>
        </p:txBody>
      </p:sp>
      <p:sp>
        <p:nvSpPr>
          <p:cNvPr id="96258" name="Rectangle 2"/>
          <p:cNvSpPr>
            <a:spLocks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B82DC25-F242-4CB0-8CA1-16E98665A4B3}" type="slidenum">
              <a:rPr lang="es-ES"/>
              <a:pPr/>
              <a:t>45</a:t>
            </a:fld>
            <a:endParaRPr lang="es-ES"/>
          </a:p>
        </p:txBody>
      </p:sp>
      <p:sp>
        <p:nvSpPr>
          <p:cNvPr id="98306" name="Rectangle 2"/>
          <p:cNvSpPr>
            <a:spLocks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7CE62D-DA6B-4D42-91E4-DE8EC9AD8A83}" type="slidenum">
              <a:rPr lang="es-ES"/>
              <a:pPr/>
              <a:t>46</a:t>
            </a:fld>
            <a:endParaRPr lang="es-ES"/>
          </a:p>
        </p:txBody>
      </p:sp>
      <p:sp>
        <p:nvSpPr>
          <p:cNvPr id="100354" name="Rectangle 2"/>
          <p:cNvSpPr>
            <a:spLocks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ca-E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C7F13A-9C11-4973-8D74-1F1B970949B5}" type="slidenum">
              <a:rPr lang="es-ES"/>
              <a:pPr/>
              <a:t>47</a:t>
            </a:fld>
            <a:endParaRPr lang="es-ES"/>
          </a:p>
        </p:txBody>
      </p:sp>
      <p:sp>
        <p:nvSpPr>
          <p:cNvPr id="102402" name="Rectangle 2"/>
          <p:cNvSpPr>
            <a:spLocks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ca-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91B221B-7B42-4319-A148-FF493980A580}" type="slidenum">
              <a:rPr lang="es-ES"/>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48DFBC8C-50D4-4F28-BAE5-1427E769C898}" type="slidenum">
              <a:rPr lang="es-ES"/>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D7CF5A9-0F04-4657-A379-15F2F9A93138}" type="slidenum">
              <a:rPr lang="es-ES"/>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9A2B6A02-1C84-4FC9-84E4-0AC035FA6004}" type="slidenum">
              <a:rPr lang="es-ES"/>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
          </a:p>
        </p:txBody>
      </p:sp>
      <p:sp>
        <p:nvSpPr>
          <p:cNvPr id="8" name="7 Marcador de pie de página"/>
          <p:cNvSpPr>
            <a:spLocks noGrp="1"/>
          </p:cNvSpPr>
          <p:nvPr>
            <p:ph type="ftr" sz="quarter" idx="11"/>
          </p:nvPr>
        </p:nvSpPr>
        <p:spPr/>
        <p:txBody>
          <a:bodyPr/>
          <a:lstStyle>
            <a:lvl1pPr>
              <a:defRPr/>
            </a:lvl1pPr>
          </a:lstStyle>
          <a:p>
            <a:endParaRPr lang="es-ES"/>
          </a:p>
        </p:txBody>
      </p:sp>
      <p:sp>
        <p:nvSpPr>
          <p:cNvPr id="9" name="8 Marcador de número de diapositiva"/>
          <p:cNvSpPr>
            <a:spLocks noGrp="1"/>
          </p:cNvSpPr>
          <p:nvPr>
            <p:ph type="sldNum" sz="quarter" idx="12"/>
          </p:nvPr>
        </p:nvSpPr>
        <p:spPr/>
        <p:txBody>
          <a:bodyPr/>
          <a:lstStyle>
            <a:lvl1pPr>
              <a:defRPr/>
            </a:lvl1pPr>
          </a:lstStyle>
          <a:p>
            <a:fld id="{BF1B02E6-FC39-4130-B2DD-52D7A8C75D42}" type="slidenum">
              <a:rPr lang="es-ES"/>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
          </a:p>
        </p:txBody>
      </p:sp>
      <p:sp>
        <p:nvSpPr>
          <p:cNvPr id="4" name="3 Marcador de pie de página"/>
          <p:cNvSpPr>
            <a:spLocks noGrp="1"/>
          </p:cNvSpPr>
          <p:nvPr>
            <p:ph type="ftr" sz="quarter" idx="11"/>
          </p:nvPr>
        </p:nvSpPr>
        <p:spPr/>
        <p:txBody>
          <a:bodyPr/>
          <a:lstStyle>
            <a:lvl1pPr>
              <a:defRPr/>
            </a:lvl1pPr>
          </a:lstStyle>
          <a:p>
            <a:endParaRPr lang="es-ES"/>
          </a:p>
        </p:txBody>
      </p:sp>
      <p:sp>
        <p:nvSpPr>
          <p:cNvPr id="5" name="4 Marcador de número de diapositiva"/>
          <p:cNvSpPr>
            <a:spLocks noGrp="1"/>
          </p:cNvSpPr>
          <p:nvPr>
            <p:ph type="sldNum" sz="quarter" idx="12"/>
          </p:nvPr>
        </p:nvSpPr>
        <p:spPr/>
        <p:txBody>
          <a:bodyPr/>
          <a:lstStyle>
            <a:lvl1pPr>
              <a:defRPr/>
            </a:lvl1pPr>
          </a:lstStyle>
          <a:p>
            <a:fld id="{EF1F43CD-616A-4E0C-9CFB-D55F695A20D6}" type="slidenum">
              <a:rPr lang="es-ES"/>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
          </a:p>
        </p:txBody>
      </p:sp>
      <p:sp>
        <p:nvSpPr>
          <p:cNvPr id="3" name="2 Marcador de pie de página"/>
          <p:cNvSpPr>
            <a:spLocks noGrp="1"/>
          </p:cNvSpPr>
          <p:nvPr>
            <p:ph type="ftr" sz="quarter" idx="11"/>
          </p:nvPr>
        </p:nvSpPr>
        <p:spPr/>
        <p:txBody>
          <a:bodyPr/>
          <a:lstStyle>
            <a:lvl1pPr>
              <a:defRPr/>
            </a:lvl1pPr>
          </a:lstStyle>
          <a:p>
            <a:endParaRPr lang="es-ES"/>
          </a:p>
        </p:txBody>
      </p:sp>
      <p:sp>
        <p:nvSpPr>
          <p:cNvPr id="4" name="3 Marcador de número de diapositiva"/>
          <p:cNvSpPr>
            <a:spLocks noGrp="1"/>
          </p:cNvSpPr>
          <p:nvPr>
            <p:ph type="sldNum" sz="quarter" idx="12"/>
          </p:nvPr>
        </p:nvSpPr>
        <p:spPr/>
        <p:txBody>
          <a:bodyPr/>
          <a:lstStyle>
            <a:lvl1pPr>
              <a:defRPr/>
            </a:lvl1pPr>
          </a:lstStyle>
          <a:p>
            <a:fld id="{DEF34242-5F48-4434-A215-C3171573FC1C}" type="slidenum">
              <a:rPr lang="es-ES"/>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E64F7E3A-9FBF-44EB-9F3F-86E31FA2AFFE}" type="slidenum">
              <a:rPr lang="es-ES"/>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
          </a:p>
        </p:txBody>
      </p:sp>
      <p:sp>
        <p:nvSpPr>
          <p:cNvPr id="6" name="5 Marcador de pie de página"/>
          <p:cNvSpPr>
            <a:spLocks noGrp="1"/>
          </p:cNvSpPr>
          <p:nvPr>
            <p:ph type="ftr" sz="quarter" idx="11"/>
          </p:nvPr>
        </p:nvSpPr>
        <p:spPr/>
        <p:txBody>
          <a:bodyPr/>
          <a:lstStyle>
            <a:lvl1pPr>
              <a:defRPr/>
            </a:lvl1pPr>
          </a:lstStyle>
          <a:p>
            <a:endParaRPr lang="es-ES"/>
          </a:p>
        </p:txBody>
      </p:sp>
      <p:sp>
        <p:nvSpPr>
          <p:cNvPr id="7" name="6 Marcador de número de diapositiva"/>
          <p:cNvSpPr>
            <a:spLocks noGrp="1"/>
          </p:cNvSpPr>
          <p:nvPr>
            <p:ph type="sldNum" sz="quarter" idx="12"/>
          </p:nvPr>
        </p:nvSpPr>
        <p:spPr/>
        <p:txBody>
          <a:bodyPr/>
          <a:lstStyle>
            <a:lvl1pPr>
              <a:defRPr/>
            </a:lvl1pPr>
          </a:lstStyle>
          <a:p>
            <a:fld id="{3D77D460-43F6-4AEA-8769-5DE1DA5F1974}" type="slidenum">
              <a:rPr lang="es-ES"/>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7B403CDF-39E7-4FCA-8A92-4CC02BF90000}" type="slidenum">
              <a:rPr lang="es-ES"/>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0EBB716-3CA7-48F0-B692-AA36DA718069}" type="slidenum">
              <a:rPr lang="es-ES"/>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mn-lt"/>
              </a:defRPr>
            </a:lvl1pPr>
          </a:lstStyle>
          <a:p>
            <a:endParaRPr lang="es-E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mn-lt"/>
              </a:defRPr>
            </a:lvl1pPr>
          </a:lstStyle>
          <a:p>
            <a:endParaRPr lang="es-E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mn-lt"/>
              </a:defRPr>
            </a:lvl1pPr>
          </a:lstStyle>
          <a:p>
            <a:fld id="{F58A7369-F57B-427A-BDCF-000D81D0FCA2}" type="slidenum">
              <a:rPr lang="es-ES"/>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charset="0"/>
        </a:defRPr>
      </a:lvl2pPr>
      <a:lvl3pPr algn="ctr" rtl="0" eaLnBrk="1" fontAlgn="base" hangingPunct="1">
        <a:spcBef>
          <a:spcPct val="0"/>
        </a:spcBef>
        <a:spcAft>
          <a:spcPct val="0"/>
        </a:spcAft>
        <a:defRPr sz="4400">
          <a:solidFill>
            <a:schemeClr val="tx2"/>
          </a:solidFill>
          <a:latin typeface="Times New Roman" charset="0"/>
        </a:defRPr>
      </a:lvl3pPr>
      <a:lvl4pPr algn="ctr" rtl="0" eaLnBrk="1" fontAlgn="base" hangingPunct="1">
        <a:spcBef>
          <a:spcPct val="0"/>
        </a:spcBef>
        <a:spcAft>
          <a:spcPct val="0"/>
        </a:spcAft>
        <a:defRPr sz="4400">
          <a:solidFill>
            <a:schemeClr val="tx2"/>
          </a:solidFill>
          <a:latin typeface="Times New Roman" charset="0"/>
        </a:defRPr>
      </a:lvl4pPr>
      <a:lvl5pPr algn="ctr" rtl="0" eaLnBrk="1" fontAlgn="base" hangingPunct="1">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3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hemeOverride" Target="../theme/themeOverride2.xml"/><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hemeOverride" Target="../theme/themeOverride3.xml"/><Relationship Id="rId4" Type="http://schemas.openxmlformats.org/officeDocument/2006/relationships/image" Target="../media/image36.jpeg"/></Relationships>
</file>

<file path=ppt/slides/_rels/slide2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hemeOverride" Target="../theme/themeOverride4.xml"/><Relationship Id="rId4" Type="http://schemas.openxmlformats.org/officeDocument/2006/relationships/image" Target="../media/image41.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hemeOverride" Target="../theme/themeOverride5.xml"/><Relationship Id="rId4" Type="http://schemas.openxmlformats.org/officeDocument/2006/relationships/image" Target="../media/image42.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hemeOverride" Target="../theme/themeOverride6.xml"/><Relationship Id="rId4" Type="http://schemas.openxmlformats.org/officeDocument/2006/relationships/image" Target="../media/image43.jpe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hemeOverride" Target="../theme/themeOverride7.xml"/><Relationship Id="rId4" Type="http://schemas.openxmlformats.org/officeDocument/2006/relationships/image" Target="../media/image44.jpe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themeOverride" Target="../theme/themeOverride8.xml"/><Relationship Id="rId4" Type="http://schemas.openxmlformats.org/officeDocument/2006/relationships/image" Target="../media/image45.jpe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hemeOverride" Target="../theme/themeOverride9.xml"/><Relationship Id="rId4" Type="http://schemas.openxmlformats.org/officeDocument/2006/relationships/image" Target="../media/image46.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2.xml"/><Relationship Id="rId1" Type="http://schemas.openxmlformats.org/officeDocument/2006/relationships/themeOverride" Target="../theme/themeOverride10.xml"/><Relationship Id="rId4" Type="http://schemas.openxmlformats.org/officeDocument/2006/relationships/image" Target="../media/image47.jpe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themeOverride" Target="../theme/themeOverride11.xml"/><Relationship Id="rId4" Type="http://schemas.openxmlformats.org/officeDocument/2006/relationships/image" Target="../media/image48.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2.xml"/><Relationship Id="rId1" Type="http://schemas.openxmlformats.org/officeDocument/2006/relationships/themeOverride" Target="../theme/themeOverride12.xml"/><Relationship Id="rId4" Type="http://schemas.openxmlformats.org/officeDocument/2006/relationships/image" Target="../media/image49.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2.xml"/><Relationship Id="rId1" Type="http://schemas.openxmlformats.org/officeDocument/2006/relationships/themeOverride" Target="../theme/themeOverride13.xml"/><Relationship Id="rId5" Type="http://schemas.openxmlformats.org/officeDocument/2006/relationships/image" Target="../media/image51.jpeg"/><Relationship Id="rId4" Type="http://schemas.openxmlformats.org/officeDocument/2006/relationships/image" Target="../media/image50.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themeOverride" Target="../theme/themeOverride14.xml"/><Relationship Id="rId4" Type="http://schemas.openxmlformats.org/officeDocument/2006/relationships/image" Target="../media/image43.jpeg"/></Relationships>
</file>

<file path=ppt/slides/_rels/slide3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55.jpeg"/><Relationship Id="rId5" Type="http://schemas.openxmlformats.org/officeDocument/2006/relationships/image" Target="../media/image54.jpeg"/><Relationship Id="rId4" Type="http://schemas.openxmlformats.org/officeDocument/2006/relationships/image" Target="../media/image53.jpe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themeOverride" Target="../theme/themeOverride15.xml"/><Relationship Id="rId5" Type="http://schemas.openxmlformats.org/officeDocument/2006/relationships/image" Target="../media/image57.jpeg"/><Relationship Id="rId4" Type="http://schemas.openxmlformats.org/officeDocument/2006/relationships/image" Target="../media/image56.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2.xml"/><Relationship Id="rId1" Type="http://schemas.openxmlformats.org/officeDocument/2006/relationships/themeOverride" Target="../theme/themeOverride16.xml"/><Relationship Id="rId4" Type="http://schemas.openxmlformats.org/officeDocument/2006/relationships/image" Target="../media/image58.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hemeOverride" Target="../theme/themeOverride17.xml"/><Relationship Id="rId4" Type="http://schemas.openxmlformats.org/officeDocument/2006/relationships/image" Target="../media/image5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2.xml"/><Relationship Id="rId1" Type="http://schemas.openxmlformats.org/officeDocument/2006/relationships/themeOverride" Target="../theme/themeOverride18.xml"/><Relationship Id="rId4" Type="http://schemas.openxmlformats.org/officeDocument/2006/relationships/image" Target="../media/image60.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2.xml"/><Relationship Id="rId1" Type="http://schemas.openxmlformats.org/officeDocument/2006/relationships/themeOverride" Target="../theme/themeOverride19.xml"/><Relationship Id="rId4" Type="http://schemas.openxmlformats.org/officeDocument/2006/relationships/image" Target="../media/image61.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themeOverride" Target="../theme/themeOverride20.xml"/><Relationship Id="rId5" Type="http://schemas.openxmlformats.org/officeDocument/2006/relationships/image" Target="../media/image63.jpeg"/><Relationship Id="rId4" Type="http://schemas.openxmlformats.org/officeDocument/2006/relationships/image" Target="../media/image62.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2.xml"/><Relationship Id="rId1" Type="http://schemas.openxmlformats.org/officeDocument/2006/relationships/themeOverride" Target="../theme/themeOverride21.xml"/><Relationship Id="rId4" Type="http://schemas.openxmlformats.org/officeDocument/2006/relationships/image" Target="../media/image63.jpe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themeOverride" Target="../theme/themeOverride22.xml"/><Relationship Id="rId4" Type="http://schemas.openxmlformats.org/officeDocument/2006/relationships/image" Target="../media/image64.jpeg"/></Relationships>
</file>

<file path=ppt/slides/_rels/slide48.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0066"/>
        </a:solidFill>
        <a:effectLst/>
      </p:bgPr>
    </p:bg>
    <p:spTree>
      <p:nvGrpSpPr>
        <p:cNvPr id="1" name=""/>
        <p:cNvGrpSpPr/>
        <p:nvPr/>
      </p:nvGrpSpPr>
      <p:grpSpPr>
        <a:xfrm>
          <a:off x="0" y="0"/>
          <a:ext cx="0" cy="0"/>
          <a:chOff x="0" y="0"/>
          <a:chExt cx="0" cy="0"/>
        </a:xfrm>
      </p:grpSpPr>
      <p:grpSp>
        <p:nvGrpSpPr>
          <p:cNvPr id="2058" name="Group 10"/>
          <p:cNvGrpSpPr>
            <a:grpSpLocks/>
          </p:cNvGrpSpPr>
          <p:nvPr/>
        </p:nvGrpSpPr>
        <p:grpSpPr bwMode="auto">
          <a:xfrm>
            <a:off x="152400" y="203200"/>
            <a:ext cx="6172200" cy="863600"/>
            <a:chOff x="96" y="128"/>
            <a:chExt cx="3888" cy="544"/>
          </a:xfrm>
        </p:grpSpPr>
        <p:sp>
          <p:nvSpPr>
            <p:cNvPr id="2052" name="WordArt 4"/>
            <p:cNvSpPr>
              <a:spLocks noChangeArrowheads="1" noChangeShapeType="1" noTextEdit="1"/>
            </p:cNvSpPr>
            <p:nvPr/>
          </p:nvSpPr>
          <p:spPr bwMode="auto">
            <a:xfrm>
              <a:off x="192" y="128"/>
              <a:ext cx="3642" cy="444"/>
            </a:xfrm>
            <a:prstGeom prst="rect">
              <a:avLst/>
            </a:prstGeom>
          </p:spPr>
          <p:txBody>
            <a:bodyPr wrap="none" fromWordArt="1">
              <a:prstTxWarp prst="textPlain">
                <a:avLst>
                  <a:gd name="adj" fmla="val 50000"/>
                </a:avLst>
              </a:prstTxWarp>
            </a:bodyPr>
            <a:lstStyle/>
            <a:p>
              <a:pPr algn="ctr"/>
              <a:r>
                <a:rPr lang="es-ES" sz="4000" kern="10">
                  <a:ln w="9525">
                    <a:noFill/>
                    <a:round/>
                    <a:headEnd/>
                    <a:tailEnd/>
                  </a:ln>
                  <a:solidFill>
                    <a:srgbClr val="CC99FF"/>
                  </a:solidFill>
                  <a:effectLst>
                    <a:outerShdw dist="35921" dir="2700000" algn="ctr" rotWithShape="0">
                      <a:schemeClr val="bg1"/>
                    </a:outerShdw>
                  </a:effectLst>
                  <a:latin typeface="Comic Sans MS"/>
                </a:rPr>
                <a:t>SUBIDA A JERUSALÉN</a:t>
              </a:r>
            </a:p>
          </p:txBody>
        </p:sp>
        <p:sp>
          <p:nvSpPr>
            <p:cNvPr id="2054" name="Line 6"/>
            <p:cNvSpPr>
              <a:spLocks noChangeShapeType="1"/>
            </p:cNvSpPr>
            <p:nvPr/>
          </p:nvSpPr>
          <p:spPr bwMode="auto">
            <a:xfrm>
              <a:off x="96" y="672"/>
              <a:ext cx="3888" cy="0"/>
            </a:xfrm>
            <a:prstGeom prst="line">
              <a:avLst/>
            </a:prstGeom>
            <a:noFill/>
            <a:ln w="38100">
              <a:solidFill>
                <a:srgbClr val="CC99FF"/>
              </a:solidFill>
              <a:round/>
              <a:headEnd/>
              <a:tailEnd/>
            </a:ln>
            <a:effectLst/>
          </p:spPr>
          <p:txBody>
            <a:bodyPr/>
            <a:lstStyle/>
            <a:p>
              <a:endParaRPr lang="es-ES"/>
            </a:p>
          </p:txBody>
        </p:sp>
      </p:grpSp>
      <p:pic>
        <p:nvPicPr>
          <p:cNvPr id="2055" name="Picture 7" descr="JERUSALEN"/>
          <p:cNvPicPr>
            <a:picLocks noChangeAspect="1" noChangeArrowheads="1"/>
          </p:cNvPicPr>
          <p:nvPr/>
        </p:nvPicPr>
        <p:blipFill>
          <a:blip r:embed="rId3"/>
          <a:srcRect/>
          <a:stretch>
            <a:fillRect/>
          </a:stretch>
        </p:blipFill>
        <p:spPr bwMode="auto">
          <a:xfrm>
            <a:off x="457200" y="1676400"/>
            <a:ext cx="6607175" cy="4475163"/>
          </a:xfrm>
          <a:prstGeom prst="rect">
            <a:avLst/>
          </a:prstGeom>
          <a:noFill/>
        </p:spPr>
      </p:pic>
      <p:sp>
        <p:nvSpPr>
          <p:cNvPr id="2056" name="Text Box 8"/>
          <p:cNvSpPr txBox="1">
            <a:spLocks noChangeArrowheads="1"/>
          </p:cNvSpPr>
          <p:nvPr/>
        </p:nvSpPr>
        <p:spPr bwMode="auto">
          <a:xfrm>
            <a:off x="7162800" y="2057400"/>
            <a:ext cx="1844675" cy="3140075"/>
          </a:xfrm>
          <a:prstGeom prst="rect">
            <a:avLst/>
          </a:prstGeom>
          <a:noFill/>
          <a:ln w="9525">
            <a:noFill/>
            <a:miter lim="800000"/>
            <a:headEnd/>
            <a:tailEnd/>
          </a:ln>
          <a:effectLst/>
        </p:spPr>
        <p:txBody>
          <a:bodyPr>
            <a:spAutoFit/>
          </a:bodyPr>
          <a:lstStyle/>
          <a:p>
            <a:r>
              <a:rPr lang="es-ES">
                <a:solidFill>
                  <a:srgbClr val="CC99FF"/>
                </a:solidFill>
              </a:rPr>
              <a:t>Jesús decide que es el momento de ir a Jerusalén</a:t>
            </a:r>
          </a:p>
          <a:p>
            <a:endParaRPr lang="es-ES">
              <a:solidFill>
                <a:srgbClr val="CC99FF"/>
              </a:solidFill>
            </a:endParaRPr>
          </a:p>
          <a:p>
            <a:r>
              <a:rPr lang="es-ES">
                <a:solidFill>
                  <a:srgbClr val="CC99FF"/>
                </a:solidFill>
              </a:rPr>
              <a:t>Es la capital, donde están el Templo y los grupos de poder.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058"/>
                                        </p:tgtEl>
                                        <p:attrNameLst>
                                          <p:attrName>style.visibility</p:attrName>
                                        </p:attrNameLst>
                                      </p:cBhvr>
                                      <p:to>
                                        <p:strVal val="visible"/>
                                      </p:to>
                                    </p:set>
                                    <p:anim calcmode="lin" valueType="num">
                                      <p:cBhvr additive="base">
                                        <p:cTn id="7" dur="500" fill="hold"/>
                                        <p:tgtEl>
                                          <p:spTgt spid="2058"/>
                                        </p:tgtEl>
                                        <p:attrNameLst>
                                          <p:attrName>ppt_x</p:attrName>
                                        </p:attrNameLst>
                                      </p:cBhvr>
                                      <p:tavLst>
                                        <p:tav tm="0">
                                          <p:val>
                                            <p:strVal val="0-#ppt_w/2"/>
                                          </p:val>
                                        </p:tav>
                                        <p:tav tm="100000">
                                          <p:val>
                                            <p:strVal val="#ppt_x"/>
                                          </p:val>
                                        </p:tav>
                                      </p:tavLst>
                                    </p:anim>
                                    <p:anim calcmode="lin" valueType="num">
                                      <p:cBhvr additive="base">
                                        <p:cTn id="8" dur="500" fill="hold"/>
                                        <p:tgtEl>
                                          <p:spTgt spid="20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2055"/>
                                        </p:tgtEl>
                                        <p:attrNameLst>
                                          <p:attrName>style.visibility</p:attrName>
                                        </p:attrNameLst>
                                      </p:cBhvr>
                                      <p:to>
                                        <p:strVal val="visible"/>
                                      </p:to>
                                    </p:set>
                                    <p:animEffect transition="in" filter="blinds(horizontal)">
                                      <p:cBhvr>
                                        <p:cTn id="13" dur="500"/>
                                        <p:tgtEl>
                                          <p:spTgt spid="205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056"/>
                                        </p:tgtEl>
                                        <p:attrNameLst>
                                          <p:attrName>style.visibility</p:attrName>
                                        </p:attrNameLst>
                                      </p:cBhvr>
                                      <p:to>
                                        <p:strVal val="visible"/>
                                      </p:to>
                                    </p:set>
                                    <p:anim calcmode="lin" valueType="num">
                                      <p:cBhvr additive="base">
                                        <p:cTn id="18" dur="500" fill="hold"/>
                                        <p:tgtEl>
                                          <p:spTgt spid="2056"/>
                                        </p:tgtEl>
                                        <p:attrNameLst>
                                          <p:attrName>ppt_x</p:attrName>
                                        </p:attrNameLst>
                                      </p:cBhvr>
                                      <p:tavLst>
                                        <p:tav tm="0">
                                          <p:val>
                                            <p:strVal val="1+#ppt_w/2"/>
                                          </p:val>
                                        </p:tav>
                                        <p:tav tm="100000">
                                          <p:val>
                                            <p:strVal val="#ppt_x"/>
                                          </p:val>
                                        </p:tav>
                                      </p:tavLst>
                                    </p:anim>
                                    <p:anim calcmode="lin" valueType="num">
                                      <p:cBhvr additive="base">
                                        <p:cTn id="19" dur="500" fill="hold"/>
                                        <p:tgtEl>
                                          <p:spTgt spid="20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6"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660066"/>
        </a:solidFill>
        <a:effectLst/>
      </p:bgPr>
    </p:bg>
    <p:spTree>
      <p:nvGrpSpPr>
        <p:cNvPr id="1" name=""/>
        <p:cNvGrpSpPr/>
        <p:nvPr/>
      </p:nvGrpSpPr>
      <p:grpSpPr>
        <a:xfrm>
          <a:off x="0" y="0"/>
          <a:ext cx="0" cy="0"/>
          <a:chOff x="0" y="0"/>
          <a:chExt cx="0" cy="0"/>
        </a:xfrm>
      </p:grpSpPr>
      <p:grpSp>
        <p:nvGrpSpPr>
          <p:cNvPr id="3082" name="Group 10"/>
          <p:cNvGrpSpPr>
            <a:grpSpLocks/>
          </p:cNvGrpSpPr>
          <p:nvPr/>
        </p:nvGrpSpPr>
        <p:grpSpPr bwMode="auto">
          <a:xfrm>
            <a:off x="1219200" y="609600"/>
            <a:ext cx="7010400" cy="2933700"/>
            <a:chOff x="768" y="384"/>
            <a:chExt cx="4416" cy="1848"/>
          </a:xfrm>
        </p:grpSpPr>
        <p:pic>
          <p:nvPicPr>
            <p:cNvPr id="3077" name="Picture 5" descr="JESUS CON DISCIPULOS 3"/>
            <p:cNvPicPr>
              <a:picLocks noChangeAspect="1" noChangeArrowheads="1"/>
            </p:cNvPicPr>
            <p:nvPr/>
          </p:nvPicPr>
          <p:blipFill>
            <a:blip r:embed="rId3"/>
            <a:srcRect/>
            <a:stretch>
              <a:fillRect/>
            </a:stretch>
          </p:blipFill>
          <p:spPr bwMode="auto">
            <a:xfrm>
              <a:off x="2880" y="384"/>
              <a:ext cx="2304" cy="1848"/>
            </a:xfrm>
            <a:prstGeom prst="rect">
              <a:avLst/>
            </a:prstGeom>
            <a:noFill/>
          </p:spPr>
        </p:pic>
        <p:sp>
          <p:nvSpPr>
            <p:cNvPr id="3080" name="Text Box 8"/>
            <p:cNvSpPr txBox="1">
              <a:spLocks noChangeArrowheads="1"/>
            </p:cNvSpPr>
            <p:nvPr/>
          </p:nvSpPr>
          <p:spPr bwMode="auto">
            <a:xfrm>
              <a:off x="768" y="912"/>
              <a:ext cx="2122" cy="518"/>
            </a:xfrm>
            <a:prstGeom prst="rect">
              <a:avLst/>
            </a:prstGeom>
            <a:noFill/>
            <a:ln w="9525">
              <a:noFill/>
              <a:miter lim="800000"/>
              <a:headEnd/>
              <a:tailEnd/>
            </a:ln>
            <a:effectLst/>
          </p:spPr>
          <p:txBody>
            <a:bodyPr>
              <a:spAutoFit/>
            </a:bodyPr>
            <a:lstStyle/>
            <a:p>
              <a:r>
                <a:rPr lang="es-ES" sz="2400">
                  <a:solidFill>
                    <a:srgbClr val="CC99FF"/>
                  </a:solidFill>
                </a:rPr>
                <a:t>Pasa mucho tiempo a solas con sus amigos</a:t>
              </a:r>
            </a:p>
          </p:txBody>
        </p:sp>
      </p:grpSp>
      <p:grpSp>
        <p:nvGrpSpPr>
          <p:cNvPr id="3083" name="Group 11"/>
          <p:cNvGrpSpPr>
            <a:grpSpLocks/>
          </p:cNvGrpSpPr>
          <p:nvPr/>
        </p:nvGrpSpPr>
        <p:grpSpPr bwMode="auto">
          <a:xfrm>
            <a:off x="838200" y="3429000"/>
            <a:ext cx="6934200" cy="3133725"/>
            <a:chOff x="528" y="2160"/>
            <a:chExt cx="4368" cy="1974"/>
          </a:xfrm>
        </p:grpSpPr>
        <p:pic>
          <p:nvPicPr>
            <p:cNvPr id="3079" name="Picture 7" descr="JESUS ORANDO 2"/>
            <p:cNvPicPr>
              <a:picLocks noChangeAspect="1" noChangeArrowheads="1"/>
            </p:cNvPicPr>
            <p:nvPr/>
          </p:nvPicPr>
          <p:blipFill>
            <a:blip r:embed="rId4"/>
            <a:srcRect/>
            <a:stretch>
              <a:fillRect/>
            </a:stretch>
          </p:blipFill>
          <p:spPr bwMode="auto">
            <a:xfrm>
              <a:off x="528" y="2160"/>
              <a:ext cx="1680" cy="1974"/>
            </a:xfrm>
            <a:prstGeom prst="rect">
              <a:avLst/>
            </a:prstGeom>
            <a:noFill/>
          </p:spPr>
        </p:pic>
        <p:sp>
          <p:nvSpPr>
            <p:cNvPr id="3081" name="Text Box 9"/>
            <p:cNvSpPr txBox="1">
              <a:spLocks noChangeArrowheads="1"/>
            </p:cNvSpPr>
            <p:nvPr/>
          </p:nvSpPr>
          <p:spPr bwMode="auto">
            <a:xfrm>
              <a:off x="2304" y="3024"/>
              <a:ext cx="2592" cy="518"/>
            </a:xfrm>
            <a:prstGeom prst="rect">
              <a:avLst/>
            </a:prstGeom>
            <a:noFill/>
            <a:ln w="9525">
              <a:noFill/>
              <a:miter lim="800000"/>
              <a:headEnd/>
              <a:tailEnd/>
            </a:ln>
            <a:effectLst/>
          </p:spPr>
          <p:txBody>
            <a:bodyPr>
              <a:spAutoFit/>
            </a:bodyPr>
            <a:lstStyle/>
            <a:p>
              <a:r>
                <a:rPr lang="es-ES" sz="2400">
                  <a:solidFill>
                    <a:srgbClr val="CC99FF"/>
                  </a:solidFill>
                </a:rPr>
                <a:t>Intensifica la oración, la relación con Dios Abba</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082"/>
                                        </p:tgtEl>
                                        <p:attrNameLst>
                                          <p:attrName>style.visibility</p:attrName>
                                        </p:attrNameLst>
                                      </p:cBhvr>
                                      <p:to>
                                        <p:strVal val="visible"/>
                                      </p:to>
                                    </p:set>
                                    <p:anim calcmode="lin" valueType="num">
                                      <p:cBhvr additive="base">
                                        <p:cTn id="7" dur="500" fill="hold"/>
                                        <p:tgtEl>
                                          <p:spTgt spid="3082"/>
                                        </p:tgtEl>
                                        <p:attrNameLst>
                                          <p:attrName>ppt_x</p:attrName>
                                        </p:attrNameLst>
                                      </p:cBhvr>
                                      <p:tavLst>
                                        <p:tav tm="0">
                                          <p:val>
                                            <p:strVal val="1+#ppt_w/2"/>
                                          </p:val>
                                        </p:tav>
                                        <p:tav tm="100000">
                                          <p:val>
                                            <p:strVal val="#ppt_x"/>
                                          </p:val>
                                        </p:tav>
                                      </p:tavLst>
                                    </p:anim>
                                    <p:anim calcmode="lin" valueType="num">
                                      <p:cBhvr additive="base">
                                        <p:cTn id="8" dur="500" fill="hold"/>
                                        <p:tgtEl>
                                          <p:spTgt spid="308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083"/>
                                        </p:tgtEl>
                                        <p:attrNameLst>
                                          <p:attrName>style.visibility</p:attrName>
                                        </p:attrNameLst>
                                      </p:cBhvr>
                                      <p:to>
                                        <p:strVal val="visible"/>
                                      </p:to>
                                    </p:set>
                                    <p:anim calcmode="lin" valueType="num">
                                      <p:cBhvr additive="base">
                                        <p:cTn id="13" dur="500" fill="hold"/>
                                        <p:tgtEl>
                                          <p:spTgt spid="3083"/>
                                        </p:tgtEl>
                                        <p:attrNameLst>
                                          <p:attrName>ppt_x</p:attrName>
                                        </p:attrNameLst>
                                      </p:cBhvr>
                                      <p:tavLst>
                                        <p:tav tm="0">
                                          <p:val>
                                            <p:strVal val="0-#ppt_w/2"/>
                                          </p:val>
                                        </p:tav>
                                        <p:tav tm="100000">
                                          <p:val>
                                            <p:strVal val="#ppt_x"/>
                                          </p:val>
                                        </p:tav>
                                      </p:tavLst>
                                    </p:anim>
                                    <p:anim calcmode="lin" valueType="num">
                                      <p:cBhvr additive="base">
                                        <p:cTn id="14" dur="500" fill="hold"/>
                                        <p:tgtEl>
                                          <p:spTgt spid="308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660066"/>
        </a:solidFill>
        <a:effectLst/>
      </p:bgPr>
    </p:bg>
    <p:spTree>
      <p:nvGrpSpPr>
        <p:cNvPr id="1" name=""/>
        <p:cNvGrpSpPr/>
        <p:nvPr/>
      </p:nvGrpSpPr>
      <p:grpSpPr>
        <a:xfrm>
          <a:off x="0" y="0"/>
          <a:ext cx="0" cy="0"/>
          <a:chOff x="0" y="0"/>
          <a:chExt cx="0" cy="0"/>
        </a:xfrm>
      </p:grpSpPr>
      <p:sp>
        <p:nvSpPr>
          <p:cNvPr id="7172" name="Text Box 4"/>
          <p:cNvSpPr txBox="1">
            <a:spLocks noChangeArrowheads="1"/>
          </p:cNvSpPr>
          <p:nvPr/>
        </p:nvSpPr>
        <p:spPr bwMode="auto">
          <a:xfrm>
            <a:off x="3505200" y="609600"/>
            <a:ext cx="3368675" cy="822325"/>
          </a:xfrm>
          <a:prstGeom prst="rect">
            <a:avLst/>
          </a:prstGeom>
          <a:noFill/>
          <a:ln w="9525">
            <a:noFill/>
            <a:miter lim="800000"/>
            <a:headEnd/>
            <a:tailEnd/>
          </a:ln>
          <a:effectLst/>
        </p:spPr>
        <p:txBody>
          <a:bodyPr>
            <a:spAutoFit/>
          </a:bodyPr>
          <a:lstStyle/>
          <a:p>
            <a:r>
              <a:rPr lang="es-ES" sz="2400">
                <a:solidFill>
                  <a:srgbClr val="CC99FF"/>
                </a:solidFill>
              </a:rPr>
              <a:t>Su manera de hablar es diferente...</a:t>
            </a:r>
          </a:p>
        </p:txBody>
      </p:sp>
      <p:grpSp>
        <p:nvGrpSpPr>
          <p:cNvPr id="7193" name="Group 25"/>
          <p:cNvGrpSpPr>
            <a:grpSpLocks/>
          </p:cNvGrpSpPr>
          <p:nvPr/>
        </p:nvGrpSpPr>
        <p:grpSpPr bwMode="auto">
          <a:xfrm>
            <a:off x="7010400" y="304800"/>
            <a:ext cx="1447800" cy="1905000"/>
            <a:chOff x="4416" y="192"/>
            <a:chExt cx="912" cy="1200"/>
          </a:xfrm>
        </p:grpSpPr>
        <p:sp>
          <p:nvSpPr>
            <p:cNvPr id="7182" name="Rectangle 14"/>
            <p:cNvSpPr>
              <a:spLocks noChangeArrowheads="1"/>
            </p:cNvSpPr>
            <p:nvPr/>
          </p:nvSpPr>
          <p:spPr bwMode="auto">
            <a:xfrm>
              <a:off x="4416" y="192"/>
              <a:ext cx="912" cy="1200"/>
            </a:xfrm>
            <a:prstGeom prst="rect">
              <a:avLst/>
            </a:prstGeom>
            <a:solidFill>
              <a:schemeClr val="bg1"/>
            </a:solidFill>
            <a:ln w="9525">
              <a:solidFill>
                <a:schemeClr val="bg1"/>
              </a:solidFill>
              <a:miter lim="800000"/>
              <a:headEnd/>
              <a:tailEnd/>
            </a:ln>
            <a:effectLst/>
          </p:spPr>
          <p:txBody>
            <a:bodyPr wrap="none" anchor="ctr"/>
            <a:lstStyle/>
            <a:p>
              <a:endParaRPr lang="es-ES"/>
            </a:p>
          </p:txBody>
        </p:sp>
        <p:pic>
          <p:nvPicPr>
            <p:cNvPr id="7178" name="Picture 10" descr="Jesús Zefirelli"/>
            <p:cNvPicPr>
              <a:picLocks noChangeAspect="1" noChangeArrowheads="1"/>
            </p:cNvPicPr>
            <p:nvPr/>
          </p:nvPicPr>
          <p:blipFill>
            <a:blip r:embed="rId3"/>
            <a:srcRect/>
            <a:stretch>
              <a:fillRect/>
            </a:stretch>
          </p:blipFill>
          <p:spPr bwMode="auto">
            <a:xfrm>
              <a:off x="4449" y="216"/>
              <a:ext cx="847" cy="1152"/>
            </a:xfrm>
            <a:prstGeom prst="rect">
              <a:avLst/>
            </a:prstGeom>
            <a:noFill/>
          </p:spPr>
        </p:pic>
      </p:grpSp>
      <p:sp>
        <p:nvSpPr>
          <p:cNvPr id="7180" name="Rectangle 12"/>
          <p:cNvSpPr>
            <a:spLocks noChangeArrowheads="1"/>
          </p:cNvSpPr>
          <p:nvPr/>
        </p:nvSpPr>
        <p:spPr bwMode="auto">
          <a:xfrm>
            <a:off x="457200" y="685800"/>
            <a:ext cx="2895600" cy="1600200"/>
          </a:xfrm>
          <a:prstGeom prst="rect">
            <a:avLst/>
          </a:prstGeom>
          <a:solidFill>
            <a:srgbClr val="CC99FF"/>
          </a:solidFill>
          <a:ln w="9525">
            <a:solidFill>
              <a:srgbClr val="CC99FF"/>
            </a:solidFill>
            <a:miter lim="800000"/>
            <a:headEnd/>
            <a:tailEnd/>
          </a:ln>
          <a:effectLst/>
        </p:spPr>
        <p:txBody>
          <a:bodyPr lIns="54000" tIns="10800" rIns="54000" bIns="10800" anchor="ctr"/>
          <a:lstStyle/>
          <a:p>
            <a:pPr algn="ctr"/>
            <a:r>
              <a:rPr lang="es-ES" sz="1600"/>
              <a:t>El que quiera venir detrás de mí, que renuncie a sí mismo, que cargue con su cruz de cada día y me siga. </a:t>
            </a:r>
          </a:p>
          <a:p>
            <a:pPr algn="ctr"/>
            <a:r>
              <a:rPr lang="es-ES" sz="1600"/>
              <a:t>(Lc 9)</a:t>
            </a:r>
          </a:p>
        </p:txBody>
      </p:sp>
      <p:sp>
        <p:nvSpPr>
          <p:cNvPr id="7181" name="Rectangle 13"/>
          <p:cNvSpPr>
            <a:spLocks noChangeArrowheads="1"/>
          </p:cNvSpPr>
          <p:nvPr/>
        </p:nvSpPr>
        <p:spPr bwMode="auto">
          <a:xfrm>
            <a:off x="3276600" y="1600200"/>
            <a:ext cx="2438400" cy="1219200"/>
          </a:xfrm>
          <a:prstGeom prst="rect">
            <a:avLst/>
          </a:prstGeom>
          <a:solidFill>
            <a:srgbClr val="CC99FF"/>
          </a:solidFill>
          <a:ln w="9525">
            <a:solidFill>
              <a:srgbClr val="CC99FF"/>
            </a:solidFill>
            <a:miter lim="800000"/>
            <a:headEnd/>
            <a:tailEnd/>
          </a:ln>
          <a:effectLst/>
        </p:spPr>
        <p:txBody>
          <a:bodyPr lIns="54000" tIns="10800" rIns="54000" bIns="10800" anchor="ctr"/>
          <a:lstStyle/>
          <a:p>
            <a:pPr algn="ctr"/>
            <a:r>
              <a:rPr lang="es-ES" sz="1600"/>
              <a:t>El que pierda su vida por mí, la salvará.</a:t>
            </a:r>
          </a:p>
          <a:p>
            <a:pPr algn="ctr"/>
            <a:r>
              <a:rPr lang="es-ES" sz="1600"/>
              <a:t>(Lc 9)</a:t>
            </a:r>
          </a:p>
        </p:txBody>
      </p:sp>
      <p:sp>
        <p:nvSpPr>
          <p:cNvPr id="7184" name="Rectangle 16"/>
          <p:cNvSpPr>
            <a:spLocks noChangeArrowheads="1"/>
          </p:cNvSpPr>
          <p:nvPr/>
        </p:nvSpPr>
        <p:spPr bwMode="auto">
          <a:xfrm>
            <a:off x="6553200" y="5257800"/>
            <a:ext cx="2438400" cy="1447800"/>
          </a:xfrm>
          <a:prstGeom prst="rect">
            <a:avLst/>
          </a:prstGeom>
          <a:solidFill>
            <a:srgbClr val="CC99FF"/>
          </a:solidFill>
          <a:ln w="9525">
            <a:solidFill>
              <a:srgbClr val="CC99FF"/>
            </a:solidFill>
            <a:miter lim="800000"/>
            <a:headEnd/>
            <a:tailEnd/>
          </a:ln>
          <a:effectLst/>
        </p:spPr>
        <p:txBody>
          <a:bodyPr lIns="54000" tIns="10800" rIns="54000" bIns="10800" anchor="ctr"/>
          <a:lstStyle/>
          <a:p>
            <a:pPr algn="ctr"/>
            <a:r>
              <a:rPr lang="es-ES" sz="1600"/>
              <a:t>No penséis que he venido a traer paz a la tierra; no he venido a traer paz, sino discordia. (Mt 10)</a:t>
            </a:r>
          </a:p>
        </p:txBody>
      </p:sp>
      <p:sp>
        <p:nvSpPr>
          <p:cNvPr id="7185" name="Rectangle 17"/>
          <p:cNvSpPr>
            <a:spLocks noChangeArrowheads="1"/>
          </p:cNvSpPr>
          <p:nvPr/>
        </p:nvSpPr>
        <p:spPr bwMode="auto">
          <a:xfrm>
            <a:off x="5410200" y="2743200"/>
            <a:ext cx="2667000" cy="1371600"/>
          </a:xfrm>
          <a:prstGeom prst="rect">
            <a:avLst/>
          </a:prstGeom>
          <a:solidFill>
            <a:srgbClr val="CC99FF"/>
          </a:solidFill>
          <a:ln w="9525">
            <a:solidFill>
              <a:srgbClr val="CC99FF"/>
            </a:solidFill>
            <a:miter lim="800000"/>
            <a:headEnd/>
            <a:tailEnd/>
          </a:ln>
          <a:effectLst/>
        </p:spPr>
        <p:txBody>
          <a:bodyPr lIns="54000" tIns="10800" rIns="54000" bIns="10800" anchor="ctr"/>
          <a:lstStyle/>
          <a:p>
            <a:pPr algn="ctr"/>
            <a:r>
              <a:rPr lang="es-ES" sz="1600"/>
              <a:t>Si el grano de trigo no cae en tierra y muere, no da fruto. (Jn 12)</a:t>
            </a:r>
          </a:p>
        </p:txBody>
      </p:sp>
      <p:grpSp>
        <p:nvGrpSpPr>
          <p:cNvPr id="7192" name="Group 24"/>
          <p:cNvGrpSpPr>
            <a:grpSpLocks/>
          </p:cNvGrpSpPr>
          <p:nvPr/>
        </p:nvGrpSpPr>
        <p:grpSpPr bwMode="auto">
          <a:xfrm>
            <a:off x="381000" y="2743200"/>
            <a:ext cx="2667000" cy="3886200"/>
            <a:chOff x="240" y="1728"/>
            <a:chExt cx="1680" cy="2448"/>
          </a:xfrm>
        </p:grpSpPr>
        <p:pic>
          <p:nvPicPr>
            <p:cNvPr id="7186" name="Picture 18" descr="OJO AGUJA"/>
            <p:cNvPicPr>
              <a:picLocks noChangeAspect="1" noChangeArrowheads="1"/>
            </p:cNvPicPr>
            <p:nvPr/>
          </p:nvPicPr>
          <p:blipFill>
            <a:blip r:embed="rId4"/>
            <a:srcRect/>
            <a:stretch>
              <a:fillRect/>
            </a:stretch>
          </p:blipFill>
          <p:spPr bwMode="auto">
            <a:xfrm>
              <a:off x="252" y="1734"/>
              <a:ext cx="1655" cy="2436"/>
            </a:xfrm>
            <a:prstGeom prst="rect">
              <a:avLst/>
            </a:prstGeom>
            <a:noFill/>
          </p:spPr>
        </p:pic>
        <p:sp>
          <p:nvSpPr>
            <p:cNvPr id="7190" name="Rectangle 22"/>
            <p:cNvSpPr>
              <a:spLocks noChangeArrowheads="1"/>
            </p:cNvSpPr>
            <p:nvPr/>
          </p:nvSpPr>
          <p:spPr bwMode="auto">
            <a:xfrm>
              <a:off x="240" y="1728"/>
              <a:ext cx="1680" cy="2448"/>
            </a:xfrm>
            <a:prstGeom prst="rect">
              <a:avLst/>
            </a:prstGeom>
            <a:noFill/>
            <a:ln w="76200">
              <a:solidFill>
                <a:schemeClr val="bg1"/>
              </a:solidFill>
              <a:miter lim="800000"/>
              <a:headEnd/>
              <a:tailEnd/>
            </a:ln>
            <a:effectLst/>
          </p:spPr>
          <p:txBody>
            <a:bodyPr wrap="none" anchor="ctr"/>
            <a:lstStyle/>
            <a:p>
              <a:endParaRPr lang="es-ES"/>
            </a:p>
          </p:txBody>
        </p:sp>
      </p:grpSp>
      <p:sp>
        <p:nvSpPr>
          <p:cNvPr id="7183" name="Rectangle 15"/>
          <p:cNvSpPr>
            <a:spLocks noChangeArrowheads="1"/>
          </p:cNvSpPr>
          <p:nvPr/>
        </p:nvSpPr>
        <p:spPr bwMode="auto">
          <a:xfrm>
            <a:off x="2743200" y="4114800"/>
            <a:ext cx="3886200" cy="1676400"/>
          </a:xfrm>
          <a:prstGeom prst="rect">
            <a:avLst/>
          </a:prstGeom>
          <a:solidFill>
            <a:srgbClr val="CC99FF"/>
          </a:solidFill>
          <a:ln w="9525">
            <a:solidFill>
              <a:srgbClr val="CC99FF"/>
            </a:solidFill>
            <a:miter lim="800000"/>
            <a:headEnd/>
            <a:tailEnd/>
          </a:ln>
          <a:effectLst/>
        </p:spPr>
        <p:txBody>
          <a:bodyPr lIns="54000" tIns="10800" rIns="54000" bIns="10800" anchor="ctr"/>
          <a:lstStyle/>
          <a:p>
            <a:pPr algn="ctr"/>
            <a:r>
              <a:rPr lang="es-ES" sz="1600"/>
              <a:t>¡Qué difícil entrarán en el reino de Dios los que tienen riquezas! Es más fácil para un camello pasar por el ojo de una aguja que para un rico entrar en el Reino de los Dios! (Lc 18)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93"/>
                                        </p:tgtEl>
                                        <p:attrNameLst>
                                          <p:attrName>style.visibility</p:attrName>
                                        </p:attrNameLst>
                                      </p:cBhvr>
                                      <p:to>
                                        <p:strVal val="visible"/>
                                      </p:to>
                                    </p:set>
                                    <p:animEffect transition="in" filter="blinds(horizontal)">
                                      <p:cBhvr>
                                        <p:cTn id="7" dur="500"/>
                                        <p:tgtEl>
                                          <p:spTgt spid="719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7172"/>
                                        </p:tgtEl>
                                        <p:attrNameLst>
                                          <p:attrName>style.visibility</p:attrName>
                                        </p:attrNameLst>
                                      </p:cBhvr>
                                      <p:to>
                                        <p:strVal val="visible"/>
                                      </p:to>
                                    </p:set>
                                    <p:anim calcmode="lin" valueType="num">
                                      <p:cBhvr additive="base">
                                        <p:cTn id="12" dur="500" fill="hold"/>
                                        <p:tgtEl>
                                          <p:spTgt spid="7172"/>
                                        </p:tgtEl>
                                        <p:attrNameLst>
                                          <p:attrName>ppt_x</p:attrName>
                                        </p:attrNameLst>
                                      </p:cBhvr>
                                      <p:tavLst>
                                        <p:tav tm="0">
                                          <p:val>
                                            <p:strVal val="#ppt_x"/>
                                          </p:val>
                                        </p:tav>
                                        <p:tav tm="100000">
                                          <p:val>
                                            <p:strVal val="#ppt_x"/>
                                          </p:val>
                                        </p:tav>
                                      </p:tavLst>
                                    </p:anim>
                                    <p:anim calcmode="lin" valueType="num">
                                      <p:cBhvr additive="base">
                                        <p:cTn id="13" dur="500" fill="hold"/>
                                        <p:tgtEl>
                                          <p:spTgt spid="7172"/>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7180"/>
                                        </p:tgtEl>
                                        <p:attrNameLst>
                                          <p:attrName>style.visibility</p:attrName>
                                        </p:attrNameLst>
                                      </p:cBhvr>
                                      <p:to>
                                        <p:strVal val="visible"/>
                                      </p:to>
                                    </p:set>
                                    <p:anim calcmode="lin" valueType="num">
                                      <p:cBhvr additive="base">
                                        <p:cTn id="18" dur="500" fill="hold"/>
                                        <p:tgtEl>
                                          <p:spTgt spid="7180"/>
                                        </p:tgtEl>
                                        <p:attrNameLst>
                                          <p:attrName>ppt_x</p:attrName>
                                        </p:attrNameLst>
                                      </p:cBhvr>
                                      <p:tavLst>
                                        <p:tav tm="0">
                                          <p:val>
                                            <p:strVal val="0-#ppt_w/2"/>
                                          </p:val>
                                        </p:tav>
                                        <p:tav tm="100000">
                                          <p:val>
                                            <p:strVal val="#ppt_x"/>
                                          </p:val>
                                        </p:tav>
                                      </p:tavLst>
                                    </p:anim>
                                    <p:anim calcmode="lin" valueType="num">
                                      <p:cBhvr additive="base">
                                        <p:cTn id="19" dur="500" fill="hold"/>
                                        <p:tgtEl>
                                          <p:spTgt spid="7180"/>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7181"/>
                                        </p:tgtEl>
                                        <p:attrNameLst>
                                          <p:attrName>style.visibility</p:attrName>
                                        </p:attrNameLst>
                                      </p:cBhvr>
                                      <p:to>
                                        <p:strVal val="visible"/>
                                      </p:to>
                                    </p:set>
                                    <p:anim calcmode="lin" valueType="num">
                                      <p:cBhvr additive="base">
                                        <p:cTn id="24" dur="500" fill="hold"/>
                                        <p:tgtEl>
                                          <p:spTgt spid="7181"/>
                                        </p:tgtEl>
                                        <p:attrNameLst>
                                          <p:attrName>ppt_x</p:attrName>
                                        </p:attrNameLst>
                                      </p:cBhvr>
                                      <p:tavLst>
                                        <p:tav tm="0">
                                          <p:val>
                                            <p:strVal val="1+#ppt_w/2"/>
                                          </p:val>
                                        </p:tav>
                                        <p:tav tm="100000">
                                          <p:val>
                                            <p:strVal val="#ppt_x"/>
                                          </p:val>
                                        </p:tav>
                                      </p:tavLst>
                                    </p:anim>
                                    <p:anim calcmode="lin" valueType="num">
                                      <p:cBhvr additive="base">
                                        <p:cTn id="25" dur="500" fill="hold"/>
                                        <p:tgtEl>
                                          <p:spTgt spid="7181"/>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7185"/>
                                        </p:tgtEl>
                                        <p:attrNameLst>
                                          <p:attrName>style.visibility</p:attrName>
                                        </p:attrNameLst>
                                      </p:cBhvr>
                                      <p:to>
                                        <p:strVal val="visible"/>
                                      </p:to>
                                    </p:set>
                                    <p:anim calcmode="lin" valueType="num">
                                      <p:cBhvr additive="base">
                                        <p:cTn id="30" dur="500" fill="hold"/>
                                        <p:tgtEl>
                                          <p:spTgt spid="7185"/>
                                        </p:tgtEl>
                                        <p:attrNameLst>
                                          <p:attrName>ppt_x</p:attrName>
                                        </p:attrNameLst>
                                      </p:cBhvr>
                                      <p:tavLst>
                                        <p:tav tm="0">
                                          <p:val>
                                            <p:strVal val="1+#ppt_w/2"/>
                                          </p:val>
                                        </p:tav>
                                        <p:tav tm="100000">
                                          <p:val>
                                            <p:strVal val="#ppt_x"/>
                                          </p:val>
                                        </p:tav>
                                      </p:tavLst>
                                    </p:anim>
                                    <p:anim calcmode="lin" valueType="num">
                                      <p:cBhvr additive="base">
                                        <p:cTn id="31" dur="500" fill="hold"/>
                                        <p:tgtEl>
                                          <p:spTgt spid="7185"/>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7183"/>
                                        </p:tgtEl>
                                        <p:attrNameLst>
                                          <p:attrName>style.visibility</p:attrName>
                                        </p:attrNameLst>
                                      </p:cBhvr>
                                      <p:to>
                                        <p:strVal val="visible"/>
                                      </p:to>
                                    </p:set>
                                    <p:anim calcmode="lin" valueType="num">
                                      <p:cBhvr additive="base">
                                        <p:cTn id="36" dur="500" fill="hold"/>
                                        <p:tgtEl>
                                          <p:spTgt spid="7183"/>
                                        </p:tgtEl>
                                        <p:attrNameLst>
                                          <p:attrName>ppt_x</p:attrName>
                                        </p:attrNameLst>
                                      </p:cBhvr>
                                      <p:tavLst>
                                        <p:tav tm="0">
                                          <p:val>
                                            <p:strVal val="#ppt_x"/>
                                          </p:val>
                                        </p:tav>
                                        <p:tav tm="100000">
                                          <p:val>
                                            <p:strVal val="#ppt_x"/>
                                          </p:val>
                                        </p:tav>
                                      </p:tavLst>
                                    </p:anim>
                                    <p:anim calcmode="lin" valueType="num">
                                      <p:cBhvr additive="base">
                                        <p:cTn id="37" dur="500" fill="hold"/>
                                        <p:tgtEl>
                                          <p:spTgt spid="718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7184"/>
                                        </p:tgtEl>
                                        <p:attrNameLst>
                                          <p:attrName>style.visibility</p:attrName>
                                        </p:attrNameLst>
                                      </p:cBhvr>
                                      <p:to>
                                        <p:strVal val="visible"/>
                                      </p:to>
                                    </p:set>
                                    <p:anim calcmode="lin" valueType="num">
                                      <p:cBhvr additive="base">
                                        <p:cTn id="42" dur="500" fill="hold"/>
                                        <p:tgtEl>
                                          <p:spTgt spid="7184"/>
                                        </p:tgtEl>
                                        <p:attrNameLst>
                                          <p:attrName>ppt_x</p:attrName>
                                        </p:attrNameLst>
                                      </p:cBhvr>
                                      <p:tavLst>
                                        <p:tav tm="0">
                                          <p:val>
                                            <p:strVal val="#ppt_x"/>
                                          </p:val>
                                        </p:tav>
                                        <p:tav tm="100000">
                                          <p:val>
                                            <p:strVal val="#ppt_x"/>
                                          </p:val>
                                        </p:tav>
                                      </p:tavLst>
                                    </p:anim>
                                    <p:anim calcmode="lin" valueType="num">
                                      <p:cBhvr additive="base">
                                        <p:cTn id="43" dur="500" fill="hold"/>
                                        <p:tgtEl>
                                          <p:spTgt spid="718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7" presetClass="entr" presetSubtype="4" fill="hold" nodeType="clickEffect">
                                  <p:stCondLst>
                                    <p:cond delay="0"/>
                                  </p:stCondLst>
                                  <p:childTnLst>
                                    <p:set>
                                      <p:cBhvr>
                                        <p:cTn id="47" dur="1" fill="hold">
                                          <p:stCondLst>
                                            <p:cond delay="0"/>
                                          </p:stCondLst>
                                        </p:cTn>
                                        <p:tgtEl>
                                          <p:spTgt spid="7192"/>
                                        </p:tgtEl>
                                        <p:attrNameLst>
                                          <p:attrName>style.visibility</p:attrName>
                                        </p:attrNameLst>
                                      </p:cBhvr>
                                      <p:to>
                                        <p:strVal val="visible"/>
                                      </p:to>
                                    </p:set>
                                    <p:anim calcmode="lin" valueType="num">
                                      <p:cBhvr additive="base">
                                        <p:cTn id="48" dur="5000" fill="hold"/>
                                        <p:tgtEl>
                                          <p:spTgt spid="7192"/>
                                        </p:tgtEl>
                                        <p:attrNameLst>
                                          <p:attrName>ppt_x</p:attrName>
                                        </p:attrNameLst>
                                      </p:cBhvr>
                                      <p:tavLst>
                                        <p:tav tm="0">
                                          <p:val>
                                            <p:strVal val="#ppt_x"/>
                                          </p:val>
                                        </p:tav>
                                        <p:tav tm="100000">
                                          <p:val>
                                            <p:strVal val="#ppt_x"/>
                                          </p:val>
                                        </p:tav>
                                      </p:tavLst>
                                    </p:anim>
                                    <p:anim calcmode="lin" valueType="num">
                                      <p:cBhvr additive="base">
                                        <p:cTn id="49" dur="5000" fill="hold"/>
                                        <p:tgtEl>
                                          <p:spTgt spid="71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utoUpdateAnimBg="0"/>
      <p:bldP spid="7180" grpId="0" animBg="1" autoUpdateAnimBg="0"/>
      <p:bldP spid="7181" grpId="0" animBg="1" autoUpdateAnimBg="0"/>
      <p:bldP spid="7184" grpId="0" animBg="1" autoUpdateAnimBg="0"/>
      <p:bldP spid="7185" grpId="0" animBg="1" autoUpdateAnimBg="0"/>
      <p:bldP spid="7183" grpId="0" animBg="1"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CC00"/>
        </a:solidFill>
        <a:effectLst/>
      </p:bgPr>
    </p:bg>
    <p:spTree>
      <p:nvGrpSpPr>
        <p:cNvPr id="1" name=""/>
        <p:cNvGrpSpPr/>
        <p:nvPr/>
      </p:nvGrpSpPr>
      <p:grpSpPr>
        <a:xfrm>
          <a:off x="0" y="0"/>
          <a:ext cx="0" cy="0"/>
          <a:chOff x="0" y="0"/>
          <a:chExt cx="0" cy="0"/>
        </a:xfrm>
      </p:grpSpPr>
      <p:pic>
        <p:nvPicPr>
          <p:cNvPr id="27652" name="Picture 4" descr="ENTRADA EN JERUSALEN"/>
          <p:cNvPicPr>
            <a:picLocks noChangeAspect="1" noChangeArrowheads="1"/>
          </p:cNvPicPr>
          <p:nvPr/>
        </p:nvPicPr>
        <p:blipFill>
          <a:blip r:embed="rId3"/>
          <a:srcRect/>
          <a:stretch>
            <a:fillRect/>
          </a:stretch>
        </p:blipFill>
        <p:spPr bwMode="auto">
          <a:xfrm>
            <a:off x="3657600" y="1600200"/>
            <a:ext cx="4724400" cy="3819525"/>
          </a:xfrm>
          <a:prstGeom prst="rect">
            <a:avLst/>
          </a:prstGeom>
          <a:noFill/>
        </p:spPr>
      </p:pic>
      <p:grpSp>
        <p:nvGrpSpPr>
          <p:cNvPr id="27658" name="Group 10"/>
          <p:cNvGrpSpPr>
            <a:grpSpLocks/>
          </p:cNvGrpSpPr>
          <p:nvPr/>
        </p:nvGrpSpPr>
        <p:grpSpPr bwMode="auto">
          <a:xfrm>
            <a:off x="152400" y="203200"/>
            <a:ext cx="6172200" cy="863600"/>
            <a:chOff x="96" y="128"/>
            <a:chExt cx="3888" cy="544"/>
          </a:xfrm>
        </p:grpSpPr>
        <p:sp>
          <p:nvSpPr>
            <p:cNvPr id="27654" name="WordArt 6"/>
            <p:cNvSpPr>
              <a:spLocks noChangeArrowheads="1" noChangeShapeType="1" noTextEdit="1"/>
            </p:cNvSpPr>
            <p:nvPr/>
          </p:nvSpPr>
          <p:spPr bwMode="auto">
            <a:xfrm>
              <a:off x="192" y="128"/>
              <a:ext cx="3642" cy="444"/>
            </a:xfrm>
            <a:prstGeom prst="rect">
              <a:avLst/>
            </a:prstGeom>
          </p:spPr>
          <p:txBody>
            <a:bodyPr wrap="none" fromWordArt="1">
              <a:prstTxWarp prst="textPlain">
                <a:avLst>
                  <a:gd name="adj" fmla="val 50000"/>
                </a:avLst>
              </a:prstTxWarp>
            </a:bodyPr>
            <a:lstStyle/>
            <a:p>
              <a:pPr algn="ctr"/>
              <a:r>
                <a:rPr lang="es-ES" sz="4000" kern="10">
                  <a:ln w="9525">
                    <a:solidFill>
                      <a:schemeClr val="tx1"/>
                    </a:solid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chemeClr val="bg2"/>
                    </a:outerShdw>
                  </a:effectLst>
                  <a:latin typeface="Comic Sans MS"/>
                </a:rPr>
                <a:t>ENTRADA EN JERUSALÉN</a:t>
              </a:r>
            </a:p>
          </p:txBody>
        </p:sp>
        <p:sp>
          <p:nvSpPr>
            <p:cNvPr id="27655" name="Line 7"/>
            <p:cNvSpPr>
              <a:spLocks noChangeShapeType="1"/>
            </p:cNvSpPr>
            <p:nvPr/>
          </p:nvSpPr>
          <p:spPr bwMode="auto">
            <a:xfrm>
              <a:off x="96" y="672"/>
              <a:ext cx="3888" cy="0"/>
            </a:xfrm>
            <a:prstGeom prst="line">
              <a:avLst/>
            </a:prstGeom>
            <a:noFill/>
            <a:ln w="38100">
              <a:solidFill>
                <a:srgbClr val="000066"/>
              </a:solidFill>
              <a:round/>
              <a:headEnd/>
              <a:tailEnd/>
            </a:ln>
            <a:effectLst/>
          </p:spPr>
          <p:txBody>
            <a:bodyPr/>
            <a:lstStyle/>
            <a:p>
              <a:endParaRPr lang="es-ES"/>
            </a:p>
          </p:txBody>
        </p:sp>
      </p:grpSp>
      <p:sp>
        <p:nvSpPr>
          <p:cNvPr id="27656" name="WordArt 8"/>
          <p:cNvSpPr>
            <a:spLocks noChangeArrowheads="1" noChangeShapeType="1" noTextEdit="1"/>
          </p:cNvSpPr>
          <p:nvPr/>
        </p:nvSpPr>
        <p:spPr bwMode="auto">
          <a:xfrm>
            <a:off x="457200" y="2057400"/>
            <a:ext cx="2952750" cy="2971800"/>
          </a:xfrm>
          <a:prstGeom prst="rect">
            <a:avLst/>
          </a:prstGeom>
        </p:spPr>
        <p:txBody>
          <a:bodyPr wrap="none" fromWordArt="1">
            <a:prstTxWarp prst="textPlain">
              <a:avLst>
                <a:gd name="adj" fmla="val 50000"/>
              </a:avLst>
            </a:prstTxWarp>
          </a:bodyPr>
          <a:lstStyle/>
          <a:p>
            <a:pPr algn="ctr"/>
            <a:r>
              <a:rPr lang="es-ES" sz="2800" kern="10">
                <a:ln w="9525">
                  <a:no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rgbClr val="C0C0C0"/>
                  </a:outerShdw>
                </a:effectLst>
                <a:latin typeface="Comic Sans MS"/>
              </a:rPr>
              <a:t>¡HOSANNA AL</a:t>
            </a:r>
          </a:p>
          <a:p>
            <a:pPr algn="ctr"/>
            <a:r>
              <a:rPr lang="es-ES" sz="2800" kern="10">
                <a:ln w="9525">
                  <a:no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rgbClr val="C0C0C0"/>
                  </a:outerShdw>
                </a:effectLst>
                <a:latin typeface="Comic Sans MS"/>
              </a:rPr>
              <a:t>HIJO DE DAVID,</a:t>
            </a:r>
          </a:p>
          <a:p>
            <a:pPr algn="ctr"/>
            <a:r>
              <a:rPr lang="es-ES" sz="2800" kern="10">
                <a:ln w="9525">
                  <a:no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rgbClr val="C0C0C0"/>
                  </a:outerShdw>
                </a:effectLst>
                <a:latin typeface="Comic Sans MS"/>
              </a:rPr>
              <a:t>BENDITO EL</a:t>
            </a:r>
          </a:p>
          <a:p>
            <a:pPr algn="ctr"/>
            <a:r>
              <a:rPr lang="es-ES" sz="2800" kern="10">
                <a:ln w="9525">
                  <a:no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rgbClr val="C0C0C0"/>
                  </a:outerShdw>
                </a:effectLst>
                <a:latin typeface="Comic Sans MS"/>
              </a:rPr>
              <a:t>QUE VIENE</a:t>
            </a:r>
          </a:p>
          <a:p>
            <a:pPr algn="ctr"/>
            <a:r>
              <a:rPr lang="es-ES" sz="2800" kern="10">
                <a:ln w="9525">
                  <a:no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rgbClr val="C0C0C0"/>
                  </a:outerShdw>
                </a:effectLst>
                <a:latin typeface="Comic Sans MS"/>
              </a:rPr>
              <a:t>EN NOMBRE</a:t>
            </a:r>
          </a:p>
          <a:p>
            <a:pPr algn="ctr"/>
            <a:r>
              <a:rPr lang="es-ES" sz="2800" kern="10">
                <a:ln w="9525">
                  <a:noFill/>
                  <a:round/>
                  <a:headEnd/>
                  <a:tailEnd/>
                </a:ln>
                <a:gradFill rotWithShape="0">
                  <a:gsLst>
                    <a:gs pos="0">
                      <a:srgbClr val="000082"/>
                    </a:gs>
                    <a:gs pos="15000">
                      <a:srgbClr val="66008F"/>
                    </a:gs>
                    <a:gs pos="32499">
                      <a:srgbClr val="BA0066"/>
                    </a:gs>
                    <a:gs pos="45000">
                      <a:srgbClr val="FF0000"/>
                    </a:gs>
                    <a:gs pos="50000">
                      <a:srgbClr val="FF8200"/>
                    </a:gs>
                    <a:gs pos="55001">
                      <a:srgbClr val="FF0000"/>
                    </a:gs>
                    <a:gs pos="67501">
                      <a:srgbClr val="BA0066"/>
                    </a:gs>
                    <a:gs pos="85000">
                      <a:srgbClr val="66008F"/>
                    </a:gs>
                    <a:gs pos="100000">
                      <a:srgbClr val="000082"/>
                    </a:gs>
                  </a:gsLst>
                  <a:lin ang="5400000" scaled="1"/>
                </a:gradFill>
                <a:effectLst>
                  <a:outerShdw dist="35921" dir="2700000" algn="ctr" rotWithShape="0">
                    <a:srgbClr val="C0C0C0"/>
                  </a:outerShdw>
                </a:effectLst>
                <a:latin typeface="Comic Sans MS"/>
              </a:rPr>
              <a:t>DEL SEÑOR!</a:t>
            </a:r>
          </a:p>
        </p:txBody>
      </p:sp>
      <p:sp>
        <p:nvSpPr>
          <p:cNvPr id="27657" name="Text Box 9"/>
          <p:cNvSpPr txBox="1">
            <a:spLocks noChangeArrowheads="1"/>
          </p:cNvSpPr>
          <p:nvPr/>
        </p:nvSpPr>
        <p:spPr bwMode="auto">
          <a:xfrm>
            <a:off x="1524000" y="5867400"/>
            <a:ext cx="7212013" cy="396875"/>
          </a:xfrm>
          <a:prstGeom prst="rect">
            <a:avLst/>
          </a:prstGeom>
          <a:noFill/>
          <a:ln w="9525">
            <a:noFill/>
            <a:miter lim="800000"/>
            <a:headEnd/>
            <a:tailEnd/>
          </a:ln>
          <a:effectLst/>
        </p:spPr>
        <p:txBody>
          <a:bodyPr wrap="none">
            <a:spAutoFit/>
          </a:bodyPr>
          <a:lstStyle/>
          <a:p>
            <a:r>
              <a:rPr lang="es-ES"/>
              <a:t>Cuando entró en Jerusalén fue aclamado por todo el pueblo.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7658"/>
                                        </p:tgtEl>
                                        <p:attrNameLst>
                                          <p:attrName>style.visibility</p:attrName>
                                        </p:attrNameLst>
                                      </p:cBhvr>
                                      <p:to>
                                        <p:strVal val="visible"/>
                                      </p:to>
                                    </p:set>
                                    <p:anim calcmode="lin" valueType="num">
                                      <p:cBhvr additive="base">
                                        <p:cTn id="7" dur="500" fill="hold"/>
                                        <p:tgtEl>
                                          <p:spTgt spid="27658"/>
                                        </p:tgtEl>
                                        <p:attrNameLst>
                                          <p:attrName>ppt_x</p:attrName>
                                        </p:attrNameLst>
                                      </p:cBhvr>
                                      <p:tavLst>
                                        <p:tav tm="0">
                                          <p:val>
                                            <p:strVal val="0-#ppt_w/2"/>
                                          </p:val>
                                        </p:tav>
                                        <p:tav tm="100000">
                                          <p:val>
                                            <p:strVal val="#ppt_x"/>
                                          </p:val>
                                        </p:tav>
                                      </p:tavLst>
                                    </p:anim>
                                    <p:anim calcmode="lin" valueType="num">
                                      <p:cBhvr additive="base">
                                        <p:cTn id="8" dur="500" fill="hold"/>
                                        <p:tgtEl>
                                          <p:spTgt spid="276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27652"/>
                                        </p:tgtEl>
                                        <p:attrNameLst>
                                          <p:attrName>style.visibility</p:attrName>
                                        </p:attrNameLst>
                                      </p:cBhvr>
                                      <p:to>
                                        <p:strVal val="visible"/>
                                      </p:to>
                                    </p:set>
                                    <p:anim calcmode="lin" valueType="num">
                                      <p:cBhvr additive="base">
                                        <p:cTn id="13" dur="500" fill="hold"/>
                                        <p:tgtEl>
                                          <p:spTgt spid="27652"/>
                                        </p:tgtEl>
                                        <p:attrNameLst>
                                          <p:attrName>ppt_x</p:attrName>
                                        </p:attrNameLst>
                                      </p:cBhvr>
                                      <p:tavLst>
                                        <p:tav tm="0">
                                          <p:val>
                                            <p:strVal val="1+#ppt_w/2"/>
                                          </p:val>
                                        </p:tav>
                                        <p:tav tm="100000">
                                          <p:val>
                                            <p:strVal val="#ppt_x"/>
                                          </p:val>
                                        </p:tav>
                                      </p:tavLst>
                                    </p:anim>
                                    <p:anim calcmode="lin" valueType="num">
                                      <p:cBhvr additive="base">
                                        <p:cTn id="14" dur="500" fill="hold"/>
                                        <p:tgtEl>
                                          <p:spTgt spid="2765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grpId="0" nodeType="clickEffect">
                                  <p:stCondLst>
                                    <p:cond delay="0"/>
                                  </p:stCondLst>
                                  <p:childTnLst>
                                    <p:set>
                                      <p:cBhvr>
                                        <p:cTn id="18" dur="1" fill="hold">
                                          <p:stCondLst>
                                            <p:cond delay="0"/>
                                          </p:stCondLst>
                                        </p:cTn>
                                        <p:tgtEl>
                                          <p:spTgt spid="27656"/>
                                        </p:tgtEl>
                                        <p:attrNameLst>
                                          <p:attrName>style.visibility</p:attrName>
                                        </p:attrNameLst>
                                      </p:cBhvr>
                                      <p:to>
                                        <p:strVal val="visible"/>
                                      </p:to>
                                    </p:set>
                                    <p:animEffect transition="in" filter="checkerboard(across)">
                                      <p:cBhvr>
                                        <p:cTn id="19" dur="500"/>
                                        <p:tgtEl>
                                          <p:spTgt spid="2765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7657"/>
                                        </p:tgtEl>
                                        <p:attrNameLst>
                                          <p:attrName>style.visibility</p:attrName>
                                        </p:attrNameLst>
                                      </p:cBhvr>
                                      <p:to>
                                        <p:strVal val="visible"/>
                                      </p:to>
                                    </p:set>
                                    <p:anim calcmode="lin" valueType="num">
                                      <p:cBhvr additive="base">
                                        <p:cTn id="24" dur="500" fill="hold"/>
                                        <p:tgtEl>
                                          <p:spTgt spid="27657"/>
                                        </p:tgtEl>
                                        <p:attrNameLst>
                                          <p:attrName>ppt_x</p:attrName>
                                        </p:attrNameLst>
                                      </p:cBhvr>
                                      <p:tavLst>
                                        <p:tav tm="0">
                                          <p:val>
                                            <p:strVal val="#ppt_x"/>
                                          </p:val>
                                        </p:tav>
                                        <p:tav tm="100000">
                                          <p:val>
                                            <p:strVal val="#ppt_x"/>
                                          </p:val>
                                        </p:tav>
                                      </p:tavLst>
                                    </p:anim>
                                    <p:anim calcmode="lin" valueType="num">
                                      <p:cBhvr additive="base">
                                        <p:cTn id="25" dur="500" fill="hold"/>
                                        <p:tgtEl>
                                          <p:spTgt spid="276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6" grpId="0" animBg="1"/>
      <p:bldP spid="27657"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D41F"/>
        </a:solidFill>
        <a:effectLst/>
      </p:bgPr>
    </p:bg>
    <p:spTree>
      <p:nvGrpSpPr>
        <p:cNvPr id="1" name=""/>
        <p:cNvGrpSpPr/>
        <p:nvPr/>
      </p:nvGrpSpPr>
      <p:grpSpPr>
        <a:xfrm>
          <a:off x="0" y="0"/>
          <a:ext cx="0" cy="0"/>
          <a:chOff x="0" y="0"/>
          <a:chExt cx="0" cy="0"/>
        </a:xfrm>
      </p:grpSpPr>
      <p:grpSp>
        <p:nvGrpSpPr>
          <p:cNvPr id="9233" name="Group 17"/>
          <p:cNvGrpSpPr>
            <a:grpSpLocks/>
          </p:cNvGrpSpPr>
          <p:nvPr/>
        </p:nvGrpSpPr>
        <p:grpSpPr bwMode="auto">
          <a:xfrm>
            <a:off x="152400" y="203200"/>
            <a:ext cx="6477000" cy="863600"/>
            <a:chOff x="96" y="128"/>
            <a:chExt cx="4080" cy="544"/>
          </a:xfrm>
        </p:grpSpPr>
        <p:sp>
          <p:nvSpPr>
            <p:cNvPr id="9220" name="WordArt 4"/>
            <p:cNvSpPr>
              <a:spLocks noChangeArrowheads="1" noChangeShapeType="1" noTextEdit="1"/>
            </p:cNvSpPr>
            <p:nvPr/>
          </p:nvSpPr>
          <p:spPr bwMode="auto">
            <a:xfrm>
              <a:off x="192" y="128"/>
              <a:ext cx="3840" cy="444"/>
            </a:xfrm>
            <a:prstGeom prst="rect">
              <a:avLst/>
            </a:prstGeom>
          </p:spPr>
          <p:txBody>
            <a:bodyPr wrap="none" fromWordArt="1">
              <a:prstTxWarp prst="textPlain">
                <a:avLst>
                  <a:gd name="adj" fmla="val 50000"/>
                </a:avLst>
              </a:prstTxWarp>
            </a:bodyPr>
            <a:lstStyle/>
            <a:p>
              <a:pPr algn="ctr"/>
              <a:r>
                <a:rPr lang="es-ES" sz="4000" kern="10">
                  <a:ln w="9525">
                    <a:noFill/>
                    <a:round/>
                    <a:headEnd/>
                    <a:tailEnd/>
                  </a:ln>
                  <a:solidFill>
                    <a:srgbClr val="008000"/>
                  </a:solidFill>
                  <a:effectLst>
                    <a:outerShdw dist="35921" dir="2700000" algn="ctr" rotWithShape="0">
                      <a:schemeClr val="tx1"/>
                    </a:outerShdw>
                  </a:effectLst>
                  <a:latin typeface="Comic Sans MS"/>
                </a:rPr>
                <a:t>EN EL TEMPLO DE JERUSALÉN</a:t>
              </a:r>
            </a:p>
          </p:txBody>
        </p:sp>
        <p:sp>
          <p:nvSpPr>
            <p:cNvPr id="9221" name="Line 5"/>
            <p:cNvSpPr>
              <a:spLocks noChangeShapeType="1"/>
            </p:cNvSpPr>
            <p:nvPr/>
          </p:nvSpPr>
          <p:spPr bwMode="auto">
            <a:xfrm>
              <a:off x="96" y="672"/>
              <a:ext cx="4080" cy="0"/>
            </a:xfrm>
            <a:prstGeom prst="line">
              <a:avLst/>
            </a:prstGeom>
            <a:noFill/>
            <a:ln w="38100">
              <a:solidFill>
                <a:srgbClr val="008000"/>
              </a:solidFill>
              <a:round/>
              <a:headEnd/>
              <a:tailEnd/>
            </a:ln>
            <a:effectLst/>
          </p:spPr>
          <p:txBody>
            <a:bodyPr/>
            <a:lstStyle/>
            <a:p>
              <a:endParaRPr lang="es-ES"/>
            </a:p>
          </p:txBody>
        </p:sp>
      </p:grpSp>
      <p:sp>
        <p:nvSpPr>
          <p:cNvPr id="9227" name="Text Box 11"/>
          <p:cNvSpPr txBox="1">
            <a:spLocks noChangeArrowheads="1"/>
          </p:cNvSpPr>
          <p:nvPr/>
        </p:nvSpPr>
        <p:spPr bwMode="auto">
          <a:xfrm>
            <a:off x="1147763" y="5105400"/>
            <a:ext cx="3308350" cy="1311275"/>
          </a:xfrm>
          <a:prstGeom prst="rect">
            <a:avLst/>
          </a:prstGeom>
          <a:noFill/>
          <a:ln w="9525">
            <a:noFill/>
            <a:miter lim="800000"/>
            <a:headEnd/>
            <a:tailEnd/>
          </a:ln>
          <a:effectLst/>
        </p:spPr>
        <p:txBody>
          <a:bodyPr wrap="none">
            <a:spAutoFit/>
          </a:bodyPr>
          <a:lstStyle/>
          <a:p>
            <a:r>
              <a:rPr lang="es-ES"/>
              <a:t>Era el lugar:</a:t>
            </a:r>
          </a:p>
          <a:p>
            <a:pPr>
              <a:buFontTx/>
              <a:buChar char="•"/>
            </a:pPr>
            <a:r>
              <a:rPr lang="es-ES"/>
              <a:t> del tesoro</a:t>
            </a:r>
          </a:p>
          <a:p>
            <a:pPr>
              <a:buFontTx/>
              <a:buChar char="•"/>
            </a:pPr>
            <a:r>
              <a:rPr lang="es-ES"/>
              <a:t> de reunión del Sanedrín</a:t>
            </a:r>
          </a:p>
          <a:p>
            <a:pPr>
              <a:buFontTx/>
              <a:buChar char="•"/>
            </a:pPr>
            <a:r>
              <a:rPr lang="es-ES"/>
              <a:t> donde se celebra el culto</a:t>
            </a:r>
          </a:p>
        </p:txBody>
      </p:sp>
      <p:sp>
        <p:nvSpPr>
          <p:cNvPr id="9228" name="Text Box 12"/>
          <p:cNvSpPr txBox="1">
            <a:spLocks noChangeArrowheads="1"/>
          </p:cNvSpPr>
          <p:nvPr/>
        </p:nvSpPr>
        <p:spPr bwMode="auto">
          <a:xfrm>
            <a:off x="5491163" y="5105400"/>
            <a:ext cx="2814637" cy="1311275"/>
          </a:xfrm>
          <a:prstGeom prst="rect">
            <a:avLst/>
          </a:prstGeom>
          <a:noFill/>
          <a:ln w="9525">
            <a:noFill/>
            <a:miter lim="800000"/>
            <a:headEnd/>
            <a:tailEnd/>
          </a:ln>
          <a:effectLst/>
        </p:spPr>
        <p:txBody>
          <a:bodyPr>
            <a:spAutoFit/>
          </a:bodyPr>
          <a:lstStyle/>
          <a:p>
            <a:r>
              <a:rPr lang="es-ES"/>
              <a:t>Era el lugar del poder:</a:t>
            </a:r>
          </a:p>
          <a:p>
            <a:pPr>
              <a:buFontTx/>
              <a:buChar char="•"/>
            </a:pPr>
            <a:r>
              <a:rPr lang="es-ES"/>
              <a:t> económico</a:t>
            </a:r>
          </a:p>
          <a:p>
            <a:pPr>
              <a:buFontTx/>
              <a:buChar char="•"/>
            </a:pPr>
            <a:r>
              <a:rPr lang="es-ES"/>
              <a:t> político</a:t>
            </a:r>
          </a:p>
          <a:p>
            <a:pPr>
              <a:buFontTx/>
              <a:buChar char="•"/>
            </a:pPr>
            <a:r>
              <a:rPr lang="es-ES"/>
              <a:t> religioso</a:t>
            </a:r>
          </a:p>
        </p:txBody>
      </p:sp>
      <p:sp>
        <p:nvSpPr>
          <p:cNvPr id="9230" name="Line 14"/>
          <p:cNvSpPr>
            <a:spLocks noChangeShapeType="1"/>
          </p:cNvSpPr>
          <p:nvPr/>
        </p:nvSpPr>
        <p:spPr bwMode="auto">
          <a:xfrm>
            <a:off x="2900363" y="5638800"/>
            <a:ext cx="2514600" cy="0"/>
          </a:xfrm>
          <a:prstGeom prst="line">
            <a:avLst/>
          </a:prstGeom>
          <a:noFill/>
          <a:ln w="9525">
            <a:solidFill>
              <a:schemeClr val="tx1"/>
            </a:solidFill>
            <a:round/>
            <a:headEnd/>
            <a:tailEnd type="triangle" w="med" len="med"/>
          </a:ln>
          <a:effectLst/>
        </p:spPr>
        <p:txBody>
          <a:bodyPr/>
          <a:lstStyle/>
          <a:p>
            <a:endParaRPr lang="es-ES"/>
          </a:p>
        </p:txBody>
      </p:sp>
      <p:sp>
        <p:nvSpPr>
          <p:cNvPr id="9231" name="Line 15"/>
          <p:cNvSpPr>
            <a:spLocks noChangeShapeType="1"/>
          </p:cNvSpPr>
          <p:nvPr/>
        </p:nvSpPr>
        <p:spPr bwMode="auto">
          <a:xfrm>
            <a:off x="4424363" y="5943600"/>
            <a:ext cx="990600" cy="0"/>
          </a:xfrm>
          <a:prstGeom prst="line">
            <a:avLst/>
          </a:prstGeom>
          <a:noFill/>
          <a:ln w="9525">
            <a:solidFill>
              <a:schemeClr val="tx1"/>
            </a:solidFill>
            <a:round/>
            <a:headEnd/>
            <a:tailEnd type="triangle" w="med" len="med"/>
          </a:ln>
          <a:effectLst/>
        </p:spPr>
        <p:txBody>
          <a:bodyPr/>
          <a:lstStyle/>
          <a:p>
            <a:endParaRPr lang="es-ES"/>
          </a:p>
        </p:txBody>
      </p:sp>
      <p:sp>
        <p:nvSpPr>
          <p:cNvPr id="9232" name="Line 16"/>
          <p:cNvSpPr>
            <a:spLocks noChangeShapeType="1"/>
          </p:cNvSpPr>
          <p:nvPr/>
        </p:nvSpPr>
        <p:spPr bwMode="auto">
          <a:xfrm>
            <a:off x="4500563" y="6223000"/>
            <a:ext cx="914400" cy="0"/>
          </a:xfrm>
          <a:prstGeom prst="line">
            <a:avLst/>
          </a:prstGeom>
          <a:noFill/>
          <a:ln w="9525">
            <a:solidFill>
              <a:schemeClr val="tx1"/>
            </a:solidFill>
            <a:round/>
            <a:headEnd/>
            <a:tailEnd type="triangle" w="med" len="med"/>
          </a:ln>
          <a:effectLst/>
        </p:spPr>
        <p:txBody>
          <a:bodyPr/>
          <a:lstStyle/>
          <a:p>
            <a:endParaRPr lang="es-ES"/>
          </a:p>
        </p:txBody>
      </p:sp>
      <p:grpSp>
        <p:nvGrpSpPr>
          <p:cNvPr id="9235" name="Group 19"/>
          <p:cNvGrpSpPr>
            <a:grpSpLocks/>
          </p:cNvGrpSpPr>
          <p:nvPr/>
        </p:nvGrpSpPr>
        <p:grpSpPr bwMode="auto">
          <a:xfrm>
            <a:off x="1828800" y="1295400"/>
            <a:ext cx="4953000" cy="3200400"/>
            <a:chOff x="1152" y="816"/>
            <a:chExt cx="3120" cy="2016"/>
          </a:xfrm>
        </p:grpSpPr>
        <p:pic>
          <p:nvPicPr>
            <p:cNvPr id="9224" name="Picture 8" descr="TEMPLO JERUSALEN 2"/>
            <p:cNvPicPr>
              <a:picLocks noChangeAspect="1" noChangeArrowheads="1"/>
            </p:cNvPicPr>
            <p:nvPr/>
          </p:nvPicPr>
          <p:blipFill>
            <a:blip r:embed="rId3"/>
            <a:srcRect/>
            <a:stretch>
              <a:fillRect/>
            </a:stretch>
          </p:blipFill>
          <p:spPr bwMode="auto">
            <a:xfrm>
              <a:off x="1152" y="816"/>
              <a:ext cx="3084" cy="1994"/>
            </a:xfrm>
            <a:prstGeom prst="rect">
              <a:avLst/>
            </a:prstGeom>
            <a:noFill/>
          </p:spPr>
        </p:pic>
        <p:sp>
          <p:nvSpPr>
            <p:cNvPr id="9234" name="Rectangle 18"/>
            <p:cNvSpPr>
              <a:spLocks noChangeArrowheads="1"/>
            </p:cNvSpPr>
            <p:nvPr/>
          </p:nvSpPr>
          <p:spPr bwMode="auto">
            <a:xfrm>
              <a:off x="2400" y="2592"/>
              <a:ext cx="1872" cy="240"/>
            </a:xfrm>
            <a:prstGeom prst="rect">
              <a:avLst/>
            </a:prstGeom>
            <a:solidFill>
              <a:srgbClr val="FFCC00"/>
            </a:solidFill>
            <a:ln w="9525">
              <a:solidFill>
                <a:srgbClr val="FFCC00"/>
              </a:solidFill>
              <a:miter lim="800000"/>
              <a:headEnd/>
              <a:tailEnd/>
            </a:ln>
            <a:effectLst/>
          </p:spPr>
          <p:txBody>
            <a:bodyPr wrap="none" anchor="ctr"/>
            <a:lstStyle/>
            <a:p>
              <a:endParaRPr lang="es-ES"/>
            </a:p>
          </p:txBody>
        </p:sp>
      </p:grpSp>
      <p:sp>
        <p:nvSpPr>
          <p:cNvPr id="9225" name="Rectangle 9"/>
          <p:cNvSpPr>
            <a:spLocks noChangeArrowheads="1"/>
          </p:cNvSpPr>
          <p:nvPr/>
        </p:nvSpPr>
        <p:spPr bwMode="auto">
          <a:xfrm>
            <a:off x="3810000" y="4114800"/>
            <a:ext cx="4178300" cy="762000"/>
          </a:xfrm>
          <a:prstGeom prst="rect">
            <a:avLst/>
          </a:prstGeom>
          <a:solidFill>
            <a:schemeClr val="bg1"/>
          </a:solidFill>
          <a:ln w="9525">
            <a:solidFill>
              <a:srgbClr val="008000"/>
            </a:solidFill>
            <a:miter lim="800000"/>
            <a:headEnd/>
            <a:tailEnd/>
          </a:ln>
          <a:effectLst/>
        </p:spPr>
        <p:txBody>
          <a:bodyPr anchor="ctr"/>
          <a:lstStyle/>
          <a:p>
            <a:pPr algn="ctr"/>
            <a:r>
              <a:rPr lang="es-ES" sz="1800" b="1">
                <a:solidFill>
                  <a:srgbClr val="008000"/>
                </a:solidFill>
              </a:rPr>
              <a:t>EL TEMPLO: EXCLUSIÓN EN NOMBRE DE DIOS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233"/>
                                        </p:tgtEl>
                                        <p:attrNameLst>
                                          <p:attrName>style.visibility</p:attrName>
                                        </p:attrNameLst>
                                      </p:cBhvr>
                                      <p:to>
                                        <p:strVal val="visible"/>
                                      </p:to>
                                    </p:set>
                                    <p:anim calcmode="lin" valueType="num">
                                      <p:cBhvr additive="base">
                                        <p:cTn id="7" dur="500" fill="hold"/>
                                        <p:tgtEl>
                                          <p:spTgt spid="9233"/>
                                        </p:tgtEl>
                                        <p:attrNameLst>
                                          <p:attrName>ppt_x</p:attrName>
                                        </p:attrNameLst>
                                      </p:cBhvr>
                                      <p:tavLst>
                                        <p:tav tm="0">
                                          <p:val>
                                            <p:strVal val="0-#ppt_w/2"/>
                                          </p:val>
                                        </p:tav>
                                        <p:tav tm="100000">
                                          <p:val>
                                            <p:strVal val="#ppt_x"/>
                                          </p:val>
                                        </p:tav>
                                      </p:tavLst>
                                    </p:anim>
                                    <p:anim calcmode="lin" valueType="num">
                                      <p:cBhvr additive="base">
                                        <p:cTn id="8" dur="500" fill="hold"/>
                                        <p:tgtEl>
                                          <p:spTgt spid="923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9235"/>
                                        </p:tgtEl>
                                        <p:attrNameLst>
                                          <p:attrName>style.visibility</p:attrName>
                                        </p:attrNameLst>
                                      </p:cBhvr>
                                      <p:to>
                                        <p:strVal val="visible"/>
                                      </p:to>
                                    </p:set>
                                    <p:animEffect transition="in" filter="blinds(horizontal)">
                                      <p:cBhvr>
                                        <p:cTn id="13" dur="500"/>
                                        <p:tgtEl>
                                          <p:spTgt spid="923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9227"/>
                                        </p:tgtEl>
                                        <p:attrNameLst>
                                          <p:attrName>style.visibility</p:attrName>
                                        </p:attrNameLst>
                                      </p:cBhvr>
                                      <p:to>
                                        <p:strVal val="visible"/>
                                      </p:to>
                                    </p:set>
                                    <p:anim calcmode="lin" valueType="num">
                                      <p:cBhvr additive="base">
                                        <p:cTn id="18" dur="500" fill="hold"/>
                                        <p:tgtEl>
                                          <p:spTgt spid="9227"/>
                                        </p:tgtEl>
                                        <p:attrNameLst>
                                          <p:attrName>ppt_x</p:attrName>
                                        </p:attrNameLst>
                                      </p:cBhvr>
                                      <p:tavLst>
                                        <p:tav tm="0">
                                          <p:val>
                                            <p:strVal val="0-#ppt_w/2"/>
                                          </p:val>
                                        </p:tav>
                                        <p:tav tm="100000">
                                          <p:val>
                                            <p:strVal val="#ppt_x"/>
                                          </p:val>
                                        </p:tav>
                                      </p:tavLst>
                                    </p:anim>
                                    <p:anim calcmode="lin" valueType="num">
                                      <p:cBhvr additive="base">
                                        <p:cTn id="19" dur="500" fill="hold"/>
                                        <p:tgtEl>
                                          <p:spTgt spid="922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9230"/>
                                        </p:tgtEl>
                                        <p:attrNameLst>
                                          <p:attrName>style.visibility</p:attrName>
                                        </p:attrNameLst>
                                      </p:cBhvr>
                                      <p:to>
                                        <p:strVal val="visible"/>
                                      </p:to>
                                    </p:set>
                                    <p:anim calcmode="lin" valueType="num">
                                      <p:cBhvr additive="base">
                                        <p:cTn id="24" dur="500" fill="hold"/>
                                        <p:tgtEl>
                                          <p:spTgt spid="9230"/>
                                        </p:tgtEl>
                                        <p:attrNameLst>
                                          <p:attrName>ppt_x</p:attrName>
                                        </p:attrNameLst>
                                      </p:cBhvr>
                                      <p:tavLst>
                                        <p:tav tm="0">
                                          <p:val>
                                            <p:strVal val="0-#ppt_w/2"/>
                                          </p:val>
                                        </p:tav>
                                        <p:tav tm="100000">
                                          <p:val>
                                            <p:strVal val="#ppt_x"/>
                                          </p:val>
                                        </p:tav>
                                      </p:tavLst>
                                    </p:anim>
                                    <p:anim calcmode="lin" valueType="num">
                                      <p:cBhvr additive="base">
                                        <p:cTn id="25" dur="500" fill="hold"/>
                                        <p:tgtEl>
                                          <p:spTgt spid="923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9231"/>
                                        </p:tgtEl>
                                        <p:attrNameLst>
                                          <p:attrName>style.visibility</p:attrName>
                                        </p:attrNameLst>
                                      </p:cBhvr>
                                      <p:to>
                                        <p:strVal val="visible"/>
                                      </p:to>
                                    </p:set>
                                    <p:anim calcmode="lin" valueType="num">
                                      <p:cBhvr additive="base">
                                        <p:cTn id="30" dur="500" fill="hold"/>
                                        <p:tgtEl>
                                          <p:spTgt spid="9231"/>
                                        </p:tgtEl>
                                        <p:attrNameLst>
                                          <p:attrName>ppt_x</p:attrName>
                                        </p:attrNameLst>
                                      </p:cBhvr>
                                      <p:tavLst>
                                        <p:tav tm="0">
                                          <p:val>
                                            <p:strVal val="0-#ppt_w/2"/>
                                          </p:val>
                                        </p:tav>
                                        <p:tav tm="100000">
                                          <p:val>
                                            <p:strVal val="#ppt_x"/>
                                          </p:val>
                                        </p:tav>
                                      </p:tavLst>
                                    </p:anim>
                                    <p:anim calcmode="lin" valueType="num">
                                      <p:cBhvr additive="base">
                                        <p:cTn id="31" dur="500" fill="hold"/>
                                        <p:tgtEl>
                                          <p:spTgt spid="923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9232"/>
                                        </p:tgtEl>
                                        <p:attrNameLst>
                                          <p:attrName>style.visibility</p:attrName>
                                        </p:attrNameLst>
                                      </p:cBhvr>
                                      <p:to>
                                        <p:strVal val="visible"/>
                                      </p:to>
                                    </p:set>
                                    <p:anim calcmode="lin" valueType="num">
                                      <p:cBhvr additive="base">
                                        <p:cTn id="36" dur="500" fill="hold"/>
                                        <p:tgtEl>
                                          <p:spTgt spid="9232"/>
                                        </p:tgtEl>
                                        <p:attrNameLst>
                                          <p:attrName>ppt_x</p:attrName>
                                        </p:attrNameLst>
                                      </p:cBhvr>
                                      <p:tavLst>
                                        <p:tav tm="0">
                                          <p:val>
                                            <p:strVal val="0-#ppt_w/2"/>
                                          </p:val>
                                        </p:tav>
                                        <p:tav tm="100000">
                                          <p:val>
                                            <p:strVal val="#ppt_x"/>
                                          </p:val>
                                        </p:tav>
                                      </p:tavLst>
                                    </p:anim>
                                    <p:anim calcmode="lin" valueType="num">
                                      <p:cBhvr additive="base">
                                        <p:cTn id="37" dur="500" fill="hold"/>
                                        <p:tgtEl>
                                          <p:spTgt spid="9232"/>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9228"/>
                                        </p:tgtEl>
                                        <p:attrNameLst>
                                          <p:attrName>style.visibility</p:attrName>
                                        </p:attrNameLst>
                                      </p:cBhvr>
                                      <p:to>
                                        <p:strVal val="visible"/>
                                      </p:to>
                                    </p:set>
                                    <p:anim calcmode="lin" valueType="num">
                                      <p:cBhvr additive="base">
                                        <p:cTn id="42" dur="500" fill="hold"/>
                                        <p:tgtEl>
                                          <p:spTgt spid="9228"/>
                                        </p:tgtEl>
                                        <p:attrNameLst>
                                          <p:attrName>ppt_x</p:attrName>
                                        </p:attrNameLst>
                                      </p:cBhvr>
                                      <p:tavLst>
                                        <p:tav tm="0">
                                          <p:val>
                                            <p:strVal val="0-#ppt_w/2"/>
                                          </p:val>
                                        </p:tav>
                                        <p:tav tm="100000">
                                          <p:val>
                                            <p:strVal val="#ppt_x"/>
                                          </p:val>
                                        </p:tav>
                                      </p:tavLst>
                                    </p:anim>
                                    <p:anim calcmode="lin" valueType="num">
                                      <p:cBhvr additive="base">
                                        <p:cTn id="43" dur="500" fill="hold"/>
                                        <p:tgtEl>
                                          <p:spTgt spid="9228"/>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7" presetClass="entr" presetSubtype="1" fill="hold" grpId="0" nodeType="clickEffect">
                                  <p:stCondLst>
                                    <p:cond delay="0"/>
                                  </p:stCondLst>
                                  <p:childTnLst>
                                    <p:set>
                                      <p:cBhvr>
                                        <p:cTn id="47" dur="1" fill="hold">
                                          <p:stCondLst>
                                            <p:cond delay="0"/>
                                          </p:stCondLst>
                                        </p:cTn>
                                        <p:tgtEl>
                                          <p:spTgt spid="9225"/>
                                        </p:tgtEl>
                                        <p:attrNameLst>
                                          <p:attrName>style.visibility</p:attrName>
                                        </p:attrNameLst>
                                      </p:cBhvr>
                                      <p:to>
                                        <p:strVal val="visible"/>
                                      </p:to>
                                    </p:set>
                                    <p:anim calcmode="lin" valueType="num">
                                      <p:cBhvr additive="base">
                                        <p:cTn id="48" dur="5000" fill="hold"/>
                                        <p:tgtEl>
                                          <p:spTgt spid="9225"/>
                                        </p:tgtEl>
                                        <p:attrNameLst>
                                          <p:attrName>ppt_x</p:attrName>
                                        </p:attrNameLst>
                                      </p:cBhvr>
                                      <p:tavLst>
                                        <p:tav tm="0">
                                          <p:val>
                                            <p:strVal val="#ppt_x"/>
                                          </p:val>
                                        </p:tav>
                                        <p:tav tm="100000">
                                          <p:val>
                                            <p:strVal val="#ppt_x"/>
                                          </p:val>
                                        </p:tav>
                                      </p:tavLst>
                                    </p:anim>
                                    <p:anim calcmode="lin" valueType="num">
                                      <p:cBhvr additive="base">
                                        <p:cTn id="49" dur="5000" fill="hold"/>
                                        <p:tgtEl>
                                          <p:spTgt spid="922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7" grpId="0" autoUpdateAnimBg="0"/>
      <p:bldP spid="9228" grpId="0" autoUpdateAnimBg="0"/>
      <p:bldP spid="9230" grpId="0" animBg="1"/>
      <p:bldP spid="9231" grpId="0" animBg="1"/>
      <p:bldP spid="9232" grpId="0" animBg="1"/>
      <p:bldP spid="9225"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D41F"/>
        </a:solidFill>
        <a:effectLst/>
      </p:bgPr>
    </p:bg>
    <p:spTree>
      <p:nvGrpSpPr>
        <p:cNvPr id="1" name=""/>
        <p:cNvGrpSpPr/>
        <p:nvPr/>
      </p:nvGrpSpPr>
      <p:grpSpPr>
        <a:xfrm>
          <a:off x="0" y="0"/>
          <a:ext cx="0" cy="0"/>
          <a:chOff x="0" y="0"/>
          <a:chExt cx="0" cy="0"/>
        </a:xfrm>
      </p:grpSpPr>
      <p:sp>
        <p:nvSpPr>
          <p:cNvPr id="10247" name="Rectangle 7"/>
          <p:cNvSpPr>
            <a:spLocks noChangeArrowheads="1"/>
          </p:cNvSpPr>
          <p:nvPr/>
        </p:nvSpPr>
        <p:spPr bwMode="auto">
          <a:xfrm>
            <a:off x="838200" y="4343400"/>
            <a:ext cx="8001000" cy="1905000"/>
          </a:xfrm>
          <a:prstGeom prst="rect">
            <a:avLst/>
          </a:prstGeom>
          <a:solidFill>
            <a:srgbClr val="008000"/>
          </a:solidFill>
          <a:ln w="9525">
            <a:solidFill>
              <a:srgbClr val="008000"/>
            </a:solidFill>
            <a:miter lim="800000"/>
            <a:headEnd/>
            <a:tailEnd/>
          </a:ln>
          <a:effectLst/>
        </p:spPr>
        <p:txBody>
          <a:bodyPr wrap="none" anchor="ctr"/>
          <a:lstStyle/>
          <a:p>
            <a:endParaRPr lang="es-ES"/>
          </a:p>
        </p:txBody>
      </p:sp>
      <p:pic>
        <p:nvPicPr>
          <p:cNvPr id="10244" name="Picture 4" descr="JESUS TEMPLO MERCADERES"/>
          <p:cNvPicPr>
            <a:picLocks noChangeAspect="1" noChangeArrowheads="1"/>
          </p:cNvPicPr>
          <p:nvPr/>
        </p:nvPicPr>
        <p:blipFill>
          <a:blip r:embed="rId3"/>
          <a:srcRect/>
          <a:stretch>
            <a:fillRect/>
          </a:stretch>
        </p:blipFill>
        <p:spPr bwMode="auto">
          <a:xfrm>
            <a:off x="3962400" y="685800"/>
            <a:ext cx="4721225" cy="3371850"/>
          </a:xfrm>
          <a:prstGeom prst="rect">
            <a:avLst/>
          </a:prstGeom>
          <a:noFill/>
        </p:spPr>
      </p:pic>
      <p:sp>
        <p:nvSpPr>
          <p:cNvPr id="10245" name="Text Box 5"/>
          <p:cNvSpPr txBox="1">
            <a:spLocks noChangeArrowheads="1"/>
          </p:cNvSpPr>
          <p:nvPr/>
        </p:nvSpPr>
        <p:spPr bwMode="auto">
          <a:xfrm>
            <a:off x="304800" y="1600200"/>
            <a:ext cx="3444875" cy="2530475"/>
          </a:xfrm>
          <a:prstGeom prst="rect">
            <a:avLst/>
          </a:prstGeom>
          <a:noFill/>
          <a:ln w="9525">
            <a:noFill/>
            <a:miter lim="800000"/>
            <a:headEnd/>
            <a:tailEnd/>
          </a:ln>
          <a:effectLst/>
        </p:spPr>
        <p:txBody>
          <a:bodyPr>
            <a:spAutoFit/>
          </a:bodyPr>
          <a:lstStyle/>
          <a:p>
            <a:r>
              <a:rPr lang="es-ES"/>
              <a:t>Jesús entró en el Templo y echó a todos los que estaban allí vendiendo y comprando, volcó las mesas de los cambistas y los puestos de los que vendían los animales. Y les dijo:</a:t>
            </a:r>
          </a:p>
          <a:p>
            <a:endParaRPr lang="es-ES"/>
          </a:p>
        </p:txBody>
      </p:sp>
      <p:sp>
        <p:nvSpPr>
          <p:cNvPr id="10246" name="Text Box 6"/>
          <p:cNvSpPr txBox="1">
            <a:spLocks noChangeArrowheads="1"/>
          </p:cNvSpPr>
          <p:nvPr/>
        </p:nvSpPr>
        <p:spPr bwMode="auto">
          <a:xfrm>
            <a:off x="838200" y="4419600"/>
            <a:ext cx="7848600" cy="1858963"/>
          </a:xfrm>
          <a:prstGeom prst="rect">
            <a:avLst/>
          </a:prstGeom>
          <a:noFill/>
          <a:ln w="9525">
            <a:noFill/>
            <a:miter lim="800000"/>
            <a:headEnd/>
            <a:tailEnd/>
          </a:ln>
          <a:effectLst/>
        </p:spPr>
        <p:txBody>
          <a:bodyPr>
            <a:spAutoFit/>
          </a:bodyPr>
          <a:lstStyle/>
          <a:p>
            <a:pPr algn="ctr">
              <a:lnSpc>
                <a:spcPct val="150000"/>
              </a:lnSpc>
            </a:pPr>
            <a:r>
              <a:rPr lang="es-ES" sz="2400" b="1">
                <a:solidFill>
                  <a:schemeClr val="bg1"/>
                </a:solidFill>
              </a:rPr>
              <a:t>LA CASA DE MI PADRE ES CASA DE ORACIÓN </a:t>
            </a:r>
          </a:p>
          <a:p>
            <a:pPr algn="ctr">
              <a:lnSpc>
                <a:spcPct val="150000"/>
              </a:lnSpc>
            </a:pPr>
            <a:r>
              <a:rPr lang="es-ES" b="1">
                <a:solidFill>
                  <a:schemeClr val="bg1"/>
                </a:solidFill>
              </a:rPr>
              <a:t>Y VOSOTROS LA HABÉIS CONVERTIDO EN UNA CUEVA DE LADRONES.</a:t>
            </a:r>
          </a:p>
          <a:p>
            <a:endParaRPr lang="es-ES" b="1">
              <a:solidFill>
                <a:schemeClr val="bg1"/>
              </a:solidFill>
            </a:endParaRPr>
          </a:p>
        </p:txBody>
      </p:sp>
      <p:sp>
        <p:nvSpPr>
          <p:cNvPr id="10248" name="Text Box 8"/>
          <p:cNvSpPr txBox="1">
            <a:spLocks noChangeArrowheads="1"/>
          </p:cNvSpPr>
          <p:nvPr/>
        </p:nvSpPr>
        <p:spPr bwMode="auto">
          <a:xfrm>
            <a:off x="7543800" y="5791200"/>
            <a:ext cx="1143000" cy="336550"/>
          </a:xfrm>
          <a:prstGeom prst="rect">
            <a:avLst/>
          </a:prstGeom>
          <a:noFill/>
          <a:ln w="9525">
            <a:noFill/>
            <a:miter lim="800000"/>
            <a:headEnd/>
            <a:tailEnd/>
          </a:ln>
          <a:effectLst/>
        </p:spPr>
        <p:txBody>
          <a:bodyPr>
            <a:spAutoFit/>
          </a:bodyPr>
          <a:lstStyle/>
          <a:p>
            <a:r>
              <a:rPr lang="es-ES" sz="1600">
                <a:solidFill>
                  <a:schemeClr val="bg1"/>
                </a:solidFill>
              </a:rPr>
              <a:t>(Mt 21)</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blinds(horizontal)">
                                      <p:cBhvr>
                                        <p:cTn id="7" dur="500"/>
                                        <p:tgtEl>
                                          <p:spTgt spid="1024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0245">
                                            <p:txEl>
                                              <p:pRg st="0" end="0"/>
                                            </p:txEl>
                                          </p:spTgt>
                                        </p:tgtEl>
                                        <p:attrNameLst>
                                          <p:attrName>style.visibility</p:attrName>
                                        </p:attrNameLst>
                                      </p:cBhvr>
                                      <p:to>
                                        <p:strVal val="visible"/>
                                      </p:to>
                                    </p:set>
                                    <p:anim calcmode="lin" valueType="num">
                                      <p:cBhvr additive="base">
                                        <p:cTn id="12" dur="500" fill="hold"/>
                                        <p:tgtEl>
                                          <p:spTgt spid="10245">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24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10247"/>
                                        </p:tgtEl>
                                        <p:attrNameLst>
                                          <p:attrName>style.visibility</p:attrName>
                                        </p:attrNameLst>
                                      </p:cBhvr>
                                      <p:to>
                                        <p:strVal val="visible"/>
                                      </p:to>
                                    </p:set>
                                    <p:animEffect transition="in" filter="slide(fromBottom)">
                                      <p:cBhvr>
                                        <p:cTn id="18" dur="500"/>
                                        <p:tgtEl>
                                          <p:spTgt spid="1024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iterate type="wd">
                                    <p:tmPct val="100000"/>
                                  </p:iterate>
                                  <p:childTnLst>
                                    <p:set>
                                      <p:cBhvr>
                                        <p:cTn id="22" dur="1" fill="hold">
                                          <p:stCondLst>
                                            <p:cond delay="0"/>
                                          </p:stCondLst>
                                        </p:cTn>
                                        <p:tgtEl>
                                          <p:spTgt spid="10246"/>
                                        </p:tgtEl>
                                        <p:attrNameLst>
                                          <p:attrName>style.visibility</p:attrName>
                                        </p:attrNameLst>
                                      </p:cBhvr>
                                      <p:to>
                                        <p:strVal val="visible"/>
                                      </p:to>
                                    </p:set>
                                    <p:anim calcmode="lin" valueType="num">
                                      <p:cBhvr additive="base">
                                        <p:cTn id="23" dur="300" fill="hold"/>
                                        <p:tgtEl>
                                          <p:spTgt spid="10246"/>
                                        </p:tgtEl>
                                        <p:attrNameLst>
                                          <p:attrName>ppt_x</p:attrName>
                                        </p:attrNameLst>
                                      </p:cBhvr>
                                      <p:tavLst>
                                        <p:tav tm="0">
                                          <p:val>
                                            <p:strVal val="0-#ppt_w/2"/>
                                          </p:val>
                                        </p:tav>
                                        <p:tav tm="100000">
                                          <p:val>
                                            <p:strVal val="#ppt_x"/>
                                          </p:val>
                                        </p:tav>
                                      </p:tavLst>
                                    </p:anim>
                                    <p:anim calcmode="lin" valueType="num">
                                      <p:cBhvr additive="base">
                                        <p:cTn id="24" dur="300" fill="hold"/>
                                        <p:tgtEl>
                                          <p:spTgt spid="1024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0248"/>
                                        </p:tgtEl>
                                        <p:attrNameLst>
                                          <p:attrName>style.visibility</p:attrName>
                                        </p:attrNameLst>
                                      </p:cBhvr>
                                      <p:to>
                                        <p:strVal val="visible"/>
                                      </p:to>
                                    </p:set>
                                    <p:anim calcmode="lin" valueType="num">
                                      <p:cBhvr additive="base">
                                        <p:cTn id="29" dur="500" fill="hold"/>
                                        <p:tgtEl>
                                          <p:spTgt spid="10248"/>
                                        </p:tgtEl>
                                        <p:attrNameLst>
                                          <p:attrName>ppt_x</p:attrName>
                                        </p:attrNameLst>
                                      </p:cBhvr>
                                      <p:tavLst>
                                        <p:tav tm="0">
                                          <p:val>
                                            <p:strVal val="1+#ppt_w/2"/>
                                          </p:val>
                                        </p:tav>
                                        <p:tav tm="100000">
                                          <p:val>
                                            <p:strVal val="#ppt_x"/>
                                          </p:val>
                                        </p:tav>
                                      </p:tavLst>
                                    </p:anim>
                                    <p:anim calcmode="lin" valueType="num">
                                      <p:cBhvr additive="base">
                                        <p:cTn id="30" dur="500" fill="hold"/>
                                        <p:tgtEl>
                                          <p:spTgt spid="102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7" grpId="0" animBg="1"/>
      <p:bldP spid="10245" grpId="0" build="p" autoUpdateAnimBg="0"/>
      <p:bldP spid="10246" grpId="0" autoUpdateAnimBg="0"/>
      <p:bldP spid="1024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D41F"/>
        </a:solidFill>
        <a:effectLst/>
      </p:bgPr>
    </p:bg>
    <p:spTree>
      <p:nvGrpSpPr>
        <p:cNvPr id="1" name=""/>
        <p:cNvGrpSpPr/>
        <p:nvPr/>
      </p:nvGrpSpPr>
      <p:grpSpPr>
        <a:xfrm>
          <a:off x="0" y="0"/>
          <a:ext cx="0" cy="0"/>
          <a:chOff x="0" y="0"/>
          <a:chExt cx="0" cy="0"/>
        </a:xfrm>
      </p:grpSpPr>
      <p:grpSp>
        <p:nvGrpSpPr>
          <p:cNvPr id="11278" name="Group 14"/>
          <p:cNvGrpSpPr>
            <a:grpSpLocks/>
          </p:cNvGrpSpPr>
          <p:nvPr/>
        </p:nvGrpSpPr>
        <p:grpSpPr bwMode="auto">
          <a:xfrm>
            <a:off x="0" y="1447800"/>
            <a:ext cx="9144000" cy="5410200"/>
            <a:chOff x="0" y="912"/>
            <a:chExt cx="5760" cy="3408"/>
          </a:xfrm>
        </p:grpSpPr>
        <p:sp>
          <p:nvSpPr>
            <p:cNvPr id="11270" name="Rectangle 6"/>
            <p:cNvSpPr>
              <a:spLocks noChangeArrowheads="1"/>
            </p:cNvSpPr>
            <p:nvPr/>
          </p:nvSpPr>
          <p:spPr bwMode="auto">
            <a:xfrm>
              <a:off x="0" y="2352"/>
              <a:ext cx="3648" cy="1968"/>
            </a:xfrm>
            <a:prstGeom prst="rect">
              <a:avLst/>
            </a:prstGeom>
            <a:solidFill>
              <a:schemeClr val="tx1"/>
            </a:solidFill>
            <a:ln w="9525">
              <a:solidFill>
                <a:schemeClr val="tx1"/>
              </a:solidFill>
              <a:miter lim="800000"/>
              <a:headEnd/>
              <a:tailEnd/>
            </a:ln>
            <a:effectLst/>
          </p:spPr>
          <p:txBody>
            <a:bodyPr wrap="none" anchor="ctr"/>
            <a:lstStyle/>
            <a:p>
              <a:endParaRPr lang="es-ES"/>
            </a:p>
          </p:txBody>
        </p:sp>
        <p:sp>
          <p:nvSpPr>
            <p:cNvPr id="11269" name="Rectangle 5"/>
            <p:cNvSpPr>
              <a:spLocks noChangeArrowheads="1"/>
            </p:cNvSpPr>
            <p:nvPr/>
          </p:nvSpPr>
          <p:spPr bwMode="auto">
            <a:xfrm>
              <a:off x="3216" y="912"/>
              <a:ext cx="2544" cy="3408"/>
            </a:xfrm>
            <a:prstGeom prst="rect">
              <a:avLst/>
            </a:prstGeom>
            <a:solidFill>
              <a:schemeClr val="tx1"/>
            </a:solidFill>
            <a:ln w="9525">
              <a:solidFill>
                <a:schemeClr val="tx1"/>
              </a:solidFill>
              <a:miter lim="800000"/>
              <a:headEnd/>
              <a:tailEnd/>
            </a:ln>
            <a:effectLst/>
          </p:spPr>
          <p:txBody>
            <a:bodyPr wrap="none" anchor="ctr"/>
            <a:lstStyle/>
            <a:p>
              <a:endParaRPr lang="es-ES"/>
            </a:p>
          </p:txBody>
        </p:sp>
      </p:grpSp>
      <p:pic>
        <p:nvPicPr>
          <p:cNvPr id="11268" name="Picture 4" descr="JESUS TEMPLO 2"/>
          <p:cNvPicPr>
            <a:picLocks noChangeAspect="1" noChangeArrowheads="1"/>
          </p:cNvPicPr>
          <p:nvPr/>
        </p:nvPicPr>
        <p:blipFill>
          <a:blip r:embed="rId3"/>
          <a:srcRect/>
          <a:stretch>
            <a:fillRect/>
          </a:stretch>
        </p:blipFill>
        <p:spPr bwMode="auto">
          <a:xfrm>
            <a:off x="152400" y="152400"/>
            <a:ext cx="5410200" cy="3875088"/>
          </a:xfrm>
          <a:prstGeom prst="rect">
            <a:avLst/>
          </a:prstGeom>
          <a:noFill/>
        </p:spPr>
      </p:pic>
      <p:sp>
        <p:nvSpPr>
          <p:cNvPr id="11271" name="Text Box 7"/>
          <p:cNvSpPr txBox="1">
            <a:spLocks noChangeArrowheads="1"/>
          </p:cNvSpPr>
          <p:nvPr/>
        </p:nvSpPr>
        <p:spPr bwMode="auto">
          <a:xfrm>
            <a:off x="5699125" y="228600"/>
            <a:ext cx="3444875" cy="1006475"/>
          </a:xfrm>
          <a:prstGeom prst="rect">
            <a:avLst/>
          </a:prstGeom>
          <a:noFill/>
          <a:ln w="9525">
            <a:noFill/>
            <a:miter lim="800000"/>
            <a:headEnd/>
            <a:tailEnd/>
          </a:ln>
          <a:effectLst/>
        </p:spPr>
        <p:txBody>
          <a:bodyPr>
            <a:spAutoFit/>
          </a:bodyPr>
          <a:lstStyle/>
          <a:p>
            <a:r>
              <a:rPr lang="es-ES" b="1"/>
              <a:t>¡AY DE VOSOTROS MAESTROS DE LA LEY Y FARISEOS!...</a:t>
            </a:r>
          </a:p>
        </p:txBody>
      </p:sp>
      <p:sp>
        <p:nvSpPr>
          <p:cNvPr id="11272" name="Text Box 8"/>
          <p:cNvSpPr txBox="1">
            <a:spLocks noChangeArrowheads="1"/>
          </p:cNvSpPr>
          <p:nvPr/>
        </p:nvSpPr>
        <p:spPr bwMode="auto">
          <a:xfrm>
            <a:off x="5699125" y="1524000"/>
            <a:ext cx="3444875" cy="701675"/>
          </a:xfrm>
          <a:prstGeom prst="rect">
            <a:avLst/>
          </a:prstGeom>
          <a:noFill/>
          <a:ln w="9525">
            <a:noFill/>
            <a:miter lim="800000"/>
            <a:headEnd/>
            <a:tailEnd/>
          </a:ln>
          <a:effectLst/>
        </p:spPr>
        <p:txBody>
          <a:bodyPr>
            <a:spAutoFit/>
          </a:bodyPr>
          <a:lstStyle/>
          <a:p>
            <a:r>
              <a:rPr lang="es-ES">
                <a:solidFill>
                  <a:schemeClr val="bg1"/>
                </a:solidFill>
              </a:rPr>
              <a:t>...que cerráis a los demás la puerta del reino del cielo...</a:t>
            </a:r>
          </a:p>
        </p:txBody>
      </p:sp>
      <p:sp>
        <p:nvSpPr>
          <p:cNvPr id="11273" name="Text Box 9"/>
          <p:cNvSpPr txBox="1">
            <a:spLocks noChangeArrowheads="1"/>
          </p:cNvSpPr>
          <p:nvPr/>
        </p:nvSpPr>
        <p:spPr bwMode="auto">
          <a:xfrm>
            <a:off x="5699125" y="2438400"/>
            <a:ext cx="3444875" cy="1616075"/>
          </a:xfrm>
          <a:prstGeom prst="rect">
            <a:avLst/>
          </a:prstGeom>
          <a:noFill/>
          <a:ln w="9525">
            <a:noFill/>
            <a:miter lim="800000"/>
            <a:headEnd/>
            <a:tailEnd/>
          </a:ln>
          <a:effectLst/>
        </p:spPr>
        <p:txBody>
          <a:bodyPr>
            <a:spAutoFit/>
          </a:bodyPr>
          <a:lstStyle/>
          <a:p>
            <a:r>
              <a:rPr lang="es-ES">
                <a:solidFill>
                  <a:schemeClr val="bg1"/>
                </a:solidFill>
              </a:rPr>
              <a:t>...que decís que jurar por el santuario no compromete, pero si uno jura por el oro del santuario queda comprometido.</a:t>
            </a:r>
          </a:p>
        </p:txBody>
      </p:sp>
      <p:sp>
        <p:nvSpPr>
          <p:cNvPr id="11274" name="Text Box 10"/>
          <p:cNvSpPr txBox="1">
            <a:spLocks noChangeArrowheads="1"/>
          </p:cNvSpPr>
          <p:nvPr/>
        </p:nvSpPr>
        <p:spPr bwMode="auto">
          <a:xfrm>
            <a:off x="304800" y="4419600"/>
            <a:ext cx="3276600" cy="1311275"/>
          </a:xfrm>
          <a:prstGeom prst="rect">
            <a:avLst/>
          </a:prstGeom>
          <a:noFill/>
          <a:ln w="9525">
            <a:noFill/>
            <a:miter lim="800000"/>
            <a:headEnd/>
            <a:tailEnd/>
          </a:ln>
          <a:effectLst/>
        </p:spPr>
        <p:txBody>
          <a:bodyPr>
            <a:spAutoFit/>
          </a:bodyPr>
          <a:lstStyle/>
          <a:p>
            <a:r>
              <a:rPr lang="es-ES">
                <a:solidFill>
                  <a:schemeClr val="bg1"/>
                </a:solidFill>
              </a:rPr>
              <a:t>...que descuidáis lo más importante de la ley: la justicia, la misericordia y la fe</a:t>
            </a:r>
          </a:p>
        </p:txBody>
      </p:sp>
      <p:sp>
        <p:nvSpPr>
          <p:cNvPr id="11275" name="Text Box 11"/>
          <p:cNvSpPr txBox="1">
            <a:spLocks noChangeArrowheads="1"/>
          </p:cNvSpPr>
          <p:nvPr/>
        </p:nvSpPr>
        <p:spPr bwMode="auto">
          <a:xfrm>
            <a:off x="4114800" y="4267200"/>
            <a:ext cx="4648200" cy="1311275"/>
          </a:xfrm>
          <a:prstGeom prst="rect">
            <a:avLst/>
          </a:prstGeom>
          <a:noFill/>
          <a:ln w="9525">
            <a:noFill/>
            <a:miter lim="800000"/>
            <a:headEnd/>
            <a:tailEnd/>
          </a:ln>
          <a:effectLst/>
        </p:spPr>
        <p:txBody>
          <a:bodyPr>
            <a:spAutoFit/>
          </a:bodyPr>
          <a:lstStyle/>
          <a:p>
            <a:r>
              <a:rPr lang="es-ES">
                <a:solidFill>
                  <a:schemeClr val="bg1"/>
                </a:solidFill>
              </a:rPr>
              <a:t>...que parecéis sepulcros blanqueados, por fuera parecen bonitos, pero por dentro están llenos de huesos de muerto y podredumbre.</a:t>
            </a:r>
          </a:p>
        </p:txBody>
      </p:sp>
      <p:sp>
        <p:nvSpPr>
          <p:cNvPr id="11276" name="Text Box 12"/>
          <p:cNvSpPr txBox="1">
            <a:spLocks noChangeArrowheads="1"/>
          </p:cNvSpPr>
          <p:nvPr/>
        </p:nvSpPr>
        <p:spPr bwMode="auto">
          <a:xfrm>
            <a:off x="304800" y="5867400"/>
            <a:ext cx="8610600" cy="701675"/>
          </a:xfrm>
          <a:prstGeom prst="rect">
            <a:avLst/>
          </a:prstGeom>
          <a:noFill/>
          <a:ln w="9525">
            <a:noFill/>
            <a:miter lim="800000"/>
            <a:headEnd/>
            <a:tailEnd/>
          </a:ln>
          <a:effectLst/>
        </p:spPr>
        <p:txBody>
          <a:bodyPr>
            <a:spAutoFit/>
          </a:bodyPr>
          <a:lstStyle/>
          <a:p>
            <a:r>
              <a:rPr lang="es-ES">
                <a:solidFill>
                  <a:schemeClr val="bg1"/>
                </a:solidFill>
              </a:rPr>
              <a:t>...serpientes, raza de víboras, que matáis, perseguís y azotáis a los profetas</a:t>
            </a:r>
          </a:p>
        </p:txBody>
      </p:sp>
      <p:sp>
        <p:nvSpPr>
          <p:cNvPr id="11277" name="Text Box 13"/>
          <p:cNvSpPr txBox="1">
            <a:spLocks noChangeArrowheads="1"/>
          </p:cNvSpPr>
          <p:nvPr/>
        </p:nvSpPr>
        <p:spPr bwMode="auto">
          <a:xfrm>
            <a:off x="7772400" y="6400800"/>
            <a:ext cx="1143000" cy="336550"/>
          </a:xfrm>
          <a:prstGeom prst="rect">
            <a:avLst/>
          </a:prstGeom>
          <a:noFill/>
          <a:ln w="9525">
            <a:noFill/>
            <a:miter lim="800000"/>
            <a:headEnd/>
            <a:tailEnd/>
          </a:ln>
          <a:effectLst/>
        </p:spPr>
        <p:txBody>
          <a:bodyPr>
            <a:spAutoFit/>
          </a:bodyPr>
          <a:lstStyle/>
          <a:p>
            <a:r>
              <a:rPr lang="es-ES" sz="1600">
                <a:solidFill>
                  <a:schemeClr val="bg1"/>
                </a:solidFill>
              </a:rPr>
              <a:t>(Mt 23)</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127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11268"/>
                                        </p:tgtEl>
                                        <p:attrNameLst>
                                          <p:attrName>style.visibility</p:attrName>
                                        </p:attrNameLst>
                                      </p:cBhvr>
                                      <p:to>
                                        <p:strVal val="visible"/>
                                      </p:to>
                                    </p:set>
                                    <p:anim calcmode="lin" valueType="num">
                                      <p:cBhvr additive="base">
                                        <p:cTn id="11" dur="500" fill="hold"/>
                                        <p:tgtEl>
                                          <p:spTgt spid="11268"/>
                                        </p:tgtEl>
                                        <p:attrNameLst>
                                          <p:attrName>ppt_x</p:attrName>
                                        </p:attrNameLst>
                                      </p:cBhvr>
                                      <p:tavLst>
                                        <p:tav tm="0">
                                          <p:val>
                                            <p:strVal val="0-#ppt_w/2"/>
                                          </p:val>
                                        </p:tav>
                                        <p:tav tm="100000">
                                          <p:val>
                                            <p:strVal val="#ppt_x"/>
                                          </p:val>
                                        </p:tav>
                                      </p:tavLst>
                                    </p:anim>
                                    <p:anim calcmode="lin" valueType="num">
                                      <p:cBhvr additive="base">
                                        <p:cTn id="12" dur="500" fill="hold"/>
                                        <p:tgtEl>
                                          <p:spTgt spid="1126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271"/>
                                        </p:tgtEl>
                                        <p:attrNameLst>
                                          <p:attrName>style.visibility</p:attrName>
                                        </p:attrNameLst>
                                      </p:cBhvr>
                                      <p:to>
                                        <p:strVal val="visible"/>
                                      </p:to>
                                    </p:set>
                                    <p:anim calcmode="lin" valueType="num">
                                      <p:cBhvr additive="base">
                                        <p:cTn id="17" dur="500" fill="hold"/>
                                        <p:tgtEl>
                                          <p:spTgt spid="11271"/>
                                        </p:tgtEl>
                                        <p:attrNameLst>
                                          <p:attrName>ppt_x</p:attrName>
                                        </p:attrNameLst>
                                      </p:cBhvr>
                                      <p:tavLst>
                                        <p:tav tm="0">
                                          <p:val>
                                            <p:strVal val="#ppt_x"/>
                                          </p:val>
                                        </p:tav>
                                        <p:tav tm="100000">
                                          <p:val>
                                            <p:strVal val="#ppt_x"/>
                                          </p:val>
                                        </p:tav>
                                      </p:tavLst>
                                    </p:anim>
                                    <p:anim calcmode="lin" valueType="num">
                                      <p:cBhvr additive="base">
                                        <p:cTn id="18" dur="500" fill="hold"/>
                                        <p:tgtEl>
                                          <p:spTgt spid="1127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11272"/>
                                        </p:tgtEl>
                                        <p:attrNameLst>
                                          <p:attrName>style.visibility</p:attrName>
                                        </p:attrNameLst>
                                      </p:cBhvr>
                                      <p:to>
                                        <p:strVal val="visible"/>
                                      </p:to>
                                    </p:set>
                                    <p:anim calcmode="lin" valueType="num">
                                      <p:cBhvr additive="base">
                                        <p:cTn id="23" dur="500" fill="hold"/>
                                        <p:tgtEl>
                                          <p:spTgt spid="11272"/>
                                        </p:tgtEl>
                                        <p:attrNameLst>
                                          <p:attrName>ppt_x</p:attrName>
                                        </p:attrNameLst>
                                      </p:cBhvr>
                                      <p:tavLst>
                                        <p:tav tm="0">
                                          <p:val>
                                            <p:strVal val="1+#ppt_w/2"/>
                                          </p:val>
                                        </p:tav>
                                        <p:tav tm="100000">
                                          <p:val>
                                            <p:strVal val="#ppt_x"/>
                                          </p:val>
                                        </p:tav>
                                      </p:tavLst>
                                    </p:anim>
                                    <p:anim calcmode="lin" valueType="num">
                                      <p:cBhvr additive="base">
                                        <p:cTn id="24" dur="500" fill="hold"/>
                                        <p:tgtEl>
                                          <p:spTgt spid="11272"/>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2" fill="hold" grpId="0" nodeType="clickEffect">
                                  <p:stCondLst>
                                    <p:cond delay="0"/>
                                  </p:stCondLst>
                                  <p:childTnLst>
                                    <p:set>
                                      <p:cBhvr>
                                        <p:cTn id="28" dur="1" fill="hold">
                                          <p:stCondLst>
                                            <p:cond delay="0"/>
                                          </p:stCondLst>
                                        </p:cTn>
                                        <p:tgtEl>
                                          <p:spTgt spid="11273"/>
                                        </p:tgtEl>
                                        <p:attrNameLst>
                                          <p:attrName>style.visibility</p:attrName>
                                        </p:attrNameLst>
                                      </p:cBhvr>
                                      <p:to>
                                        <p:strVal val="visible"/>
                                      </p:to>
                                    </p:set>
                                    <p:anim calcmode="lin" valueType="num">
                                      <p:cBhvr additive="base">
                                        <p:cTn id="29" dur="500" fill="hold"/>
                                        <p:tgtEl>
                                          <p:spTgt spid="11273"/>
                                        </p:tgtEl>
                                        <p:attrNameLst>
                                          <p:attrName>ppt_x</p:attrName>
                                        </p:attrNameLst>
                                      </p:cBhvr>
                                      <p:tavLst>
                                        <p:tav tm="0">
                                          <p:val>
                                            <p:strVal val="1+#ppt_w/2"/>
                                          </p:val>
                                        </p:tav>
                                        <p:tav tm="100000">
                                          <p:val>
                                            <p:strVal val="#ppt_x"/>
                                          </p:val>
                                        </p:tav>
                                      </p:tavLst>
                                    </p:anim>
                                    <p:anim calcmode="lin" valueType="num">
                                      <p:cBhvr additive="base">
                                        <p:cTn id="30" dur="500" fill="hold"/>
                                        <p:tgtEl>
                                          <p:spTgt spid="11273"/>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11274"/>
                                        </p:tgtEl>
                                        <p:attrNameLst>
                                          <p:attrName>style.visibility</p:attrName>
                                        </p:attrNameLst>
                                      </p:cBhvr>
                                      <p:to>
                                        <p:strVal val="visible"/>
                                      </p:to>
                                    </p:set>
                                    <p:anim calcmode="lin" valueType="num">
                                      <p:cBhvr additive="base">
                                        <p:cTn id="35" dur="500" fill="hold"/>
                                        <p:tgtEl>
                                          <p:spTgt spid="11274"/>
                                        </p:tgtEl>
                                        <p:attrNameLst>
                                          <p:attrName>ppt_x</p:attrName>
                                        </p:attrNameLst>
                                      </p:cBhvr>
                                      <p:tavLst>
                                        <p:tav tm="0">
                                          <p:val>
                                            <p:strVal val="0-#ppt_w/2"/>
                                          </p:val>
                                        </p:tav>
                                        <p:tav tm="100000">
                                          <p:val>
                                            <p:strVal val="#ppt_x"/>
                                          </p:val>
                                        </p:tav>
                                      </p:tavLst>
                                    </p:anim>
                                    <p:anim calcmode="lin" valueType="num">
                                      <p:cBhvr additive="base">
                                        <p:cTn id="36" dur="500" fill="hold"/>
                                        <p:tgtEl>
                                          <p:spTgt spid="11274"/>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fill="hold" grpId="0" nodeType="clickEffect">
                                  <p:stCondLst>
                                    <p:cond delay="0"/>
                                  </p:stCondLst>
                                  <p:childTnLst>
                                    <p:set>
                                      <p:cBhvr>
                                        <p:cTn id="40" dur="1" fill="hold">
                                          <p:stCondLst>
                                            <p:cond delay="0"/>
                                          </p:stCondLst>
                                        </p:cTn>
                                        <p:tgtEl>
                                          <p:spTgt spid="11275"/>
                                        </p:tgtEl>
                                        <p:attrNameLst>
                                          <p:attrName>style.visibility</p:attrName>
                                        </p:attrNameLst>
                                      </p:cBhvr>
                                      <p:to>
                                        <p:strVal val="visible"/>
                                      </p:to>
                                    </p:set>
                                    <p:anim calcmode="lin" valueType="num">
                                      <p:cBhvr additive="base">
                                        <p:cTn id="41" dur="500" fill="hold"/>
                                        <p:tgtEl>
                                          <p:spTgt spid="11275"/>
                                        </p:tgtEl>
                                        <p:attrNameLst>
                                          <p:attrName>ppt_x</p:attrName>
                                        </p:attrNameLst>
                                      </p:cBhvr>
                                      <p:tavLst>
                                        <p:tav tm="0">
                                          <p:val>
                                            <p:strVal val="1+#ppt_w/2"/>
                                          </p:val>
                                        </p:tav>
                                        <p:tav tm="100000">
                                          <p:val>
                                            <p:strVal val="#ppt_x"/>
                                          </p:val>
                                        </p:tav>
                                      </p:tavLst>
                                    </p:anim>
                                    <p:anim calcmode="lin" valueType="num">
                                      <p:cBhvr additive="base">
                                        <p:cTn id="42" dur="500" fill="hold"/>
                                        <p:tgtEl>
                                          <p:spTgt spid="11275"/>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1276"/>
                                        </p:tgtEl>
                                        <p:attrNameLst>
                                          <p:attrName>style.visibility</p:attrName>
                                        </p:attrNameLst>
                                      </p:cBhvr>
                                      <p:to>
                                        <p:strVal val="visible"/>
                                      </p:to>
                                    </p:set>
                                    <p:anim calcmode="lin" valueType="num">
                                      <p:cBhvr additive="base">
                                        <p:cTn id="47" dur="500" fill="hold"/>
                                        <p:tgtEl>
                                          <p:spTgt spid="11276"/>
                                        </p:tgtEl>
                                        <p:attrNameLst>
                                          <p:attrName>ppt_x</p:attrName>
                                        </p:attrNameLst>
                                      </p:cBhvr>
                                      <p:tavLst>
                                        <p:tav tm="0">
                                          <p:val>
                                            <p:strVal val="#ppt_x"/>
                                          </p:val>
                                        </p:tav>
                                        <p:tav tm="100000">
                                          <p:val>
                                            <p:strVal val="#ppt_x"/>
                                          </p:val>
                                        </p:tav>
                                      </p:tavLst>
                                    </p:anim>
                                    <p:anim calcmode="lin" valueType="num">
                                      <p:cBhvr additive="base">
                                        <p:cTn id="48" dur="500" fill="hold"/>
                                        <p:tgtEl>
                                          <p:spTgt spid="11276"/>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2" fill="hold" grpId="0" nodeType="clickEffect">
                                  <p:stCondLst>
                                    <p:cond delay="0"/>
                                  </p:stCondLst>
                                  <p:childTnLst>
                                    <p:set>
                                      <p:cBhvr>
                                        <p:cTn id="52" dur="1" fill="hold">
                                          <p:stCondLst>
                                            <p:cond delay="0"/>
                                          </p:stCondLst>
                                        </p:cTn>
                                        <p:tgtEl>
                                          <p:spTgt spid="11277"/>
                                        </p:tgtEl>
                                        <p:attrNameLst>
                                          <p:attrName>style.visibility</p:attrName>
                                        </p:attrNameLst>
                                      </p:cBhvr>
                                      <p:to>
                                        <p:strVal val="visible"/>
                                      </p:to>
                                    </p:set>
                                    <p:anim calcmode="lin" valueType="num">
                                      <p:cBhvr additive="base">
                                        <p:cTn id="53" dur="500" fill="hold"/>
                                        <p:tgtEl>
                                          <p:spTgt spid="11277"/>
                                        </p:tgtEl>
                                        <p:attrNameLst>
                                          <p:attrName>ppt_x</p:attrName>
                                        </p:attrNameLst>
                                      </p:cBhvr>
                                      <p:tavLst>
                                        <p:tav tm="0">
                                          <p:val>
                                            <p:strVal val="1+#ppt_w/2"/>
                                          </p:val>
                                        </p:tav>
                                        <p:tav tm="100000">
                                          <p:val>
                                            <p:strVal val="#ppt_x"/>
                                          </p:val>
                                        </p:tav>
                                      </p:tavLst>
                                    </p:anim>
                                    <p:anim calcmode="lin" valueType="num">
                                      <p:cBhvr additive="base">
                                        <p:cTn id="54" dur="500" fill="hold"/>
                                        <p:tgtEl>
                                          <p:spTgt spid="112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autoUpdateAnimBg="0"/>
      <p:bldP spid="11272" grpId="0" autoUpdateAnimBg="0"/>
      <p:bldP spid="11273" grpId="0" autoUpdateAnimBg="0"/>
      <p:bldP spid="11274" grpId="0" autoUpdateAnimBg="0"/>
      <p:bldP spid="11275" grpId="0" autoUpdateAnimBg="0"/>
      <p:bldP spid="11276" grpId="0" autoUpdateAnimBg="0"/>
      <p:bldP spid="11277"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D41F"/>
        </a:solidFill>
        <a:effectLst/>
      </p:bgPr>
    </p:bg>
    <p:spTree>
      <p:nvGrpSpPr>
        <p:cNvPr id="1" name=""/>
        <p:cNvGrpSpPr/>
        <p:nvPr/>
      </p:nvGrpSpPr>
      <p:grpSpPr>
        <a:xfrm>
          <a:off x="0" y="0"/>
          <a:ext cx="0" cy="0"/>
          <a:chOff x="0" y="0"/>
          <a:chExt cx="0" cy="0"/>
        </a:xfrm>
      </p:grpSpPr>
      <p:grpSp>
        <p:nvGrpSpPr>
          <p:cNvPr id="13324" name="Group 12"/>
          <p:cNvGrpSpPr>
            <a:grpSpLocks/>
          </p:cNvGrpSpPr>
          <p:nvPr/>
        </p:nvGrpSpPr>
        <p:grpSpPr bwMode="auto">
          <a:xfrm>
            <a:off x="762000" y="4572000"/>
            <a:ext cx="7848600" cy="1905000"/>
            <a:chOff x="480" y="2880"/>
            <a:chExt cx="4944" cy="1200"/>
          </a:xfrm>
        </p:grpSpPr>
        <p:sp>
          <p:nvSpPr>
            <p:cNvPr id="13319" name="Text Box 7"/>
            <p:cNvSpPr txBox="1">
              <a:spLocks noChangeArrowheads="1"/>
            </p:cNvSpPr>
            <p:nvPr/>
          </p:nvSpPr>
          <p:spPr bwMode="auto">
            <a:xfrm>
              <a:off x="480" y="2880"/>
              <a:ext cx="4800" cy="826"/>
            </a:xfrm>
            <a:prstGeom prst="rect">
              <a:avLst/>
            </a:prstGeom>
            <a:noFill/>
            <a:ln w="9525">
              <a:noFill/>
              <a:miter lim="800000"/>
              <a:headEnd/>
              <a:tailEnd/>
            </a:ln>
            <a:effectLst/>
          </p:spPr>
          <p:txBody>
            <a:bodyPr>
              <a:spAutoFit/>
            </a:bodyPr>
            <a:lstStyle/>
            <a:p>
              <a:r>
                <a:rPr lang="es-ES">
                  <a:solidFill>
                    <a:srgbClr val="008000"/>
                  </a:solidFill>
                </a:rPr>
                <a:t>Uno de sus amigos, Judas, fue a ver a los jefes de los sacerdotes, y les dijo:</a:t>
              </a:r>
            </a:p>
            <a:p>
              <a:r>
                <a:rPr lang="es-ES">
                  <a:solidFill>
                    <a:srgbClr val="008000"/>
                  </a:solidFill>
                </a:rPr>
                <a:t>¿Qué me dais si os lo entrego?</a:t>
              </a:r>
            </a:p>
            <a:p>
              <a:r>
                <a:rPr lang="es-ES">
                  <a:solidFill>
                    <a:srgbClr val="008000"/>
                  </a:solidFill>
                </a:rPr>
                <a:t>Ellos le ofrecieron treinta monedas de plata.</a:t>
              </a:r>
            </a:p>
          </p:txBody>
        </p:sp>
        <p:pic>
          <p:nvPicPr>
            <p:cNvPr id="13321" name="Picture 9" descr="MONEDAS 2"/>
            <p:cNvPicPr>
              <a:picLocks noChangeAspect="1" noChangeArrowheads="1"/>
            </p:cNvPicPr>
            <p:nvPr/>
          </p:nvPicPr>
          <p:blipFill>
            <a:blip r:embed="rId3"/>
            <a:srcRect/>
            <a:stretch>
              <a:fillRect/>
            </a:stretch>
          </p:blipFill>
          <p:spPr bwMode="auto">
            <a:xfrm>
              <a:off x="4272" y="3216"/>
              <a:ext cx="1152" cy="864"/>
            </a:xfrm>
            <a:prstGeom prst="rect">
              <a:avLst/>
            </a:prstGeom>
            <a:noFill/>
          </p:spPr>
        </p:pic>
      </p:grpSp>
      <p:grpSp>
        <p:nvGrpSpPr>
          <p:cNvPr id="13323" name="Group 11"/>
          <p:cNvGrpSpPr>
            <a:grpSpLocks/>
          </p:cNvGrpSpPr>
          <p:nvPr/>
        </p:nvGrpSpPr>
        <p:grpSpPr bwMode="auto">
          <a:xfrm>
            <a:off x="381000" y="1295400"/>
            <a:ext cx="7924800" cy="2698750"/>
            <a:chOff x="240" y="816"/>
            <a:chExt cx="4992" cy="1700"/>
          </a:xfrm>
        </p:grpSpPr>
        <p:sp>
          <p:nvSpPr>
            <p:cNvPr id="13317" name="Text Box 5"/>
            <p:cNvSpPr txBox="1">
              <a:spLocks noChangeArrowheads="1"/>
            </p:cNvSpPr>
            <p:nvPr/>
          </p:nvSpPr>
          <p:spPr bwMode="auto">
            <a:xfrm>
              <a:off x="4368" y="2304"/>
              <a:ext cx="720" cy="212"/>
            </a:xfrm>
            <a:prstGeom prst="rect">
              <a:avLst/>
            </a:prstGeom>
            <a:noFill/>
            <a:ln w="9525">
              <a:noFill/>
              <a:miter lim="800000"/>
              <a:headEnd/>
              <a:tailEnd/>
            </a:ln>
            <a:effectLst/>
          </p:spPr>
          <p:txBody>
            <a:bodyPr>
              <a:spAutoFit/>
            </a:bodyPr>
            <a:lstStyle/>
            <a:p>
              <a:r>
                <a:rPr lang="es-ES" sz="1600">
                  <a:solidFill>
                    <a:srgbClr val="008000"/>
                  </a:solidFill>
                </a:rPr>
                <a:t>(Mt 26)</a:t>
              </a:r>
            </a:p>
          </p:txBody>
        </p:sp>
        <p:sp>
          <p:nvSpPr>
            <p:cNvPr id="13318" name="Text Box 6"/>
            <p:cNvSpPr txBox="1">
              <a:spLocks noChangeArrowheads="1"/>
            </p:cNvSpPr>
            <p:nvPr/>
          </p:nvSpPr>
          <p:spPr bwMode="auto">
            <a:xfrm>
              <a:off x="2630" y="864"/>
              <a:ext cx="2602" cy="1402"/>
            </a:xfrm>
            <a:prstGeom prst="rect">
              <a:avLst/>
            </a:prstGeom>
            <a:noFill/>
            <a:ln w="9525">
              <a:noFill/>
              <a:miter lim="800000"/>
              <a:headEnd/>
              <a:tailEnd/>
            </a:ln>
            <a:effectLst/>
          </p:spPr>
          <p:txBody>
            <a:bodyPr>
              <a:spAutoFit/>
            </a:bodyPr>
            <a:lstStyle/>
            <a:p>
              <a:r>
                <a:rPr lang="es-ES">
                  <a:solidFill>
                    <a:srgbClr val="008000"/>
                  </a:solidFill>
                </a:rPr>
                <a:t>Entonces se reunieron los jefes de los sacerdotes y los ancianos del pueblo en el palacio de Caifás, que era el sumo sacerdote, y acordaron en consejo prender a Jesús con engaño y darle muerte.</a:t>
              </a:r>
            </a:p>
          </p:txBody>
        </p:sp>
        <p:pic>
          <p:nvPicPr>
            <p:cNvPr id="13322" name="Picture 10" descr="ANAS Y CAIFAS"/>
            <p:cNvPicPr>
              <a:picLocks noChangeAspect="1" noChangeArrowheads="1"/>
            </p:cNvPicPr>
            <p:nvPr/>
          </p:nvPicPr>
          <p:blipFill>
            <a:blip r:embed="rId4"/>
            <a:srcRect/>
            <a:stretch>
              <a:fillRect/>
            </a:stretch>
          </p:blipFill>
          <p:spPr bwMode="auto">
            <a:xfrm>
              <a:off x="240" y="816"/>
              <a:ext cx="2208" cy="1573"/>
            </a:xfrm>
            <a:prstGeom prst="rect">
              <a:avLst/>
            </a:prstGeom>
            <a:noFill/>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23"/>
                                        </p:tgtEl>
                                        <p:attrNameLst>
                                          <p:attrName>style.visibility</p:attrName>
                                        </p:attrNameLst>
                                      </p:cBhvr>
                                      <p:to>
                                        <p:strVal val="visible"/>
                                      </p:to>
                                    </p:set>
                                    <p:animEffect transition="in" filter="blinds(horizontal)">
                                      <p:cBhvr>
                                        <p:cTn id="7" dur="500"/>
                                        <p:tgtEl>
                                          <p:spTgt spid="1332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13324"/>
                                        </p:tgtEl>
                                        <p:attrNameLst>
                                          <p:attrName>style.visibility</p:attrName>
                                        </p:attrNameLst>
                                      </p:cBhvr>
                                      <p:to>
                                        <p:strVal val="visible"/>
                                      </p:to>
                                    </p:set>
                                    <p:anim calcmode="lin" valueType="num">
                                      <p:cBhvr additive="base">
                                        <p:cTn id="12" dur="500" fill="hold"/>
                                        <p:tgtEl>
                                          <p:spTgt spid="13324"/>
                                        </p:tgtEl>
                                        <p:attrNameLst>
                                          <p:attrName>ppt_x</p:attrName>
                                        </p:attrNameLst>
                                      </p:cBhvr>
                                      <p:tavLst>
                                        <p:tav tm="0">
                                          <p:val>
                                            <p:strVal val="0-#ppt_w/2"/>
                                          </p:val>
                                        </p:tav>
                                        <p:tav tm="100000">
                                          <p:val>
                                            <p:strVal val="#ppt_x"/>
                                          </p:val>
                                        </p:tav>
                                      </p:tavLst>
                                    </p:anim>
                                    <p:anim calcmode="lin" valueType="num">
                                      <p:cBhvr additive="base">
                                        <p:cTn id="13" dur="500" fill="hold"/>
                                        <p:tgtEl>
                                          <p:spTgt spid="133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2292" name="Picture 4" descr="JERUSALEN MURO LAMENTACIONES"/>
          <p:cNvPicPr>
            <a:picLocks noChangeAspect="1" noChangeArrowheads="1"/>
          </p:cNvPicPr>
          <p:nvPr/>
        </p:nvPicPr>
        <p:blipFill>
          <a:blip r:embed="rId3"/>
          <a:srcRect/>
          <a:stretch>
            <a:fillRect/>
          </a:stretch>
        </p:blipFill>
        <p:spPr bwMode="auto">
          <a:xfrm>
            <a:off x="1981200" y="381000"/>
            <a:ext cx="6934200" cy="4619625"/>
          </a:xfrm>
          <a:prstGeom prst="rect">
            <a:avLst/>
          </a:prstGeom>
          <a:noFill/>
        </p:spPr>
      </p:pic>
      <p:sp>
        <p:nvSpPr>
          <p:cNvPr id="12295" name="Rectangle 7"/>
          <p:cNvSpPr>
            <a:spLocks noChangeArrowheads="1"/>
          </p:cNvSpPr>
          <p:nvPr/>
        </p:nvSpPr>
        <p:spPr bwMode="auto">
          <a:xfrm>
            <a:off x="1295400" y="304800"/>
            <a:ext cx="7620000" cy="533400"/>
          </a:xfrm>
          <a:prstGeom prst="rect">
            <a:avLst/>
          </a:prstGeom>
          <a:solidFill>
            <a:srgbClr val="FFD41F"/>
          </a:solidFill>
          <a:ln w="9525">
            <a:solidFill>
              <a:schemeClr val="tx1"/>
            </a:solidFill>
            <a:miter lim="800000"/>
            <a:headEnd/>
            <a:tailEnd/>
          </a:ln>
          <a:effectLst/>
        </p:spPr>
        <p:txBody>
          <a:bodyPr wrap="none" anchor="ctr"/>
          <a:lstStyle/>
          <a:p>
            <a:pPr algn="ctr"/>
            <a:r>
              <a:rPr lang="es-ES" sz="2400" b="1">
                <a:solidFill>
                  <a:srgbClr val="008000"/>
                </a:solidFill>
              </a:rPr>
              <a:t>LAMENTACIÓN DE JESÚS</a:t>
            </a:r>
          </a:p>
        </p:txBody>
      </p:sp>
      <p:sp>
        <p:nvSpPr>
          <p:cNvPr id="12296" name="Text Box 8"/>
          <p:cNvSpPr txBox="1">
            <a:spLocks noChangeArrowheads="1"/>
          </p:cNvSpPr>
          <p:nvPr/>
        </p:nvSpPr>
        <p:spPr bwMode="auto">
          <a:xfrm>
            <a:off x="838200" y="5105400"/>
            <a:ext cx="7467600" cy="1616075"/>
          </a:xfrm>
          <a:prstGeom prst="rect">
            <a:avLst/>
          </a:prstGeom>
          <a:noFill/>
          <a:ln w="9525">
            <a:noFill/>
            <a:miter lim="800000"/>
            <a:headEnd/>
            <a:tailEnd/>
          </a:ln>
          <a:effectLst/>
        </p:spPr>
        <p:txBody>
          <a:bodyPr>
            <a:spAutoFit/>
          </a:bodyPr>
          <a:lstStyle/>
          <a:p>
            <a:r>
              <a:rPr lang="es-ES">
                <a:solidFill>
                  <a:srgbClr val="FFD41F"/>
                </a:solidFill>
              </a:rPr>
              <a:t>¡Jerusalén, Jerusalén, que matas a los profetas y apedreas a los que Dios te envía!. ¡Cuántas veces he querido reunir a tus hijos como la gallina reúne a sus polluelos debajo de sus alas, y no has querido!.</a:t>
            </a:r>
          </a:p>
          <a:p>
            <a:endParaRPr lang="es-ES">
              <a:solidFill>
                <a:srgbClr val="FFD41F"/>
              </a:solidFill>
            </a:endParaRPr>
          </a:p>
        </p:txBody>
      </p:sp>
      <p:pic>
        <p:nvPicPr>
          <p:cNvPr id="12299" name="Picture 11" descr="ROSTRO JESUS GORE"/>
          <p:cNvPicPr>
            <a:picLocks noChangeAspect="1" noChangeArrowheads="1"/>
          </p:cNvPicPr>
          <p:nvPr/>
        </p:nvPicPr>
        <p:blipFill>
          <a:blip r:embed="rId4"/>
          <a:srcRect/>
          <a:stretch>
            <a:fillRect/>
          </a:stretch>
        </p:blipFill>
        <p:spPr bwMode="auto">
          <a:xfrm>
            <a:off x="127000" y="800100"/>
            <a:ext cx="1651000" cy="21082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229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229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12292"/>
                                        </p:tgtEl>
                                        <p:attrNameLst>
                                          <p:attrName>style.visibility</p:attrName>
                                        </p:attrNameLst>
                                      </p:cBhvr>
                                      <p:to>
                                        <p:strVal val="visible"/>
                                      </p:to>
                                    </p:set>
                                    <p:animEffect transition="in" filter="blinds(horizontal)">
                                      <p:cBhvr>
                                        <p:cTn id="15" dur="500"/>
                                        <p:tgtEl>
                                          <p:spTgt spid="12292"/>
                                        </p:tgtEl>
                                      </p:cBhvr>
                                    </p:animEffect>
                                  </p:childTnLst>
                                </p:cTn>
                              </p:par>
                            </p:childTnLst>
                          </p:cTn>
                        </p:par>
                      </p:childTnLst>
                    </p:cTn>
                  </p:par>
                  <p:par>
                    <p:cTn id="16" fill="hold">
                      <p:stCondLst>
                        <p:cond delay="indefinite"/>
                      </p:stCondLst>
                      <p:childTnLst>
                        <p:par>
                          <p:cTn id="17" fill="hold">
                            <p:stCondLst>
                              <p:cond delay="0"/>
                            </p:stCondLst>
                            <p:childTnLst>
                              <p:par>
                                <p:cTn id="18" presetID="7" presetClass="entr" presetSubtype="4" fill="hold" grpId="0" nodeType="clickEffect">
                                  <p:stCondLst>
                                    <p:cond delay="0"/>
                                  </p:stCondLst>
                                  <p:childTnLst>
                                    <p:set>
                                      <p:cBhvr>
                                        <p:cTn id="19" dur="1" fill="hold">
                                          <p:stCondLst>
                                            <p:cond delay="0"/>
                                          </p:stCondLst>
                                        </p:cTn>
                                        <p:tgtEl>
                                          <p:spTgt spid="12296"/>
                                        </p:tgtEl>
                                        <p:attrNameLst>
                                          <p:attrName>style.visibility</p:attrName>
                                        </p:attrNameLst>
                                      </p:cBhvr>
                                      <p:to>
                                        <p:strVal val="visible"/>
                                      </p:to>
                                    </p:set>
                                    <p:anim calcmode="lin" valueType="num">
                                      <p:cBhvr additive="base">
                                        <p:cTn id="20" dur="5000" fill="hold"/>
                                        <p:tgtEl>
                                          <p:spTgt spid="12296"/>
                                        </p:tgtEl>
                                        <p:attrNameLst>
                                          <p:attrName>ppt_x</p:attrName>
                                        </p:attrNameLst>
                                      </p:cBhvr>
                                      <p:tavLst>
                                        <p:tav tm="0">
                                          <p:val>
                                            <p:strVal val="#ppt_x"/>
                                          </p:val>
                                        </p:tav>
                                        <p:tav tm="100000">
                                          <p:val>
                                            <p:strVal val="#ppt_x"/>
                                          </p:val>
                                        </p:tav>
                                      </p:tavLst>
                                    </p:anim>
                                    <p:anim calcmode="lin" valueType="num">
                                      <p:cBhvr additive="base">
                                        <p:cTn id="21" dur="5000" fill="hold"/>
                                        <p:tgtEl>
                                          <p:spTgt spid="1229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5" grpId="0" animBg="1" autoUpdateAnimBg="0"/>
      <p:bldP spid="1229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50021"/>
        </a:solidFill>
        <a:effectLst/>
      </p:bgPr>
    </p:bg>
    <p:spTree>
      <p:nvGrpSpPr>
        <p:cNvPr id="1" name=""/>
        <p:cNvGrpSpPr/>
        <p:nvPr/>
      </p:nvGrpSpPr>
      <p:grpSpPr>
        <a:xfrm>
          <a:off x="0" y="0"/>
          <a:ext cx="0" cy="0"/>
          <a:chOff x="0" y="0"/>
          <a:chExt cx="0" cy="0"/>
        </a:xfrm>
      </p:grpSpPr>
      <p:pic>
        <p:nvPicPr>
          <p:cNvPr id="14340" name="Picture 4" descr="UNCION BETANIA 2"/>
          <p:cNvPicPr>
            <a:picLocks noChangeAspect="1" noChangeArrowheads="1"/>
          </p:cNvPicPr>
          <p:nvPr/>
        </p:nvPicPr>
        <p:blipFill>
          <a:blip r:embed="rId3"/>
          <a:srcRect/>
          <a:stretch>
            <a:fillRect/>
          </a:stretch>
        </p:blipFill>
        <p:spPr bwMode="auto">
          <a:xfrm>
            <a:off x="5867400" y="1066800"/>
            <a:ext cx="2828925" cy="3143250"/>
          </a:xfrm>
          <a:prstGeom prst="rect">
            <a:avLst/>
          </a:prstGeom>
          <a:noFill/>
        </p:spPr>
      </p:pic>
      <p:sp>
        <p:nvSpPr>
          <p:cNvPr id="14341" name="Text Box 5"/>
          <p:cNvSpPr txBox="1">
            <a:spLocks noChangeArrowheads="1"/>
          </p:cNvSpPr>
          <p:nvPr/>
        </p:nvSpPr>
        <p:spPr bwMode="auto">
          <a:xfrm>
            <a:off x="914400" y="838200"/>
            <a:ext cx="4495800" cy="2530475"/>
          </a:xfrm>
          <a:prstGeom prst="rect">
            <a:avLst/>
          </a:prstGeom>
          <a:noFill/>
          <a:ln w="9525">
            <a:noFill/>
            <a:miter lim="800000"/>
            <a:headEnd/>
            <a:tailEnd/>
          </a:ln>
          <a:effectLst/>
        </p:spPr>
        <p:txBody>
          <a:bodyPr>
            <a:spAutoFit/>
          </a:bodyPr>
          <a:lstStyle/>
          <a:p>
            <a:r>
              <a:rPr lang="es-ES">
                <a:solidFill>
                  <a:schemeClr val="bg1"/>
                </a:solidFill>
              </a:rPr>
              <a:t>Unos días antes de la Pascua, Jesús fue a Betania, a casa de sus amigos. </a:t>
            </a:r>
          </a:p>
          <a:p>
            <a:endParaRPr lang="es-ES">
              <a:solidFill>
                <a:schemeClr val="bg1"/>
              </a:solidFill>
            </a:endParaRPr>
          </a:p>
          <a:p>
            <a:r>
              <a:rPr lang="es-ES">
                <a:solidFill>
                  <a:schemeClr val="bg1"/>
                </a:solidFill>
              </a:rPr>
              <a:t>María se presentó con un frasco de perfume muy caro y ungió con él a Jesús. Fue un gesto de amor precioso.</a:t>
            </a:r>
          </a:p>
          <a:p>
            <a:endParaRPr lang="es-ES">
              <a:solidFill>
                <a:schemeClr val="bg1"/>
              </a:solidFill>
            </a:endParaRPr>
          </a:p>
        </p:txBody>
      </p:sp>
      <p:pic>
        <p:nvPicPr>
          <p:cNvPr id="14342" name="Picture 6" descr="JESUS TRISTE"/>
          <p:cNvPicPr>
            <a:picLocks noChangeAspect="1" noChangeArrowheads="1"/>
          </p:cNvPicPr>
          <p:nvPr/>
        </p:nvPicPr>
        <p:blipFill>
          <a:blip r:embed="rId4"/>
          <a:srcRect/>
          <a:stretch>
            <a:fillRect/>
          </a:stretch>
        </p:blipFill>
        <p:spPr bwMode="auto">
          <a:xfrm>
            <a:off x="368300" y="3505200"/>
            <a:ext cx="2755900" cy="3159125"/>
          </a:xfrm>
          <a:prstGeom prst="rect">
            <a:avLst/>
          </a:prstGeom>
          <a:noFill/>
        </p:spPr>
      </p:pic>
      <p:sp>
        <p:nvSpPr>
          <p:cNvPr id="14343" name="Text Box 7"/>
          <p:cNvSpPr txBox="1">
            <a:spLocks noChangeArrowheads="1"/>
          </p:cNvSpPr>
          <p:nvPr/>
        </p:nvSpPr>
        <p:spPr bwMode="auto">
          <a:xfrm>
            <a:off x="3657600" y="4876800"/>
            <a:ext cx="4130675" cy="1311275"/>
          </a:xfrm>
          <a:prstGeom prst="rect">
            <a:avLst/>
          </a:prstGeom>
          <a:noFill/>
          <a:ln w="9525">
            <a:noFill/>
            <a:miter lim="800000"/>
            <a:headEnd/>
            <a:tailEnd/>
          </a:ln>
          <a:effectLst/>
        </p:spPr>
        <p:txBody>
          <a:bodyPr>
            <a:spAutoFit/>
          </a:bodyPr>
          <a:lstStyle/>
          <a:p>
            <a:r>
              <a:rPr lang="es-ES">
                <a:solidFill>
                  <a:schemeClr val="bg1"/>
                </a:solidFill>
              </a:rPr>
              <a:t>Jesús dijo: en cualquier lugar del mundo donde se anuncie la buena noticia será recordada esta mujer y lo que ha hecho.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341"/>
                                        </p:tgtEl>
                                        <p:attrNameLst>
                                          <p:attrName>style.visibility</p:attrName>
                                        </p:attrNameLst>
                                      </p:cBhvr>
                                      <p:to>
                                        <p:strVal val="visible"/>
                                      </p:to>
                                    </p:set>
                                    <p:anim calcmode="lin" valueType="num">
                                      <p:cBhvr additive="base">
                                        <p:cTn id="7" dur="500" fill="hold"/>
                                        <p:tgtEl>
                                          <p:spTgt spid="14341"/>
                                        </p:tgtEl>
                                        <p:attrNameLst>
                                          <p:attrName>ppt_x</p:attrName>
                                        </p:attrNameLst>
                                      </p:cBhvr>
                                      <p:tavLst>
                                        <p:tav tm="0">
                                          <p:val>
                                            <p:strVal val="0-#ppt_w/2"/>
                                          </p:val>
                                        </p:tav>
                                        <p:tav tm="100000">
                                          <p:val>
                                            <p:strVal val="#ppt_x"/>
                                          </p:val>
                                        </p:tav>
                                      </p:tavLst>
                                    </p:anim>
                                    <p:anim calcmode="lin" valueType="num">
                                      <p:cBhvr additive="base">
                                        <p:cTn id="8" dur="500" fill="hold"/>
                                        <p:tgtEl>
                                          <p:spTgt spid="1434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14340"/>
                                        </p:tgtEl>
                                        <p:attrNameLst>
                                          <p:attrName>style.visibility</p:attrName>
                                        </p:attrNameLst>
                                      </p:cBhvr>
                                      <p:to>
                                        <p:strVal val="visible"/>
                                      </p:to>
                                    </p:set>
                                    <p:animEffect transition="in" filter="blinds(horizontal)">
                                      <p:cBhvr>
                                        <p:cTn id="13" dur="500"/>
                                        <p:tgtEl>
                                          <p:spTgt spid="14340"/>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14342"/>
                                        </p:tgtEl>
                                        <p:attrNameLst>
                                          <p:attrName>style.visibility</p:attrName>
                                        </p:attrNameLst>
                                      </p:cBhvr>
                                      <p:to>
                                        <p:strVal val="visible"/>
                                      </p:to>
                                    </p:set>
                                    <p:animEffect transition="in" filter="blinds(horizontal)">
                                      <p:cBhvr>
                                        <p:cTn id="18" dur="500"/>
                                        <p:tgtEl>
                                          <p:spTgt spid="1434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14343"/>
                                        </p:tgtEl>
                                        <p:attrNameLst>
                                          <p:attrName>style.visibility</p:attrName>
                                        </p:attrNameLst>
                                      </p:cBhvr>
                                      <p:to>
                                        <p:strVal val="visible"/>
                                      </p:to>
                                    </p:set>
                                    <p:anim calcmode="lin" valueType="num">
                                      <p:cBhvr additive="base">
                                        <p:cTn id="23" dur="500" fill="hold"/>
                                        <p:tgtEl>
                                          <p:spTgt spid="14343"/>
                                        </p:tgtEl>
                                        <p:attrNameLst>
                                          <p:attrName>ppt_x</p:attrName>
                                        </p:attrNameLst>
                                      </p:cBhvr>
                                      <p:tavLst>
                                        <p:tav tm="0">
                                          <p:val>
                                            <p:strVal val="1+#ppt_w/2"/>
                                          </p:val>
                                        </p:tav>
                                        <p:tav tm="100000">
                                          <p:val>
                                            <p:strVal val="#ppt_x"/>
                                          </p:val>
                                        </p:tav>
                                      </p:tavLst>
                                    </p:anim>
                                    <p:anim calcmode="lin" valueType="num">
                                      <p:cBhvr additive="base">
                                        <p:cTn id="24" dur="500" fill="hold"/>
                                        <p:tgtEl>
                                          <p:spTgt spid="143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autoUpdateAnimBg="0"/>
      <p:bldP spid="14343"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rgbClr val="000066"/>
            </a:gs>
          </a:gsLst>
          <a:path path="rect">
            <a:fillToRect r="100000" b="100000"/>
          </a:path>
        </a:gradFill>
        <a:effectLst/>
      </p:bgPr>
    </p:bg>
    <p:spTree>
      <p:nvGrpSpPr>
        <p:cNvPr id="1" name=""/>
        <p:cNvGrpSpPr/>
        <p:nvPr/>
      </p:nvGrpSpPr>
      <p:grpSpPr>
        <a:xfrm>
          <a:off x="0" y="0"/>
          <a:ext cx="0" cy="0"/>
          <a:chOff x="0" y="0"/>
          <a:chExt cx="0" cy="0"/>
        </a:xfrm>
      </p:grpSpPr>
      <p:grpSp>
        <p:nvGrpSpPr>
          <p:cNvPr id="15381" name="Group 21"/>
          <p:cNvGrpSpPr>
            <a:grpSpLocks/>
          </p:cNvGrpSpPr>
          <p:nvPr/>
        </p:nvGrpSpPr>
        <p:grpSpPr bwMode="auto">
          <a:xfrm>
            <a:off x="152400" y="381000"/>
            <a:ext cx="5410200" cy="685800"/>
            <a:chOff x="96" y="240"/>
            <a:chExt cx="3408" cy="432"/>
          </a:xfrm>
        </p:grpSpPr>
        <p:sp>
          <p:nvSpPr>
            <p:cNvPr id="15365" name="Line 5"/>
            <p:cNvSpPr>
              <a:spLocks noChangeShapeType="1"/>
            </p:cNvSpPr>
            <p:nvPr/>
          </p:nvSpPr>
          <p:spPr bwMode="auto">
            <a:xfrm>
              <a:off x="96" y="672"/>
              <a:ext cx="3408" cy="0"/>
            </a:xfrm>
            <a:prstGeom prst="line">
              <a:avLst/>
            </a:prstGeom>
            <a:noFill/>
            <a:ln w="38100">
              <a:solidFill>
                <a:schemeClr val="hlink"/>
              </a:solidFill>
              <a:round/>
              <a:headEnd/>
              <a:tailEnd/>
            </a:ln>
            <a:effectLst/>
          </p:spPr>
          <p:txBody>
            <a:bodyPr/>
            <a:lstStyle/>
            <a:p>
              <a:endParaRPr lang="es-ES"/>
            </a:p>
          </p:txBody>
        </p:sp>
        <p:sp>
          <p:nvSpPr>
            <p:cNvPr id="15366" name="WordArt 6"/>
            <p:cNvSpPr>
              <a:spLocks noChangeArrowheads="1" noChangeShapeType="1" noTextEdit="1"/>
            </p:cNvSpPr>
            <p:nvPr/>
          </p:nvSpPr>
          <p:spPr bwMode="auto">
            <a:xfrm>
              <a:off x="336" y="240"/>
              <a:ext cx="2880" cy="348"/>
            </a:xfrm>
            <a:prstGeom prst="rect">
              <a:avLst/>
            </a:prstGeom>
          </p:spPr>
          <p:txBody>
            <a:bodyPr wrap="none" fromWordArt="1">
              <a:prstTxWarp prst="textPlain">
                <a:avLst>
                  <a:gd name="adj" fmla="val 50000"/>
                </a:avLst>
              </a:prstTxWarp>
            </a:bodyPr>
            <a:lstStyle/>
            <a:p>
              <a:pPr algn="ctr"/>
              <a:r>
                <a:rPr lang="es-ES" sz="4000" kern="10">
                  <a:ln w="9525">
                    <a:noFill/>
                    <a:round/>
                    <a:headEnd/>
                    <a:tailEnd/>
                  </a:ln>
                  <a:solidFill>
                    <a:srgbClr val="336699"/>
                  </a:solidFill>
                  <a:effectLst>
                    <a:outerShdw dist="45791" dir="2021404" algn="ctr" rotWithShape="0">
                      <a:schemeClr val="hlink"/>
                    </a:outerShdw>
                  </a:effectLst>
                  <a:latin typeface="Comic Sans MS"/>
                </a:rPr>
                <a:t>LA CENA DE PASCUA</a:t>
              </a:r>
            </a:p>
          </p:txBody>
        </p:sp>
      </p:grpSp>
      <p:sp>
        <p:nvSpPr>
          <p:cNvPr id="15367" name="Text Box 7"/>
          <p:cNvSpPr txBox="1">
            <a:spLocks noChangeArrowheads="1"/>
          </p:cNvSpPr>
          <p:nvPr/>
        </p:nvSpPr>
        <p:spPr bwMode="auto">
          <a:xfrm>
            <a:off x="974725" y="1541463"/>
            <a:ext cx="3225800" cy="396875"/>
          </a:xfrm>
          <a:prstGeom prst="rect">
            <a:avLst/>
          </a:prstGeom>
          <a:noFill/>
          <a:ln w="9525">
            <a:noFill/>
            <a:miter lim="800000"/>
            <a:headEnd/>
            <a:tailEnd/>
          </a:ln>
          <a:effectLst/>
        </p:spPr>
        <p:txBody>
          <a:bodyPr wrap="none">
            <a:spAutoFit/>
          </a:bodyPr>
          <a:lstStyle/>
          <a:p>
            <a:r>
              <a:rPr lang="es-ES">
                <a:solidFill>
                  <a:schemeClr val="hlink"/>
                </a:solidFill>
              </a:rPr>
              <a:t>Hicieron los preparativos:</a:t>
            </a:r>
          </a:p>
        </p:txBody>
      </p:sp>
      <p:pic>
        <p:nvPicPr>
          <p:cNvPr id="15368" name="Picture 8" descr="cordero"/>
          <p:cNvPicPr>
            <a:picLocks noChangeAspect="1" noChangeArrowheads="1"/>
          </p:cNvPicPr>
          <p:nvPr/>
        </p:nvPicPr>
        <p:blipFill>
          <a:blip r:embed="rId3"/>
          <a:srcRect/>
          <a:stretch>
            <a:fillRect/>
          </a:stretch>
        </p:blipFill>
        <p:spPr bwMode="auto">
          <a:xfrm>
            <a:off x="914400" y="2667000"/>
            <a:ext cx="1806575" cy="2057400"/>
          </a:xfrm>
          <a:prstGeom prst="rect">
            <a:avLst/>
          </a:prstGeom>
          <a:noFill/>
        </p:spPr>
      </p:pic>
      <p:pic>
        <p:nvPicPr>
          <p:cNvPr id="15369" name="Picture 9" descr="AGUA"/>
          <p:cNvPicPr>
            <a:picLocks noChangeAspect="1" noChangeArrowheads="1"/>
          </p:cNvPicPr>
          <p:nvPr/>
        </p:nvPicPr>
        <p:blipFill>
          <a:blip r:embed="rId4"/>
          <a:srcRect/>
          <a:stretch>
            <a:fillRect/>
          </a:stretch>
        </p:blipFill>
        <p:spPr bwMode="auto">
          <a:xfrm>
            <a:off x="2819400" y="4572000"/>
            <a:ext cx="1946275" cy="1927225"/>
          </a:xfrm>
          <a:prstGeom prst="rect">
            <a:avLst/>
          </a:prstGeom>
          <a:noFill/>
        </p:spPr>
      </p:pic>
      <p:pic>
        <p:nvPicPr>
          <p:cNvPr id="15370" name="Picture 10" descr="PAN ÁCIMO 2"/>
          <p:cNvPicPr>
            <a:picLocks noChangeAspect="1" noChangeArrowheads="1"/>
          </p:cNvPicPr>
          <p:nvPr/>
        </p:nvPicPr>
        <p:blipFill>
          <a:blip r:embed="rId5"/>
          <a:srcRect/>
          <a:stretch>
            <a:fillRect/>
          </a:stretch>
        </p:blipFill>
        <p:spPr bwMode="auto">
          <a:xfrm>
            <a:off x="3657600" y="2362200"/>
            <a:ext cx="2125663" cy="1665288"/>
          </a:xfrm>
          <a:prstGeom prst="rect">
            <a:avLst/>
          </a:prstGeom>
          <a:noFill/>
        </p:spPr>
      </p:pic>
      <p:pic>
        <p:nvPicPr>
          <p:cNvPr id="15371" name="Picture 11" descr="VERDURAS AMARGAS 2"/>
          <p:cNvPicPr>
            <a:picLocks noChangeAspect="1" noChangeArrowheads="1"/>
          </p:cNvPicPr>
          <p:nvPr/>
        </p:nvPicPr>
        <p:blipFill>
          <a:blip r:embed="rId6"/>
          <a:srcRect/>
          <a:stretch>
            <a:fillRect/>
          </a:stretch>
        </p:blipFill>
        <p:spPr bwMode="auto">
          <a:xfrm>
            <a:off x="6248400" y="4191000"/>
            <a:ext cx="2043113" cy="1720850"/>
          </a:xfrm>
          <a:prstGeom prst="rect">
            <a:avLst/>
          </a:prstGeom>
          <a:noFill/>
        </p:spPr>
      </p:pic>
      <p:pic>
        <p:nvPicPr>
          <p:cNvPr id="15372" name="Picture 12" descr="VINO"/>
          <p:cNvPicPr>
            <a:picLocks noChangeAspect="1" noChangeArrowheads="1"/>
          </p:cNvPicPr>
          <p:nvPr/>
        </p:nvPicPr>
        <p:blipFill>
          <a:blip r:embed="rId7"/>
          <a:srcRect/>
          <a:stretch>
            <a:fillRect/>
          </a:stretch>
        </p:blipFill>
        <p:spPr bwMode="auto">
          <a:xfrm>
            <a:off x="6477000" y="1524000"/>
            <a:ext cx="2193925" cy="172085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5381"/>
                                        </p:tgtEl>
                                        <p:attrNameLst>
                                          <p:attrName>style.visibility</p:attrName>
                                        </p:attrNameLst>
                                      </p:cBhvr>
                                      <p:to>
                                        <p:strVal val="visible"/>
                                      </p:to>
                                    </p:set>
                                    <p:anim calcmode="lin" valueType="num">
                                      <p:cBhvr additive="base">
                                        <p:cTn id="7" dur="500" fill="hold"/>
                                        <p:tgtEl>
                                          <p:spTgt spid="15381"/>
                                        </p:tgtEl>
                                        <p:attrNameLst>
                                          <p:attrName>ppt_x</p:attrName>
                                        </p:attrNameLst>
                                      </p:cBhvr>
                                      <p:tavLst>
                                        <p:tav tm="0">
                                          <p:val>
                                            <p:strVal val="0-#ppt_w/2"/>
                                          </p:val>
                                        </p:tav>
                                        <p:tav tm="100000">
                                          <p:val>
                                            <p:strVal val="#ppt_x"/>
                                          </p:val>
                                        </p:tav>
                                      </p:tavLst>
                                    </p:anim>
                                    <p:anim calcmode="lin" valueType="num">
                                      <p:cBhvr additive="base">
                                        <p:cTn id="8" dur="500" fill="hold"/>
                                        <p:tgtEl>
                                          <p:spTgt spid="1538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5367"/>
                                        </p:tgtEl>
                                        <p:attrNameLst>
                                          <p:attrName>style.visibility</p:attrName>
                                        </p:attrNameLst>
                                      </p:cBhvr>
                                      <p:to>
                                        <p:strVal val="visible"/>
                                      </p:to>
                                    </p:set>
                                    <p:anim calcmode="lin" valueType="num">
                                      <p:cBhvr additive="base">
                                        <p:cTn id="13" dur="500" fill="hold"/>
                                        <p:tgtEl>
                                          <p:spTgt spid="15367"/>
                                        </p:tgtEl>
                                        <p:attrNameLst>
                                          <p:attrName>ppt_x</p:attrName>
                                        </p:attrNameLst>
                                      </p:cBhvr>
                                      <p:tavLst>
                                        <p:tav tm="0">
                                          <p:val>
                                            <p:strVal val="0-#ppt_w/2"/>
                                          </p:val>
                                        </p:tav>
                                        <p:tav tm="100000">
                                          <p:val>
                                            <p:strVal val="#ppt_x"/>
                                          </p:val>
                                        </p:tav>
                                      </p:tavLst>
                                    </p:anim>
                                    <p:anim calcmode="lin" valueType="num">
                                      <p:cBhvr additive="base">
                                        <p:cTn id="14" dur="500" fill="hold"/>
                                        <p:tgtEl>
                                          <p:spTgt spid="1536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5368"/>
                                        </p:tgtEl>
                                        <p:attrNameLst>
                                          <p:attrName>style.visibility</p:attrName>
                                        </p:attrNameLst>
                                      </p:cBhvr>
                                      <p:to>
                                        <p:strVal val="visible"/>
                                      </p:to>
                                    </p:set>
                                    <p:anim calcmode="lin" valueType="num">
                                      <p:cBhvr additive="base">
                                        <p:cTn id="19" dur="500" fill="hold"/>
                                        <p:tgtEl>
                                          <p:spTgt spid="15368"/>
                                        </p:tgtEl>
                                        <p:attrNameLst>
                                          <p:attrName>ppt_x</p:attrName>
                                        </p:attrNameLst>
                                      </p:cBhvr>
                                      <p:tavLst>
                                        <p:tav tm="0">
                                          <p:val>
                                            <p:strVal val="0-#ppt_w/2"/>
                                          </p:val>
                                        </p:tav>
                                        <p:tav tm="100000">
                                          <p:val>
                                            <p:strVal val="#ppt_x"/>
                                          </p:val>
                                        </p:tav>
                                      </p:tavLst>
                                    </p:anim>
                                    <p:anim calcmode="lin" valueType="num">
                                      <p:cBhvr additive="base">
                                        <p:cTn id="20" dur="500" fill="hold"/>
                                        <p:tgtEl>
                                          <p:spTgt spid="1536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nodeType="clickEffect">
                                  <p:stCondLst>
                                    <p:cond delay="0"/>
                                  </p:stCondLst>
                                  <p:childTnLst>
                                    <p:set>
                                      <p:cBhvr>
                                        <p:cTn id="24" dur="1" fill="hold">
                                          <p:stCondLst>
                                            <p:cond delay="0"/>
                                          </p:stCondLst>
                                        </p:cTn>
                                        <p:tgtEl>
                                          <p:spTgt spid="15370"/>
                                        </p:tgtEl>
                                        <p:attrNameLst>
                                          <p:attrName>style.visibility</p:attrName>
                                        </p:attrNameLst>
                                      </p:cBhvr>
                                      <p:to>
                                        <p:strVal val="visible"/>
                                      </p:to>
                                    </p:set>
                                    <p:anim calcmode="lin" valueType="num">
                                      <p:cBhvr additive="base">
                                        <p:cTn id="25" dur="500" fill="hold"/>
                                        <p:tgtEl>
                                          <p:spTgt spid="15370"/>
                                        </p:tgtEl>
                                        <p:attrNameLst>
                                          <p:attrName>ppt_x</p:attrName>
                                        </p:attrNameLst>
                                      </p:cBhvr>
                                      <p:tavLst>
                                        <p:tav tm="0">
                                          <p:val>
                                            <p:strVal val="#ppt_x"/>
                                          </p:val>
                                        </p:tav>
                                        <p:tav tm="100000">
                                          <p:val>
                                            <p:strVal val="#ppt_x"/>
                                          </p:val>
                                        </p:tav>
                                      </p:tavLst>
                                    </p:anim>
                                    <p:anim calcmode="lin" valueType="num">
                                      <p:cBhvr additive="base">
                                        <p:cTn id="26" dur="500" fill="hold"/>
                                        <p:tgtEl>
                                          <p:spTgt spid="15370"/>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15372"/>
                                        </p:tgtEl>
                                        <p:attrNameLst>
                                          <p:attrName>style.visibility</p:attrName>
                                        </p:attrNameLst>
                                      </p:cBhvr>
                                      <p:to>
                                        <p:strVal val="visible"/>
                                      </p:to>
                                    </p:set>
                                    <p:anim calcmode="lin" valueType="num">
                                      <p:cBhvr additive="base">
                                        <p:cTn id="31" dur="500" fill="hold"/>
                                        <p:tgtEl>
                                          <p:spTgt spid="15372"/>
                                        </p:tgtEl>
                                        <p:attrNameLst>
                                          <p:attrName>ppt_x</p:attrName>
                                        </p:attrNameLst>
                                      </p:cBhvr>
                                      <p:tavLst>
                                        <p:tav tm="0">
                                          <p:val>
                                            <p:strVal val="1+#ppt_w/2"/>
                                          </p:val>
                                        </p:tav>
                                        <p:tav tm="100000">
                                          <p:val>
                                            <p:strVal val="#ppt_x"/>
                                          </p:val>
                                        </p:tav>
                                      </p:tavLst>
                                    </p:anim>
                                    <p:anim calcmode="lin" valueType="num">
                                      <p:cBhvr additive="base">
                                        <p:cTn id="32" dur="500" fill="hold"/>
                                        <p:tgtEl>
                                          <p:spTgt spid="1537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nodeType="clickEffect">
                                  <p:stCondLst>
                                    <p:cond delay="0"/>
                                  </p:stCondLst>
                                  <p:childTnLst>
                                    <p:set>
                                      <p:cBhvr>
                                        <p:cTn id="36" dur="1" fill="hold">
                                          <p:stCondLst>
                                            <p:cond delay="0"/>
                                          </p:stCondLst>
                                        </p:cTn>
                                        <p:tgtEl>
                                          <p:spTgt spid="15369"/>
                                        </p:tgtEl>
                                        <p:attrNameLst>
                                          <p:attrName>style.visibility</p:attrName>
                                        </p:attrNameLst>
                                      </p:cBhvr>
                                      <p:to>
                                        <p:strVal val="visible"/>
                                      </p:to>
                                    </p:set>
                                    <p:anim calcmode="lin" valueType="num">
                                      <p:cBhvr additive="base">
                                        <p:cTn id="37" dur="500" fill="hold"/>
                                        <p:tgtEl>
                                          <p:spTgt spid="15369"/>
                                        </p:tgtEl>
                                        <p:attrNameLst>
                                          <p:attrName>ppt_x</p:attrName>
                                        </p:attrNameLst>
                                      </p:cBhvr>
                                      <p:tavLst>
                                        <p:tav tm="0">
                                          <p:val>
                                            <p:strVal val="0-#ppt_w/2"/>
                                          </p:val>
                                        </p:tav>
                                        <p:tav tm="100000">
                                          <p:val>
                                            <p:strVal val="#ppt_x"/>
                                          </p:val>
                                        </p:tav>
                                      </p:tavLst>
                                    </p:anim>
                                    <p:anim calcmode="lin" valueType="num">
                                      <p:cBhvr additive="base">
                                        <p:cTn id="38" dur="500" fill="hold"/>
                                        <p:tgtEl>
                                          <p:spTgt spid="1536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5371"/>
                                        </p:tgtEl>
                                        <p:attrNameLst>
                                          <p:attrName>style.visibility</p:attrName>
                                        </p:attrNameLst>
                                      </p:cBhvr>
                                      <p:to>
                                        <p:strVal val="visible"/>
                                      </p:to>
                                    </p:set>
                                    <p:anim calcmode="lin" valueType="num">
                                      <p:cBhvr additive="base">
                                        <p:cTn id="43" dur="500" fill="hold"/>
                                        <p:tgtEl>
                                          <p:spTgt spid="15371"/>
                                        </p:tgtEl>
                                        <p:attrNameLst>
                                          <p:attrName>ppt_x</p:attrName>
                                        </p:attrNameLst>
                                      </p:cBhvr>
                                      <p:tavLst>
                                        <p:tav tm="0">
                                          <p:val>
                                            <p:strVal val="#ppt_x"/>
                                          </p:val>
                                        </p:tav>
                                        <p:tav tm="100000">
                                          <p:val>
                                            <p:strVal val="#ppt_x"/>
                                          </p:val>
                                        </p:tav>
                                      </p:tavLst>
                                    </p:anim>
                                    <p:anim calcmode="lin" valueType="num">
                                      <p:cBhvr additive="base">
                                        <p:cTn id="44" dur="500" fill="hold"/>
                                        <p:tgtEl>
                                          <p:spTgt spid="153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rgbClr val="000066"/>
            </a:gs>
          </a:gsLst>
          <a:path path="rect">
            <a:fillToRect r="100000" b="100000"/>
          </a:path>
        </a:gradFill>
        <a:effectLst/>
      </p:bgPr>
    </p:bg>
    <p:spTree>
      <p:nvGrpSpPr>
        <p:cNvPr id="1" name=""/>
        <p:cNvGrpSpPr/>
        <p:nvPr/>
      </p:nvGrpSpPr>
      <p:grpSpPr>
        <a:xfrm>
          <a:off x="0" y="0"/>
          <a:ext cx="0" cy="0"/>
          <a:chOff x="0" y="0"/>
          <a:chExt cx="0" cy="0"/>
        </a:xfrm>
      </p:grpSpPr>
      <p:pic>
        <p:nvPicPr>
          <p:cNvPr id="29707" name="Picture 11" descr="JESUS ULTIMA CENA 2"/>
          <p:cNvPicPr>
            <a:picLocks noChangeAspect="1" noChangeArrowheads="1"/>
          </p:cNvPicPr>
          <p:nvPr/>
        </p:nvPicPr>
        <p:blipFill>
          <a:blip r:embed="rId3"/>
          <a:srcRect/>
          <a:stretch>
            <a:fillRect/>
          </a:stretch>
        </p:blipFill>
        <p:spPr bwMode="auto">
          <a:xfrm>
            <a:off x="3810000" y="838200"/>
            <a:ext cx="5178425" cy="4011613"/>
          </a:xfrm>
          <a:prstGeom prst="rect">
            <a:avLst/>
          </a:prstGeom>
          <a:noFill/>
        </p:spPr>
      </p:pic>
      <p:sp>
        <p:nvSpPr>
          <p:cNvPr id="29710" name="Text Box 14"/>
          <p:cNvSpPr txBox="1">
            <a:spLocks noChangeArrowheads="1"/>
          </p:cNvSpPr>
          <p:nvPr/>
        </p:nvSpPr>
        <p:spPr bwMode="auto">
          <a:xfrm>
            <a:off x="152400" y="1143000"/>
            <a:ext cx="3581400" cy="1006475"/>
          </a:xfrm>
          <a:prstGeom prst="rect">
            <a:avLst/>
          </a:prstGeom>
          <a:noFill/>
          <a:ln w="9525">
            <a:noFill/>
            <a:miter lim="800000"/>
            <a:headEnd/>
            <a:tailEnd/>
          </a:ln>
          <a:effectLst/>
        </p:spPr>
        <p:txBody>
          <a:bodyPr>
            <a:spAutoFit/>
          </a:bodyPr>
          <a:lstStyle/>
          <a:p>
            <a:pPr algn="ctr"/>
            <a:r>
              <a:rPr lang="es-ES">
                <a:solidFill>
                  <a:schemeClr val="hlink"/>
                </a:solidFill>
              </a:rPr>
              <a:t>Durante la cena, Jesús tomó pan, pronunció la bendición, lo partió, se lo dio y dijo:</a:t>
            </a:r>
            <a:endParaRPr lang="es-ES" sz="2400" b="1">
              <a:solidFill>
                <a:schemeClr val="hlink"/>
              </a:solidFill>
            </a:endParaRPr>
          </a:p>
        </p:txBody>
      </p:sp>
      <p:sp>
        <p:nvSpPr>
          <p:cNvPr id="29711" name="Text Box 15"/>
          <p:cNvSpPr txBox="1">
            <a:spLocks noChangeArrowheads="1"/>
          </p:cNvSpPr>
          <p:nvPr/>
        </p:nvSpPr>
        <p:spPr bwMode="auto">
          <a:xfrm>
            <a:off x="228600" y="3962400"/>
            <a:ext cx="3505200" cy="1311275"/>
          </a:xfrm>
          <a:prstGeom prst="rect">
            <a:avLst/>
          </a:prstGeom>
          <a:noFill/>
          <a:ln w="9525">
            <a:noFill/>
            <a:miter lim="800000"/>
            <a:headEnd/>
            <a:tailEnd/>
          </a:ln>
          <a:effectLst/>
        </p:spPr>
        <p:txBody>
          <a:bodyPr>
            <a:spAutoFit/>
          </a:bodyPr>
          <a:lstStyle/>
          <a:p>
            <a:r>
              <a:rPr lang="es-ES">
                <a:solidFill>
                  <a:schemeClr val="hlink"/>
                </a:solidFill>
              </a:rPr>
              <a:t>Tomó luego una copa y después de dar gracias, se la dio diciendo: </a:t>
            </a:r>
          </a:p>
          <a:p>
            <a:r>
              <a:rPr lang="es-ES">
                <a:solidFill>
                  <a:schemeClr val="hlink"/>
                </a:solidFill>
              </a:rPr>
              <a:t>Bebed todos de ella porque</a:t>
            </a:r>
            <a:endParaRPr lang="es-ES" sz="2400" b="1">
              <a:solidFill>
                <a:schemeClr val="hlink"/>
              </a:solidFill>
            </a:endParaRPr>
          </a:p>
        </p:txBody>
      </p:sp>
      <p:sp>
        <p:nvSpPr>
          <p:cNvPr id="29712" name="Text Box 16"/>
          <p:cNvSpPr txBox="1">
            <a:spLocks noChangeArrowheads="1"/>
          </p:cNvSpPr>
          <p:nvPr/>
        </p:nvSpPr>
        <p:spPr bwMode="auto">
          <a:xfrm>
            <a:off x="228600" y="2590800"/>
            <a:ext cx="3352800" cy="822325"/>
          </a:xfrm>
          <a:prstGeom prst="rect">
            <a:avLst/>
          </a:prstGeom>
          <a:noFill/>
          <a:ln w="9525">
            <a:noFill/>
            <a:miter lim="800000"/>
            <a:headEnd/>
            <a:tailEnd/>
          </a:ln>
          <a:effectLst/>
        </p:spPr>
        <p:txBody>
          <a:bodyPr>
            <a:spAutoFit/>
          </a:bodyPr>
          <a:lstStyle/>
          <a:p>
            <a:pPr algn="ctr"/>
            <a:r>
              <a:rPr lang="es-ES" sz="2400" b="1">
                <a:solidFill>
                  <a:schemeClr val="hlink"/>
                </a:solidFill>
              </a:rPr>
              <a:t>TOMAD, ESTO ES MI CUERPO</a:t>
            </a:r>
          </a:p>
        </p:txBody>
      </p:sp>
      <p:sp>
        <p:nvSpPr>
          <p:cNvPr id="29713" name="Text Box 17"/>
          <p:cNvSpPr txBox="1">
            <a:spLocks noChangeArrowheads="1"/>
          </p:cNvSpPr>
          <p:nvPr/>
        </p:nvSpPr>
        <p:spPr bwMode="auto">
          <a:xfrm>
            <a:off x="381000" y="5562600"/>
            <a:ext cx="8305800" cy="822325"/>
          </a:xfrm>
          <a:prstGeom prst="rect">
            <a:avLst/>
          </a:prstGeom>
          <a:noFill/>
          <a:ln w="9525">
            <a:noFill/>
            <a:miter lim="800000"/>
            <a:headEnd/>
            <a:tailEnd/>
          </a:ln>
          <a:effectLst/>
        </p:spPr>
        <p:txBody>
          <a:bodyPr>
            <a:spAutoFit/>
          </a:bodyPr>
          <a:lstStyle/>
          <a:p>
            <a:pPr algn="ctr"/>
            <a:r>
              <a:rPr lang="es-ES" sz="2400" b="1">
                <a:solidFill>
                  <a:schemeClr val="hlink"/>
                </a:solidFill>
              </a:rPr>
              <a:t>ES MI SANGRE, </a:t>
            </a:r>
          </a:p>
          <a:p>
            <a:pPr algn="ctr"/>
            <a:r>
              <a:rPr lang="es-ES" sz="2400" b="1">
                <a:solidFill>
                  <a:schemeClr val="hlink"/>
                </a:solidFill>
              </a:rPr>
              <a:t>LA SANGRE DE LA NUEVA ALIANZA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9707"/>
                                        </p:tgtEl>
                                        <p:attrNameLst>
                                          <p:attrName>style.visibility</p:attrName>
                                        </p:attrNameLst>
                                      </p:cBhvr>
                                      <p:to>
                                        <p:strVal val="visible"/>
                                      </p:to>
                                    </p:set>
                                    <p:animEffect transition="in" filter="blinds(horizontal)">
                                      <p:cBhvr>
                                        <p:cTn id="7" dur="500"/>
                                        <p:tgtEl>
                                          <p:spTgt spid="2970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9710"/>
                                        </p:tgtEl>
                                        <p:attrNameLst>
                                          <p:attrName>style.visibility</p:attrName>
                                        </p:attrNameLst>
                                      </p:cBhvr>
                                      <p:to>
                                        <p:strVal val="visible"/>
                                      </p:to>
                                    </p:set>
                                    <p:anim calcmode="lin" valueType="num">
                                      <p:cBhvr additive="base">
                                        <p:cTn id="12" dur="500" fill="hold"/>
                                        <p:tgtEl>
                                          <p:spTgt spid="29710"/>
                                        </p:tgtEl>
                                        <p:attrNameLst>
                                          <p:attrName>ppt_x</p:attrName>
                                        </p:attrNameLst>
                                      </p:cBhvr>
                                      <p:tavLst>
                                        <p:tav tm="0">
                                          <p:val>
                                            <p:strVal val="0-#ppt_w/2"/>
                                          </p:val>
                                        </p:tav>
                                        <p:tav tm="100000">
                                          <p:val>
                                            <p:strVal val="#ppt_x"/>
                                          </p:val>
                                        </p:tav>
                                      </p:tavLst>
                                    </p:anim>
                                    <p:anim calcmode="lin" valueType="num">
                                      <p:cBhvr additive="base">
                                        <p:cTn id="13" dur="500" fill="hold"/>
                                        <p:tgtEl>
                                          <p:spTgt spid="2971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iterate type="wd">
                                    <p:tmPct val="100000"/>
                                  </p:iterate>
                                  <p:childTnLst>
                                    <p:set>
                                      <p:cBhvr>
                                        <p:cTn id="17" dur="1" fill="hold">
                                          <p:stCondLst>
                                            <p:cond delay="0"/>
                                          </p:stCondLst>
                                        </p:cTn>
                                        <p:tgtEl>
                                          <p:spTgt spid="29712"/>
                                        </p:tgtEl>
                                        <p:attrNameLst>
                                          <p:attrName>style.visibility</p:attrName>
                                        </p:attrNameLst>
                                      </p:cBhvr>
                                      <p:to>
                                        <p:strVal val="visible"/>
                                      </p:to>
                                    </p:set>
                                    <p:anim calcmode="lin" valueType="num">
                                      <p:cBhvr additive="base">
                                        <p:cTn id="18" dur="300" fill="hold"/>
                                        <p:tgtEl>
                                          <p:spTgt spid="29712"/>
                                        </p:tgtEl>
                                        <p:attrNameLst>
                                          <p:attrName>ppt_x</p:attrName>
                                        </p:attrNameLst>
                                      </p:cBhvr>
                                      <p:tavLst>
                                        <p:tav tm="0">
                                          <p:val>
                                            <p:strVal val="0-#ppt_w/2"/>
                                          </p:val>
                                        </p:tav>
                                        <p:tav tm="100000">
                                          <p:val>
                                            <p:strVal val="#ppt_x"/>
                                          </p:val>
                                        </p:tav>
                                      </p:tavLst>
                                    </p:anim>
                                    <p:anim calcmode="lin" valueType="num">
                                      <p:cBhvr additive="base">
                                        <p:cTn id="19" dur="300" fill="hold"/>
                                        <p:tgtEl>
                                          <p:spTgt spid="2971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9711"/>
                                        </p:tgtEl>
                                        <p:attrNameLst>
                                          <p:attrName>style.visibility</p:attrName>
                                        </p:attrNameLst>
                                      </p:cBhvr>
                                      <p:to>
                                        <p:strVal val="visible"/>
                                      </p:to>
                                    </p:set>
                                    <p:anim calcmode="lin" valueType="num">
                                      <p:cBhvr additive="base">
                                        <p:cTn id="24" dur="500" fill="hold"/>
                                        <p:tgtEl>
                                          <p:spTgt spid="29711"/>
                                        </p:tgtEl>
                                        <p:attrNameLst>
                                          <p:attrName>ppt_x</p:attrName>
                                        </p:attrNameLst>
                                      </p:cBhvr>
                                      <p:tavLst>
                                        <p:tav tm="0">
                                          <p:val>
                                            <p:strVal val="0-#ppt_w/2"/>
                                          </p:val>
                                        </p:tav>
                                        <p:tav tm="100000">
                                          <p:val>
                                            <p:strVal val="#ppt_x"/>
                                          </p:val>
                                        </p:tav>
                                      </p:tavLst>
                                    </p:anim>
                                    <p:anim calcmode="lin" valueType="num">
                                      <p:cBhvr additive="base">
                                        <p:cTn id="25" dur="500" fill="hold"/>
                                        <p:tgtEl>
                                          <p:spTgt spid="29711"/>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2" fill="hold" grpId="0" nodeType="clickEffect">
                                  <p:stCondLst>
                                    <p:cond delay="0"/>
                                  </p:stCondLst>
                                  <p:iterate type="wd">
                                    <p:tmPct val="100000"/>
                                  </p:iterate>
                                  <p:childTnLst>
                                    <p:set>
                                      <p:cBhvr>
                                        <p:cTn id="29" dur="1" fill="hold">
                                          <p:stCondLst>
                                            <p:cond delay="0"/>
                                          </p:stCondLst>
                                        </p:cTn>
                                        <p:tgtEl>
                                          <p:spTgt spid="29713"/>
                                        </p:tgtEl>
                                        <p:attrNameLst>
                                          <p:attrName>style.visibility</p:attrName>
                                        </p:attrNameLst>
                                      </p:cBhvr>
                                      <p:to>
                                        <p:strVal val="visible"/>
                                      </p:to>
                                    </p:set>
                                    <p:anim calcmode="lin" valueType="num">
                                      <p:cBhvr additive="base">
                                        <p:cTn id="30" dur="300" fill="hold"/>
                                        <p:tgtEl>
                                          <p:spTgt spid="29713"/>
                                        </p:tgtEl>
                                        <p:attrNameLst>
                                          <p:attrName>ppt_x</p:attrName>
                                        </p:attrNameLst>
                                      </p:cBhvr>
                                      <p:tavLst>
                                        <p:tav tm="0">
                                          <p:val>
                                            <p:strVal val="0-#ppt_w/2"/>
                                          </p:val>
                                        </p:tav>
                                        <p:tav tm="100000">
                                          <p:val>
                                            <p:strVal val="#ppt_x"/>
                                          </p:val>
                                        </p:tav>
                                      </p:tavLst>
                                    </p:anim>
                                    <p:anim calcmode="lin" valueType="num">
                                      <p:cBhvr additive="base">
                                        <p:cTn id="31" dur="300" fill="hold"/>
                                        <p:tgtEl>
                                          <p:spTgt spid="297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10" grpId="0" autoUpdateAnimBg="0"/>
      <p:bldP spid="29711" grpId="0" autoUpdateAnimBg="0"/>
      <p:bldP spid="29712" grpId="0" autoUpdateAnimBg="0"/>
      <p:bldP spid="29713"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rgbClr val="000066"/>
            </a:gs>
          </a:gsLst>
          <a:path path="rect">
            <a:fillToRect r="100000" b="100000"/>
          </a:path>
        </a:gradFill>
        <a:effectLst/>
      </p:bgPr>
    </p:bg>
    <p:spTree>
      <p:nvGrpSpPr>
        <p:cNvPr id="1" name=""/>
        <p:cNvGrpSpPr/>
        <p:nvPr/>
      </p:nvGrpSpPr>
      <p:grpSpPr>
        <a:xfrm>
          <a:off x="0" y="0"/>
          <a:ext cx="0" cy="0"/>
          <a:chOff x="0" y="0"/>
          <a:chExt cx="0" cy="0"/>
        </a:xfrm>
      </p:grpSpPr>
      <p:pic>
        <p:nvPicPr>
          <p:cNvPr id="31748" name="Picture 4" descr="JESUS ULTIMA CENA"/>
          <p:cNvPicPr>
            <a:picLocks noChangeAspect="1" noChangeArrowheads="1"/>
          </p:cNvPicPr>
          <p:nvPr/>
        </p:nvPicPr>
        <p:blipFill>
          <a:blip r:embed="rId3"/>
          <a:srcRect/>
          <a:stretch>
            <a:fillRect/>
          </a:stretch>
        </p:blipFill>
        <p:spPr bwMode="auto">
          <a:xfrm>
            <a:off x="3810000" y="609600"/>
            <a:ext cx="4892675" cy="3771900"/>
          </a:xfrm>
          <a:prstGeom prst="rect">
            <a:avLst/>
          </a:prstGeom>
          <a:noFill/>
        </p:spPr>
      </p:pic>
      <p:sp>
        <p:nvSpPr>
          <p:cNvPr id="31749" name="Text Box 5"/>
          <p:cNvSpPr txBox="1">
            <a:spLocks noChangeArrowheads="1"/>
          </p:cNvSpPr>
          <p:nvPr/>
        </p:nvSpPr>
        <p:spPr bwMode="auto">
          <a:xfrm>
            <a:off x="304800" y="974725"/>
            <a:ext cx="3048000" cy="3444875"/>
          </a:xfrm>
          <a:prstGeom prst="rect">
            <a:avLst/>
          </a:prstGeom>
          <a:noFill/>
          <a:ln w="9525">
            <a:noFill/>
            <a:miter lim="800000"/>
            <a:headEnd/>
            <a:tailEnd/>
          </a:ln>
          <a:effectLst/>
        </p:spPr>
        <p:txBody>
          <a:bodyPr>
            <a:spAutoFit/>
          </a:bodyPr>
          <a:lstStyle/>
          <a:p>
            <a:pPr algn="ctr"/>
            <a:r>
              <a:rPr lang="es-ES">
                <a:solidFill>
                  <a:schemeClr val="hlink"/>
                </a:solidFill>
              </a:rPr>
              <a:t>Jesús llevó su amor hasta el fin.</a:t>
            </a:r>
          </a:p>
          <a:p>
            <a:pPr algn="ctr"/>
            <a:r>
              <a:rPr lang="es-ES">
                <a:solidFill>
                  <a:schemeClr val="hlink"/>
                </a:solidFill>
              </a:rPr>
              <a:t>Se levantó de la mesa, tomó una toalla y se la ciñó a la cintura. Echó agua en una palangana y lavó los pies de sus amigos.</a:t>
            </a:r>
          </a:p>
          <a:p>
            <a:pPr algn="ctr"/>
            <a:r>
              <a:rPr lang="es-ES">
                <a:solidFill>
                  <a:schemeClr val="hlink"/>
                </a:solidFill>
              </a:rPr>
              <a:t>Esta era una tarea reservada a los esclavos.</a:t>
            </a:r>
            <a:endParaRPr lang="es-ES" sz="2400" b="1">
              <a:solidFill>
                <a:schemeClr val="hlink"/>
              </a:solidFill>
            </a:endParaRPr>
          </a:p>
        </p:txBody>
      </p:sp>
      <p:sp>
        <p:nvSpPr>
          <p:cNvPr id="31750" name="Text Box 6"/>
          <p:cNvSpPr txBox="1">
            <a:spLocks noChangeArrowheads="1"/>
          </p:cNvSpPr>
          <p:nvPr/>
        </p:nvSpPr>
        <p:spPr bwMode="auto">
          <a:xfrm>
            <a:off x="457200" y="5029200"/>
            <a:ext cx="8305800" cy="457200"/>
          </a:xfrm>
          <a:prstGeom prst="rect">
            <a:avLst/>
          </a:prstGeom>
          <a:noFill/>
          <a:ln w="9525">
            <a:noFill/>
            <a:miter lim="800000"/>
            <a:headEnd/>
            <a:tailEnd/>
          </a:ln>
          <a:effectLst/>
        </p:spPr>
        <p:txBody>
          <a:bodyPr>
            <a:spAutoFit/>
          </a:bodyPr>
          <a:lstStyle/>
          <a:p>
            <a:pPr algn="ctr"/>
            <a:r>
              <a:rPr lang="es-ES" sz="2400" b="1">
                <a:solidFill>
                  <a:schemeClr val="hlink"/>
                </a:solidFill>
              </a:rPr>
              <a:t>“VOSOTROS, DEBÉIS HACER LO MISMO”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1748"/>
                                        </p:tgtEl>
                                        <p:attrNameLst>
                                          <p:attrName>style.visibility</p:attrName>
                                        </p:attrNameLst>
                                      </p:cBhvr>
                                      <p:to>
                                        <p:strVal val="visible"/>
                                      </p:to>
                                    </p:set>
                                    <p:animEffect transition="in" filter="blinds(horizontal)">
                                      <p:cBhvr>
                                        <p:cTn id="7" dur="500"/>
                                        <p:tgtEl>
                                          <p:spTgt spid="317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1749"/>
                                        </p:tgtEl>
                                        <p:attrNameLst>
                                          <p:attrName>style.visibility</p:attrName>
                                        </p:attrNameLst>
                                      </p:cBhvr>
                                      <p:to>
                                        <p:strVal val="visible"/>
                                      </p:to>
                                    </p:set>
                                    <p:anim calcmode="lin" valueType="num">
                                      <p:cBhvr additive="base">
                                        <p:cTn id="12" dur="500" fill="hold"/>
                                        <p:tgtEl>
                                          <p:spTgt spid="31749"/>
                                        </p:tgtEl>
                                        <p:attrNameLst>
                                          <p:attrName>ppt_x</p:attrName>
                                        </p:attrNameLst>
                                      </p:cBhvr>
                                      <p:tavLst>
                                        <p:tav tm="0">
                                          <p:val>
                                            <p:strVal val="0-#ppt_w/2"/>
                                          </p:val>
                                        </p:tav>
                                        <p:tav tm="100000">
                                          <p:val>
                                            <p:strVal val="#ppt_x"/>
                                          </p:val>
                                        </p:tav>
                                      </p:tavLst>
                                    </p:anim>
                                    <p:anim calcmode="lin" valueType="num">
                                      <p:cBhvr additive="base">
                                        <p:cTn id="13" dur="500" fill="hold"/>
                                        <p:tgtEl>
                                          <p:spTgt spid="3174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iterate type="wd">
                                    <p:tmPct val="100000"/>
                                  </p:iterate>
                                  <p:childTnLst>
                                    <p:set>
                                      <p:cBhvr>
                                        <p:cTn id="17" dur="1" fill="hold">
                                          <p:stCondLst>
                                            <p:cond delay="0"/>
                                          </p:stCondLst>
                                        </p:cTn>
                                        <p:tgtEl>
                                          <p:spTgt spid="31750"/>
                                        </p:tgtEl>
                                        <p:attrNameLst>
                                          <p:attrName>style.visibility</p:attrName>
                                        </p:attrNameLst>
                                      </p:cBhvr>
                                      <p:to>
                                        <p:strVal val="visible"/>
                                      </p:to>
                                    </p:set>
                                    <p:anim calcmode="lin" valueType="num">
                                      <p:cBhvr additive="base">
                                        <p:cTn id="18" dur="300" fill="hold"/>
                                        <p:tgtEl>
                                          <p:spTgt spid="31750"/>
                                        </p:tgtEl>
                                        <p:attrNameLst>
                                          <p:attrName>ppt_x</p:attrName>
                                        </p:attrNameLst>
                                      </p:cBhvr>
                                      <p:tavLst>
                                        <p:tav tm="0">
                                          <p:val>
                                            <p:strVal val="0-#ppt_w/2"/>
                                          </p:val>
                                        </p:tav>
                                        <p:tav tm="100000">
                                          <p:val>
                                            <p:strVal val="#ppt_x"/>
                                          </p:val>
                                        </p:tav>
                                      </p:tavLst>
                                    </p:anim>
                                    <p:anim calcmode="lin" valueType="num">
                                      <p:cBhvr additive="base">
                                        <p:cTn id="19" dur="300" fill="hold"/>
                                        <p:tgtEl>
                                          <p:spTgt spid="317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utoUpdateAnimBg="0"/>
      <p:bldP spid="31750"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66"/>
            </a:gs>
            <a:gs pos="100000">
              <a:schemeClr val="tx1"/>
            </a:gs>
          </a:gsLst>
          <a:lin ang="5400000" scaled="1"/>
        </a:gradFill>
        <a:effectLst/>
      </p:bgPr>
    </p:bg>
    <p:spTree>
      <p:nvGrpSpPr>
        <p:cNvPr id="1" name=""/>
        <p:cNvGrpSpPr/>
        <p:nvPr/>
      </p:nvGrpSpPr>
      <p:grpSpPr>
        <a:xfrm>
          <a:off x="0" y="0"/>
          <a:ext cx="0" cy="0"/>
          <a:chOff x="0" y="0"/>
          <a:chExt cx="0" cy="0"/>
        </a:xfrm>
      </p:grpSpPr>
      <p:pic>
        <p:nvPicPr>
          <p:cNvPr id="33798" name="Picture 6" descr="JESUS LLORANDO"/>
          <p:cNvPicPr>
            <a:picLocks noChangeAspect="1" noChangeArrowheads="1"/>
          </p:cNvPicPr>
          <p:nvPr/>
        </p:nvPicPr>
        <p:blipFill>
          <a:blip r:embed="rId3"/>
          <a:srcRect/>
          <a:stretch>
            <a:fillRect/>
          </a:stretch>
        </p:blipFill>
        <p:spPr bwMode="auto">
          <a:xfrm>
            <a:off x="3121025" y="1562100"/>
            <a:ext cx="5794375" cy="3771900"/>
          </a:xfrm>
          <a:prstGeom prst="rect">
            <a:avLst/>
          </a:prstGeom>
          <a:noFill/>
        </p:spPr>
      </p:pic>
      <p:sp>
        <p:nvSpPr>
          <p:cNvPr id="33799" name="Text Box 7"/>
          <p:cNvSpPr txBox="1">
            <a:spLocks noChangeArrowheads="1"/>
          </p:cNvSpPr>
          <p:nvPr/>
        </p:nvSpPr>
        <p:spPr bwMode="auto">
          <a:xfrm>
            <a:off x="152400" y="1584325"/>
            <a:ext cx="2590800" cy="4054475"/>
          </a:xfrm>
          <a:prstGeom prst="rect">
            <a:avLst/>
          </a:prstGeom>
          <a:noFill/>
          <a:ln w="9525">
            <a:noFill/>
            <a:miter lim="800000"/>
            <a:headEnd/>
            <a:tailEnd/>
          </a:ln>
          <a:effectLst/>
        </p:spPr>
        <p:txBody>
          <a:bodyPr>
            <a:spAutoFit/>
          </a:bodyPr>
          <a:lstStyle/>
          <a:p>
            <a:r>
              <a:rPr lang="es-ES">
                <a:solidFill>
                  <a:schemeClr val="hlink"/>
                </a:solidFill>
              </a:rPr>
              <a:t>Cuando acabaron de cenar fueron a un huerto llamado Getsemaní.</a:t>
            </a:r>
          </a:p>
          <a:p>
            <a:endParaRPr lang="es-ES">
              <a:solidFill>
                <a:schemeClr val="hlink"/>
              </a:solidFill>
            </a:endParaRPr>
          </a:p>
          <a:p>
            <a:r>
              <a:rPr lang="es-ES">
                <a:solidFill>
                  <a:schemeClr val="hlink"/>
                </a:solidFill>
              </a:rPr>
              <a:t>Jesús les dijo:</a:t>
            </a:r>
          </a:p>
          <a:p>
            <a:endParaRPr lang="es-ES">
              <a:solidFill>
                <a:schemeClr val="hlink"/>
              </a:solidFill>
            </a:endParaRPr>
          </a:p>
          <a:p>
            <a:r>
              <a:rPr lang="es-ES">
                <a:solidFill>
                  <a:schemeClr val="hlink"/>
                </a:solidFill>
              </a:rPr>
              <a:t>“Siento una tristeza mortal, quedaos aquí y velad conmigo”.</a:t>
            </a:r>
          </a:p>
          <a:p>
            <a:endParaRPr lang="es-ES">
              <a:solidFill>
                <a:schemeClr val="hlink"/>
              </a:solidFill>
            </a:endParaRPr>
          </a:p>
          <a:p>
            <a:r>
              <a:rPr lang="es-ES">
                <a:solidFill>
                  <a:schemeClr val="hlink"/>
                </a:solidFill>
              </a:rPr>
              <a:t>Se retiró y se puso a rezar.</a:t>
            </a:r>
            <a:endParaRPr lang="es-ES" sz="2400" b="1">
              <a:solidFill>
                <a:schemeClr val="hlink"/>
              </a:solidFill>
            </a:endParaRPr>
          </a:p>
        </p:txBody>
      </p:sp>
      <p:grpSp>
        <p:nvGrpSpPr>
          <p:cNvPr id="33803" name="Group 11"/>
          <p:cNvGrpSpPr>
            <a:grpSpLocks/>
          </p:cNvGrpSpPr>
          <p:nvPr/>
        </p:nvGrpSpPr>
        <p:grpSpPr bwMode="auto">
          <a:xfrm>
            <a:off x="152400" y="228600"/>
            <a:ext cx="3124200" cy="838200"/>
            <a:chOff x="96" y="144"/>
            <a:chExt cx="1968" cy="528"/>
          </a:xfrm>
        </p:grpSpPr>
        <p:sp>
          <p:nvSpPr>
            <p:cNvPr id="33800" name="Line 8"/>
            <p:cNvSpPr>
              <a:spLocks noChangeShapeType="1"/>
            </p:cNvSpPr>
            <p:nvPr/>
          </p:nvSpPr>
          <p:spPr bwMode="auto">
            <a:xfrm>
              <a:off x="96" y="672"/>
              <a:ext cx="1968" cy="0"/>
            </a:xfrm>
            <a:prstGeom prst="line">
              <a:avLst/>
            </a:prstGeom>
            <a:noFill/>
            <a:ln w="38100">
              <a:solidFill>
                <a:schemeClr val="hlink"/>
              </a:solidFill>
              <a:round/>
              <a:headEnd/>
              <a:tailEnd/>
            </a:ln>
            <a:effectLst/>
          </p:spPr>
          <p:txBody>
            <a:bodyPr/>
            <a:lstStyle/>
            <a:p>
              <a:endParaRPr lang="es-ES"/>
            </a:p>
          </p:txBody>
        </p:sp>
        <p:sp>
          <p:nvSpPr>
            <p:cNvPr id="33802" name="WordArt 10"/>
            <p:cNvSpPr>
              <a:spLocks noChangeArrowheads="1" noChangeShapeType="1" noTextEdit="1"/>
            </p:cNvSpPr>
            <p:nvPr/>
          </p:nvSpPr>
          <p:spPr bwMode="auto">
            <a:xfrm>
              <a:off x="192" y="144"/>
              <a:ext cx="1800" cy="402"/>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chemeClr val="hlink"/>
                    </a:outerShdw>
                  </a:effectLst>
                  <a:latin typeface="Comic Sans MS"/>
                </a:rPr>
                <a:t>GETSEMANÍ</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3803"/>
                                        </p:tgtEl>
                                        <p:attrNameLst>
                                          <p:attrName>style.visibility</p:attrName>
                                        </p:attrNameLst>
                                      </p:cBhvr>
                                      <p:to>
                                        <p:strVal val="visible"/>
                                      </p:to>
                                    </p:set>
                                    <p:anim calcmode="lin" valueType="num">
                                      <p:cBhvr additive="base">
                                        <p:cTn id="7" dur="500" fill="hold"/>
                                        <p:tgtEl>
                                          <p:spTgt spid="33803"/>
                                        </p:tgtEl>
                                        <p:attrNameLst>
                                          <p:attrName>ppt_x</p:attrName>
                                        </p:attrNameLst>
                                      </p:cBhvr>
                                      <p:tavLst>
                                        <p:tav tm="0">
                                          <p:val>
                                            <p:strVal val="0-#ppt_w/2"/>
                                          </p:val>
                                        </p:tav>
                                        <p:tav tm="100000">
                                          <p:val>
                                            <p:strVal val="#ppt_x"/>
                                          </p:val>
                                        </p:tav>
                                      </p:tavLst>
                                    </p:anim>
                                    <p:anim calcmode="lin" valueType="num">
                                      <p:cBhvr additive="base">
                                        <p:cTn id="8" dur="500" fill="hold"/>
                                        <p:tgtEl>
                                          <p:spTgt spid="3380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3798"/>
                                        </p:tgtEl>
                                        <p:attrNameLst>
                                          <p:attrName>style.visibility</p:attrName>
                                        </p:attrNameLst>
                                      </p:cBhvr>
                                      <p:to>
                                        <p:strVal val="visible"/>
                                      </p:to>
                                    </p:set>
                                    <p:animEffect transition="in" filter="blinds(horizontal)">
                                      <p:cBhvr>
                                        <p:cTn id="13" dur="500"/>
                                        <p:tgtEl>
                                          <p:spTgt spid="3379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3799">
                                            <p:txEl>
                                              <p:pRg st="0" end="0"/>
                                            </p:txEl>
                                          </p:spTgt>
                                        </p:tgtEl>
                                        <p:attrNameLst>
                                          <p:attrName>style.visibility</p:attrName>
                                        </p:attrNameLst>
                                      </p:cBhvr>
                                      <p:to>
                                        <p:strVal val="visible"/>
                                      </p:to>
                                    </p:set>
                                    <p:anim calcmode="lin" valueType="num">
                                      <p:cBhvr additive="base">
                                        <p:cTn id="18" dur="500" fill="hold"/>
                                        <p:tgtEl>
                                          <p:spTgt spid="33799">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337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3799">
                                            <p:txEl>
                                              <p:pRg st="2" end="2"/>
                                            </p:txEl>
                                          </p:spTgt>
                                        </p:tgtEl>
                                        <p:attrNameLst>
                                          <p:attrName>style.visibility</p:attrName>
                                        </p:attrNameLst>
                                      </p:cBhvr>
                                      <p:to>
                                        <p:strVal val="visible"/>
                                      </p:to>
                                    </p:set>
                                    <p:anim calcmode="lin" valueType="num">
                                      <p:cBhvr additive="base">
                                        <p:cTn id="24" dur="500" fill="hold"/>
                                        <p:tgtEl>
                                          <p:spTgt spid="33799">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3379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3799">
                                            <p:txEl>
                                              <p:pRg st="4" end="4"/>
                                            </p:txEl>
                                          </p:spTgt>
                                        </p:tgtEl>
                                        <p:attrNameLst>
                                          <p:attrName>style.visibility</p:attrName>
                                        </p:attrNameLst>
                                      </p:cBhvr>
                                      <p:to>
                                        <p:strVal val="visible"/>
                                      </p:to>
                                    </p:set>
                                    <p:anim calcmode="lin" valueType="num">
                                      <p:cBhvr additive="base">
                                        <p:cTn id="30" dur="500" fill="hold"/>
                                        <p:tgtEl>
                                          <p:spTgt spid="33799">
                                            <p:txEl>
                                              <p:pRg st="4" end="4"/>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3379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33799">
                                            <p:txEl>
                                              <p:pRg st="6" end="6"/>
                                            </p:txEl>
                                          </p:spTgt>
                                        </p:tgtEl>
                                        <p:attrNameLst>
                                          <p:attrName>style.visibility</p:attrName>
                                        </p:attrNameLst>
                                      </p:cBhvr>
                                      <p:to>
                                        <p:strVal val="visible"/>
                                      </p:to>
                                    </p:set>
                                    <p:anim calcmode="lin" valueType="num">
                                      <p:cBhvr additive="base">
                                        <p:cTn id="36" dur="500" fill="hold"/>
                                        <p:tgtEl>
                                          <p:spTgt spid="33799">
                                            <p:txEl>
                                              <p:pRg st="6" end="6"/>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33799">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66"/>
            </a:gs>
            <a:gs pos="100000">
              <a:schemeClr val="tx1"/>
            </a:gs>
          </a:gsLst>
          <a:lin ang="5400000" scaled="1"/>
        </a:gradFill>
        <a:effectLst/>
      </p:bgPr>
    </p:bg>
    <p:spTree>
      <p:nvGrpSpPr>
        <p:cNvPr id="1" name=""/>
        <p:cNvGrpSpPr/>
        <p:nvPr/>
      </p:nvGrpSpPr>
      <p:grpSpPr>
        <a:xfrm>
          <a:off x="0" y="0"/>
          <a:ext cx="0" cy="0"/>
          <a:chOff x="0" y="0"/>
          <a:chExt cx="0" cy="0"/>
        </a:xfrm>
      </p:grpSpPr>
      <p:pic>
        <p:nvPicPr>
          <p:cNvPr id="35842" name="Picture 2" descr="JESUS HUERTO OLIVOS 5"/>
          <p:cNvPicPr>
            <a:picLocks noChangeAspect="1" noChangeArrowheads="1"/>
          </p:cNvPicPr>
          <p:nvPr/>
        </p:nvPicPr>
        <p:blipFill>
          <a:blip r:embed="rId3"/>
          <a:srcRect/>
          <a:stretch>
            <a:fillRect/>
          </a:stretch>
        </p:blipFill>
        <p:spPr bwMode="auto">
          <a:xfrm>
            <a:off x="685800" y="914400"/>
            <a:ext cx="7620000" cy="4165600"/>
          </a:xfrm>
          <a:prstGeom prst="rect">
            <a:avLst/>
          </a:prstGeom>
          <a:noFill/>
        </p:spPr>
      </p:pic>
      <p:sp>
        <p:nvSpPr>
          <p:cNvPr id="35843" name="Text Box 3"/>
          <p:cNvSpPr txBox="1">
            <a:spLocks noChangeArrowheads="1"/>
          </p:cNvSpPr>
          <p:nvPr/>
        </p:nvSpPr>
        <p:spPr bwMode="auto">
          <a:xfrm>
            <a:off x="228600" y="5486400"/>
            <a:ext cx="8305800" cy="822325"/>
          </a:xfrm>
          <a:prstGeom prst="rect">
            <a:avLst/>
          </a:prstGeom>
          <a:noFill/>
          <a:ln w="9525">
            <a:noFill/>
            <a:miter lim="800000"/>
            <a:headEnd/>
            <a:tailEnd/>
          </a:ln>
          <a:effectLst/>
        </p:spPr>
        <p:txBody>
          <a:bodyPr>
            <a:spAutoFit/>
          </a:bodyPr>
          <a:lstStyle/>
          <a:p>
            <a:pPr algn="ctr"/>
            <a:r>
              <a:rPr lang="es-ES" sz="2400" b="1">
                <a:solidFill>
                  <a:schemeClr val="hlink"/>
                </a:solidFill>
              </a:rPr>
              <a:t>Abba, Padre, si es posible aparta de mi esta copa de amargura; pero que SE HAGA TU VOLUNTAD.</a:t>
            </a:r>
          </a:p>
        </p:txBody>
      </p:sp>
      <p:sp>
        <p:nvSpPr>
          <p:cNvPr id="35844" name="Text Box 4"/>
          <p:cNvSpPr txBox="1">
            <a:spLocks noChangeArrowheads="1"/>
          </p:cNvSpPr>
          <p:nvPr/>
        </p:nvSpPr>
        <p:spPr bwMode="auto">
          <a:xfrm>
            <a:off x="457200" y="1524000"/>
            <a:ext cx="1676400" cy="457200"/>
          </a:xfrm>
          <a:prstGeom prst="rect">
            <a:avLst/>
          </a:prstGeom>
          <a:noFill/>
          <a:ln w="9525">
            <a:noFill/>
            <a:miter lim="800000"/>
            <a:headEnd/>
            <a:tailEnd/>
          </a:ln>
          <a:effectLst/>
        </p:spPr>
        <p:txBody>
          <a:bodyPr>
            <a:spAutoFit/>
          </a:bodyPr>
          <a:lstStyle/>
          <a:p>
            <a:r>
              <a:rPr lang="es-ES" sz="2400" b="1">
                <a:solidFill>
                  <a:schemeClr val="hlink"/>
                </a:solidFill>
              </a:rPr>
              <a:t>SOLEDAD</a:t>
            </a:r>
          </a:p>
        </p:txBody>
      </p:sp>
      <p:sp>
        <p:nvSpPr>
          <p:cNvPr id="35845" name="Text Box 5"/>
          <p:cNvSpPr txBox="1">
            <a:spLocks noChangeArrowheads="1"/>
          </p:cNvSpPr>
          <p:nvPr/>
        </p:nvSpPr>
        <p:spPr bwMode="auto">
          <a:xfrm>
            <a:off x="762000" y="685800"/>
            <a:ext cx="1981200" cy="457200"/>
          </a:xfrm>
          <a:prstGeom prst="rect">
            <a:avLst/>
          </a:prstGeom>
          <a:noFill/>
          <a:ln w="9525">
            <a:noFill/>
            <a:miter lim="800000"/>
            <a:headEnd/>
            <a:tailEnd/>
          </a:ln>
          <a:effectLst/>
        </p:spPr>
        <p:txBody>
          <a:bodyPr>
            <a:spAutoFit/>
          </a:bodyPr>
          <a:lstStyle/>
          <a:p>
            <a:r>
              <a:rPr lang="es-ES" sz="2400" b="1">
                <a:solidFill>
                  <a:schemeClr val="hlink"/>
                </a:solidFill>
              </a:rPr>
              <a:t>TRISTEZA</a:t>
            </a:r>
          </a:p>
        </p:txBody>
      </p:sp>
      <p:sp>
        <p:nvSpPr>
          <p:cNvPr id="35846" name="Text Box 6"/>
          <p:cNvSpPr txBox="1">
            <a:spLocks noChangeArrowheads="1"/>
          </p:cNvSpPr>
          <p:nvPr/>
        </p:nvSpPr>
        <p:spPr bwMode="auto">
          <a:xfrm>
            <a:off x="4953000" y="990600"/>
            <a:ext cx="1676400" cy="457200"/>
          </a:xfrm>
          <a:prstGeom prst="rect">
            <a:avLst/>
          </a:prstGeom>
          <a:noFill/>
          <a:ln w="9525">
            <a:noFill/>
            <a:miter lim="800000"/>
            <a:headEnd/>
            <a:tailEnd/>
          </a:ln>
          <a:effectLst/>
        </p:spPr>
        <p:txBody>
          <a:bodyPr>
            <a:spAutoFit/>
          </a:bodyPr>
          <a:lstStyle/>
          <a:p>
            <a:r>
              <a:rPr lang="es-ES" sz="2400" b="1">
                <a:solidFill>
                  <a:schemeClr val="hlink"/>
                </a:solidFill>
              </a:rPr>
              <a:t>FRACASO</a:t>
            </a:r>
          </a:p>
        </p:txBody>
      </p:sp>
      <p:sp>
        <p:nvSpPr>
          <p:cNvPr id="35847" name="Text Box 7"/>
          <p:cNvSpPr txBox="1">
            <a:spLocks noChangeArrowheads="1"/>
          </p:cNvSpPr>
          <p:nvPr/>
        </p:nvSpPr>
        <p:spPr bwMode="auto">
          <a:xfrm>
            <a:off x="7162800" y="685800"/>
            <a:ext cx="3276600" cy="457200"/>
          </a:xfrm>
          <a:prstGeom prst="rect">
            <a:avLst/>
          </a:prstGeom>
          <a:noFill/>
          <a:ln w="9525">
            <a:noFill/>
            <a:miter lim="800000"/>
            <a:headEnd/>
            <a:tailEnd/>
          </a:ln>
          <a:effectLst/>
        </p:spPr>
        <p:txBody>
          <a:bodyPr>
            <a:spAutoFit/>
          </a:bodyPr>
          <a:lstStyle/>
          <a:p>
            <a:r>
              <a:rPr lang="es-ES" sz="2400" b="1">
                <a:solidFill>
                  <a:schemeClr val="hlink"/>
                </a:solidFill>
              </a:rPr>
              <a:t>VIOLENCIA</a:t>
            </a:r>
          </a:p>
        </p:txBody>
      </p:sp>
      <p:sp>
        <p:nvSpPr>
          <p:cNvPr id="35848" name="Text Box 8"/>
          <p:cNvSpPr txBox="1">
            <a:spLocks noChangeArrowheads="1"/>
          </p:cNvSpPr>
          <p:nvPr/>
        </p:nvSpPr>
        <p:spPr bwMode="auto">
          <a:xfrm>
            <a:off x="5715000" y="228600"/>
            <a:ext cx="1676400" cy="457200"/>
          </a:xfrm>
          <a:prstGeom prst="rect">
            <a:avLst/>
          </a:prstGeom>
          <a:noFill/>
          <a:ln w="9525">
            <a:noFill/>
            <a:miter lim="800000"/>
            <a:headEnd/>
            <a:tailEnd/>
          </a:ln>
          <a:effectLst/>
        </p:spPr>
        <p:txBody>
          <a:bodyPr>
            <a:spAutoFit/>
          </a:bodyPr>
          <a:lstStyle/>
          <a:p>
            <a:r>
              <a:rPr lang="es-ES" sz="2400" b="1">
                <a:solidFill>
                  <a:schemeClr val="hlink"/>
                </a:solidFill>
              </a:rPr>
              <a:t>MIEDO</a:t>
            </a:r>
          </a:p>
        </p:txBody>
      </p:sp>
      <p:sp>
        <p:nvSpPr>
          <p:cNvPr id="35849" name="Text Box 9"/>
          <p:cNvSpPr txBox="1">
            <a:spLocks noChangeArrowheads="1"/>
          </p:cNvSpPr>
          <p:nvPr/>
        </p:nvSpPr>
        <p:spPr bwMode="auto">
          <a:xfrm>
            <a:off x="2895600" y="381000"/>
            <a:ext cx="2133600" cy="579438"/>
          </a:xfrm>
          <a:prstGeom prst="rect">
            <a:avLst/>
          </a:prstGeom>
          <a:noFill/>
          <a:ln w="9525">
            <a:noFill/>
            <a:miter lim="800000"/>
            <a:headEnd/>
            <a:tailEnd/>
          </a:ln>
          <a:effectLst/>
        </p:spPr>
        <p:txBody>
          <a:bodyPr>
            <a:spAutoFit/>
          </a:bodyPr>
          <a:lstStyle/>
          <a:p>
            <a:r>
              <a:rPr lang="es-ES" sz="3200" b="1">
                <a:solidFill>
                  <a:srgbClr val="A50021"/>
                </a:solidFill>
              </a:rPr>
              <a:t>MUERTE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blinds(horizontal)">
                                      <p:cBhvr>
                                        <p:cTn id="7" dur="500"/>
                                        <p:tgtEl>
                                          <p:spTgt spid="3584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35844"/>
                                        </p:tgtEl>
                                        <p:attrNameLst>
                                          <p:attrName>style.visibility</p:attrName>
                                        </p:attrNameLst>
                                      </p:cBhvr>
                                      <p:to>
                                        <p:strVal val="visible"/>
                                      </p:to>
                                    </p:set>
                                    <p:anim calcmode="lin" valueType="num">
                                      <p:cBhvr additive="base">
                                        <p:cTn id="12" dur="500" fill="hold"/>
                                        <p:tgtEl>
                                          <p:spTgt spid="35844"/>
                                        </p:tgtEl>
                                        <p:attrNameLst>
                                          <p:attrName>ppt_x</p:attrName>
                                        </p:attrNameLst>
                                      </p:cBhvr>
                                      <p:tavLst>
                                        <p:tav tm="0">
                                          <p:val>
                                            <p:strVal val="#ppt_x"/>
                                          </p:val>
                                        </p:tav>
                                        <p:tav tm="100000">
                                          <p:val>
                                            <p:strVal val="#ppt_x"/>
                                          </p:val>
                                        </p:tav>
                                      </p:tavLst>
                                    </p:anim>
                                    <p:anim calcmode="lin" valueType="num">
                                      <p:cBhvr additive="base">
                                        <p:cTn id="13" dur="500" fill="hold"/>
                                        <p:tgtEl>
                                          <p:spTgt spid="3584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35847"/>
                                        </p:tgtEl>
                                        <p:attrNameLst>
                                          <p:attrName>style.visibility</p:attrName>
                                        </p:attrNameLst>
                                      </p:cBhvr>
                                      <p:to>
                                        <p:strVal val="visible"/>
                                      </p:to>
                                    </p:set>
                                    <p:anim calcmode="lin" valueType="num">
                                      <p:cBhvr additive="base">
                                        <p:cTn id="18" dur="500" fill="hold"/>
                                        <p:tgtEl>
                                          <p:spTgt spid="35847"/>
                                        </p:tgtEl>
                                        <p:attrNameLst>
                                          <p:attrName>ppt_x</p:attrName>
                                        </p:attrNameLst>
                                      </p:cBhvr>
                                      <p:tavLst>
                                        <p:tav tm="0">
                                          <p:val>
                                            <p:strVal val="#ppt_x"/>
                                          </p:val>
                                        </p:tav>
                                        <p:tav tm="100000">
                                          <p:val>
                                            <p:strVal val="#ppt_x"/>
                                          </p:val>
                                        </p:tav>
                                      </p:tavLst>
                                    </p:anim>
                                    <p:anim calcmode="lin" valueType="num">
                                      <p:cBhvr additive="base">
                                        <p:cTn id="19" dur="500" fill="hold"/>
                                        <p:tgtEl>
                                          <p:spTgt spid="35847"/>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childTnLst>
                                    <p:set>
                                      <p:cBhvr>
                                        <p:cTn id="23" dur="1" fill="hold">
                                          <p:stCondLst>
                                            <p:cond delay="0"/>
                                          </p:stCondLst>
                                        </p:cTn>
                                        <p:tgtEl>
                                          <p:spTgt spid="35845"/>
                                        </p:tgtEl>
                                        <p:attrNameLst>
                                          <p:attrName>style.visibility</p:attrName>
                                        </p:attrNameLst>
                                      </p:cBhvr>
                                      <p:to>
                                        <p:strVal val="visible"/>
                                      </p:to>
                                    </p:set>
                                    <p:anim calcmode="lin" valueType="num">
                                      <p:cBhvr additive="base">
                                        <p:cTn id="24" dur="500" fill="hold"/>
                                        <p:tgtEl>
                                          <p:spTgt spid="35845"/>
                                        </p:tgtEl>
                                        <p:attrNameLst>
                                          <p:attrName>ppt_x</p:attrName>
                                        </p:attrNameLst>
                                      </p:cBhvr>
                                      <p:tavLst>
                                        <p:tav tm="0">
                                          <p:val>
                                            <p:strVal val="#ppt_x"/>
                                          </p:val>
                                        </p:tav>
                                        <p:tav tm="100000">
                                          <p:val>
                                            <p:strVal val="#ppt_x"/>
                                          </p:val>
                                        </p:tav>
                                      </p:tavLst>
                                    </p:anim>
                                    <p:anim calcmode="lin" valueType="num">
                                      <p:cBhvr additive="base">
                                        <p:cTn id="25" dur="500" fill="hold"/>
                                        <p:tgtEl>
                                          <p:spTgt spid="35845"/>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grpId="0" nodeType="clickEffect">
                                  <p:stCondLst>
                                    <p:cond delay="0"/>
                                  </p:stCondLst>
                                  <p:childTnLst>
                                    <p:set>
                                      <p:cBhvr>
                                        <p:cTn id="29" dur="1" fill="hold">
                                          <p:stCondLst>
                                            <p:cond delay="0"/>
                                          </p:stCondLst>
                                        </p:cTn>
                                        <p:tgtEl>
                                          <p:spTgt spid="35846"/>
                                        </p:tgtEl>
                                        <p:attrNameLst>
                                          <p:attrName>style.visibility</p:attrName>
                                        </p:attrNameLst>
                                      </p:cBhvr>
                                      <p:to>
                                        <p:strVal val="visible"/>
                                      </p:to>
                                    </p:set>
                                    <p:anim calcmode="lin" valueType="num">
                                      <p:cBhvr additive="base">
                                        <p:cTn id="30" dur="500" fill="hold"/>
                                        <p:tgtEl>
                                          <p:spTgt spid="35846"/>
                                        </p:tgtEl>
                                        <p:attrNameLst>
                                          <p:attrName>ppt_x</p:attrName>
                                        </p:attrNameLst>
                                      </p:cBhvr>
                                      <p:tavLst>
                                        <p:tav tm="0">
                                          <p:val>
                                            <p:strVal val="#ppt_x"/>
                                          </p:val>
                                        </p:tav>
                                        <p:tav tm="100000">
                                          <p:val>
                                            <p:strVal val="#ppt_x"/>
                                          </p:val>
                                        </p:tav>
                                      </p:tavLst>
                                    </p:anim>
                                    <p:anim calcmode="lin" valueType="num">
                                      <p:cBhvr additive="base">
                                        <p:cTn id="31" dur="500" fill="hold"/>
                                        <p:tgtEl>
                                          <p:spTgt spid="35846"/>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grpId="0" nodeType="clickEffect">
                                  <p:stCondLst>
                                    <p:cond delay="0"/>
                                  </p:stCondLst>
                                  <p:childTnLst>
                                    <p:set>
                                      <p:cBhvr>
                                        <p:cTn id="35" dur="1" fill="hold">
                                          <p:stCondLst>
                                            <p:cond delay="0"/>
                                          </p:stCondLst>
                                        </p:cTn>
                                        <p:tgtEl>
                                          <p:spTgt spid="35848"/>
                                        </p:tgtEl>
                                        <p:attrNameLst>
                                          <p:attrName>style.visibility</p:attrName>
                                        </p:attrNameLst>
                                      </p:cBhvr>
                                      <p:to>
                                        <p:strVal val="visible"/>
                                      </p:to>
                                    </p:set>
                                    <p:anim calcmode="lin" valueType="num">
                                      <p:cBhvr additive="base">
                                        <p:cTn id="36" dur="500" fill="hold"/>
                                        <p:tgtEl>
                                          <p:spTgt spid="35848"/>
                                        </p:tgtEl>
                                        <p:attrNameLst>
                                          <p:attrName>ppt_x</p:attrName>
                                        </p:attrNameLst>
                                      </p:cBhvr>
                                      <p:tavLst>
                                        <p:tav tm="0">
                                          <p:val>
                                            <p:strVal val="#ppt_x"/>
                                          </p:val>
                                        </p:tav>
                                        <p:tav tm="100000">
                                          <p:val>
                                            <p:strVal val="#ppt_x"/>
                                          </p:val>
                                        </p:tav>
                                      </p:tavLst>
                                    </p:anim>
                                    <p:anim calcmode="lin" valueType="num">
                                      <p:cBhvr additive="base">
                                        <p:cTn id="37" dur="500" fill="hold"/>
                                        <p:tgtEl>
                                          <p:spTgt spid="35848"/>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1" fill="hold" grpId="0" nodeType="clickEffect">
                                  <p:stCondLst>
                                    <p:cond delay="0"/>
                                  </p:stCondLst>
                                  <p:childTnLst>
                                    <p:set>
                                      <p:cBhvr>
                                        <p:cTn id="41" dur="1" fill="hold">
                                          <p:stCondLst>
                                            <p:cond delay="0"/>
                                          </p:stCondLst>
                                        </p:cTn>
                                        <p:tgtEl>
                                          <p:spTgt spid="35849"/>
                                        </p:tgtEl>
                                        <p:attrNameLst>
                                          <p:attrName>style.visibility</p:attrName>
                                        </p:attrNameLst>
                                      </p:cBhvr>
                                      <p:to>
                                        <p:strVal val="visible"/>
                                      </p:to>
                                    </p:set>
                                    <p:anim calcmode="lin" valueType="num">
                                      <p:cBhvr additive="base">
                                        <p:cTn id="42" dur="500" fill="hold"/>
                                        <p:tgtEl>
                                          <p:spTgt spid="35849"/>
                                        </p:tgtEl>
                                        <p:attrNameLst>
                                          <p:attrName>ppt_x</p:attrName>
                                        </p:attrNameLst>
                                      </p:cBhvr>
                                      <p:tavLst>
                                        <p:tav tm="0">
                                          <p:val>
                                            <p:strVal val="#ppt_x"/>
                                          </p:val>
                                        </p:tav>
                                        <p:tav tm="100000">
                                          <p:val>
                                            <p:strVal val="#ppt_x"/>
                                          </p:val>
                                        </p:tav>
                                      </p:tavLst>
                                    </p:anim>
                                    <p:anim calcmode="lin" valueType="num">
                                      <p:cBhvr additive="base">
                                        <p:cTn id="43" dur="500" fill="hold"/>
                                        <p:tgtEl>
                                          <p:spTgt spid="35849"/>
                                        </p:tgtEl>
                                        <p:attrNameLst>
                                          <p:attrName>ppt_y</p:attrName>
                                        </p:attrNameLst>
                                      </p:cBhvr>
                                      <p:tavLst>
                                        <p:tav tm="0">
                                          <p:val>
                                            <p:strVal val="0-#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12" fill="hold" grpId="0" nodeType="clickEffect">
                                  <p:stCondLst>
                                    <p:cond delay="0"/>
                                  </p:stCondLst>
                                  <p:iterate type="wd">
                                    <p:tmPct val="100000"/>
                                  </p:iterate>
                                  <p:childTnLst>
                                    <p:set>
                                      <p:cBhvr>
                                        <p:cTn id="47" dur="1" fill="hold">
                                          <p:stCondLst>
                                            <p:cond delay="0"/>
                                          </p:stCondLst>
                                        </p:cTn>
                                        <p:tgtEl>
                                          <p:spTgt spid="35843"/>
                                        </p:tgtEl>
                                        <p:attrNameLst>
                                          <p:attrName>style.visibility</p:attrName>
                                        </p:attrNameLst>
                                      </p:cBhvr>
                                      <p:to>
                                        <p:strVal val="visible"/>
                                      </p:to>
                                    </p:set>
                                    <p:anim calcmode="lin" valueType="num">
                                      <p:cBhvr additive="base">
                                        <p:cTn id="48" dur="300" fill="hold"/>
                                        <p:tgtEl>
                                          <p:spTgt spid="35843"/>
                                        </p:tgtEl>
                                        <p:attrNameLst>
                                          <p:attrName>ppt_x</p:attrName>
                                        </p:attrNameLst>
                                      </p:cBhvr>
                                      <p:tavLst>
                                        <p:tav tm="0">
                                          <p:val>
                                            <p:strVal val="0-#ppt_w/2"/>
                                          </p:val>
                                        </p:tav>
                                        <p:tav tm="100000">
                                          <p:val>
                                            <p:strVal val="#ppt_x"/>
                                          </p:val>
                                        </p:tav>
                                      </p:tavLst>
                                    </p:anim>
                                    <p:anim calcmode="lin" valueType="num">
                                      <p:cBhvr additive="base">
                                        <p:cTn id="49" dur="300" fill="hold"/>
                                        <p:tgtEl>
                                          <p:spTgt spid="358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autoUpdateAnimBg="0"/>
      <p:bldP spid="35844" grpId="0" autoUpdateAnimBg="0"/>
      <p:bldP spid="35845" grpId="0" autoUpdateAnimBg="0"/>
      <p:bldP spid="35846" grpId="0" autoUpdateAnimBg="0"/>
      <p:bldP spid="35847" grpId="0" autoUpdateAnimBg="0"/>
      <p:bldP spid="35848" grpId="0" autoUpdateAnimBg="0"/>
      <p:bldP spid="3584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66"/>
            </a:gs>
            <a:gs pos="100000">
              <a:schemeClr val="tx1"/>
            </a:gs>
          </a:gsLst>
          <a:lin ang="5400000" scaled="1"/>
        </a:gradFill>
        <a:effectLst/>
      </p:bgPr>
    </p:bg>
    <p:spTree>
      <p:nvGrpSpPr>
        <p:cNvPr id="1" name=""/>
        <p:cNvGrpSpPr/>
        <p:nvPr/>
      </p:nvGrpSpPr>
      <p:grpSpPr>
        <a:xfrm>
          <a:off x="0" y="0"/>
          <a:ext cx="0" cy="0"/>
          <a:chOff x="0" y="0"/>
          <a:chExt cx="0" cy="0"/>
        </a:xfrm>
      </p:grpSpPr>
      <p:pic>
        <p:nvPicPr>
          <p:cNvPr id="37899" name="Picture 11" descr="PRENDIMIENTO"/>
          <p:cNvPicPr>
            <a:picLocks noChangeAspect="1" noChangeArrowheads="1"/>
          </p:cNvPicPr>
          <p:nvPr/>
        </p:nvPicPr>
        <p:blipFill>
          <a:blip r:embed="rId3"/>
          <a:srcRect/>
          <a:stretch>
            <a:fillRect/>
          </a:stretch>
        </p:blipFill>
        <p:spPr bwMode="auto">
          <a:xfrm>
            <a:off x="76200" y="1371600"/>
            <a:ext cx="5965825" cy="2914650"/>
          </a:xfrm>
          <a:prstGeom prst="rect">
            <a:avLst/>
          </a:prstGeom>
          <a:noFill/>
        </p:spPr>
      </p:pic>
      <p:sp>
        <p:nvSpPr>
          <p:cNvPr id="37900" name="Text Box 12"/>
          <p:cNvSpPr txBox="1">
            <a:spLocks noChangeArrowheads="1"/>
          </p:cNvSpPr>
          <p:nvPr/>
        </p:nvSpPr>
        <p:spPr bwMode="auto">
          <a:xfrm>
            <a:off x="6324600" y="1981200"/>
            <a:ext cx="2590800" cy="1920875"/>
          </a:xfrm>
          <a:prstGeom prst="rect">
            <a:avLst/>
          </a:prstGeom>
          <a:noFill/>
          <a:ln w="9525">
            <a:noFill/>
            <a:miter lim="800000"/>
            <a:headEnd/>
            <a:tailEnd/>
          </a:ln>
          <a:effectLst/>
        </p:spPr>
        <p:txBody>
          <a:bodyPr>
            <a:spAutoFit/>
          </a:bodyPr>
          <a:lstStyle/>
          <a:p>
            <a:r>
              <a:rPr lang="es-ES">
                <a:solidFill>
                  <a:schemeClr val="hlink"/>
                </a:solidFill>
              </a:rPr>
              <a:t>Llegó Judas con un grupo de guardias enviados por los sumos sacerdotes y los ancianos del pueblo.</a:t>
            </a:r>
            <a:endParaRPr lang="es-ES" sz="2400" b="1">
              <a:solidFill>
                <a:schemeClr val="hlink"/>
              </a:solidFill>
            </a:endParaRPr>
          </a:p>
        </p:txBody>
      </p:sp>
      <p:sp>
        <p:nvSpPr>
          <p:cNvPr id="37901" name="Text Box 13"/>
          <p:cNvSpPr txBox="1">
            <a:spLocks noChangeArrowheads="1"/>
          </p:cNvSpPr>
          <p:nvPr/>
        </p:nvSpPr>
        <p:spPr bwMode="auto">
          <a:xfrm>
            <a:off x="1066800" y="4784725"/>
            <a:ext cx="3048000" cy="701675"/>
          </a:xfrm>
          <a:prstGeom prst="rect">
            <a:avLst/>
          </a:prstGeom>
          <a:noFill/>
          <a:ln w="9525">
            <a:noFill/>
            <a:miter lim="800000"/>
            <a:headEnd/>
            <a:tailEnd/>
          </a:ln>
          <a:effectLst/>
        </p:spPr>
        <p:txBody>
          <a:bodyPr>
            <a:spAutoFit/>
          </a:bodyPr>
          <a:lstStyle/>
          <a:p>
            <a:r>
              <a:rPr lang="es-ES">
                <a:solidFill>
                  <a:schemeClr val="hlink"/>
                </a:solidFill>
              </a:rPr>
              <a:t>Dio un beso a su Amigo y lo entregó.</a:t>
            </a:r>
            <a:endParaRPr lang="es-ES" sz="2400" b="1">
              <a:solidFill>
                <a:schemeClr val="hlink"/>
              </a:solidFill>
            </a:endParaRPr>
          </a:p>
        </p:txBody>
      </p:sp>
      <p:sp>
        <p:nvSpPr>
          <p:cNvPr id="37902" name="Text Box 14"/>
          <p:cNvSpPr txBox="1">
            <a:spLocks noChangeArrowheads="1"/>
          </p:cNvSpPr>
          <p:nvPr/>
        </p:nvSpPr>
        <p:spPr bwMode="auto">
          <a:xfrm>
            <a:off x="4800600" y="5791200"/>
            <a:ext cx="4191000" cy="701675"/>
          </a:xfrm>
          <a:prstGeom prst="rect">
            <a:avLst/>
          </a:prstGeom>
          <a:noFill/>
          <a:ln w="9525">
            <a:noFill/>
            <a:miter lim="800000"/>
            <a:headEnd/>
            <a:tailEnd/>
          </a:ln>
          <a:effectLst/>
        </p:spPr>
        <p:txBody>
          <a:bodyPr>
            <a:spAutoFit/>
          </a:bodyPr>
          <a:lstStyle/>
          <a:p>
            <a:r>
              <a:rPr lang="es-ES">
                <a:solidFill>
                  <a:schemeClr val="hlink"/>
                </a:solidFill>
              </a:rPr>
              <a:t>Los demás discípulos lo abandonaron y huyeron</a:t>
            </a:r>
            <a:endParaRPr lang="es-ES" sz="2400" b="1">
              <a:solidFill>
                <a:schemeClr val="hlin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7899"/>
                                        </p:tgtEl>
                                        <p:attrNameLst>
                                          <p:attrName>style.visibility</p:attrName>
                                        </p:attrNameLst>
                                      </p:cBhvr>
                                      <p:to>
                                        <p:strVal val="visible"/>
                                      </p:to>
                                    </p:set>
                                    <p:animEffect transition="in" filter="blinds(horizontal)">
                                      <p:cBhvr>
                                        <p:cTn id="7" dur="500"/>
                                        <p:tgtEl>
                                          <p:spTgt spid="3789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37900"/>
                                        </p:tgtEl>
                                        <p:attrNameLst>
                                          <p:attrName>style.visibility</p:attrName>
                                        </p:attrNameLst>
                                      </p:cBhvr>
                                      <p:to>
                                        <p:strVal val="visible"/>
                                      </p:to>
                                    </p:set>
                                    <p:anim calcmode="lin" valueType="num">
                                      <p:cBhvr additive="base">
                                        <p:cTn id="12" dur="500" fill="hold"/>
                                        <p:tgtEl>
                                          <p:spTgt spid="37900"/>
                                        </p:tgtEl>
                                        <p:attrNameLst>
                                          <p:attrName>ppt_x</p:attrName>
                                        </p:attrNameLst>
                                      </p:cBhvr>
                                      <p:tavLst>
                                        <p:tav tm="0">
                                          <p:val>
                                            <p:strVal val="1+#ppt_w/2"/>
                                          </p:val>
                                        </p:tav>
                                        <p:tav tm="100000">
                                          <p:val>
                                            <p:strVal val="#ppt_x"/>
                                          </p:val>
                                        </p:tav>
                                      </p:tavLst>
                                    </p:anim>
                                    <p:anim calcmode="lin" valueType="num">
                                      <p:cBhvr additive="base">
                                        <p:cTn id="13" dur="500" fill="hold"/>
                                        <p:tgtEl>
                                          <p:spTgt spid="3790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7901"/>
                                        </p:tgtEl>
                                        <p:attrNameLst>
                                          <p:attrName>style.visibility</p:attrName>
                                        </p:attrNameLst>
                                      </p:cBhvr>
                                      <p:to>
                                        <p:strVal val="visible"/>
                                      </p:to>
                                    </p:set>
                                    <p:anim calcmode="lin" valueType="num">
                                      <p:cBhvr additive="base">
                                        <p:cTn id="18" dur="500" fill="hold"/>
                                        <p:tgtEl>
                                          <p:spTgt spid="37901"/>
                                        </p:tgtEl>
                                        <p:attrNameLst>
                                          <p:attrName>ppt_x</p:attrName>
                                        </p:attrNameLst>
                                      </p:cBhvr>
                                      <p:tavLst>
                                        <p:tav tm="0">
                                          <p:val>
                                            <p:strVal val="0-#ppt_w/2"/>
                                          </p:val>
                                        </p:tav>
                                        <p:tav tm="100000">
                                          <p:val>
                                            <p:strVal val="#ppt_x"/>
                                          </p:val>
                                        </p:tav>
                                      </p:tavLst>
                                    </p:anim>
                                    <p:anim calcmode="lin" valueType="num">
                                      <p:cBhvr additive="base">
                                        <p:cTn id="19" dur="500" fill="hold"/>
                                        <p:tgtEl>
                                          <p:spTgt spid="37901"/>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7902"/>
                                        </p:tgtEl>
                                        <p:attrNameLst>
                                          <p:attrName>style.visibility</p:attrName>
                                        </p:attrNameLst>
                                      </p:cBhvr>
                                      <p:to>
                                        <p:strVal val="visible"/>
                                      </p:to>
                                    </p:set>
                                    <p:anim calcmode="lin" valueType="num">
                                      <p:cBhvr additive="base">
                                        <p:cTn id="24" dur="500" fill="hold"/>
                                        <p:tgtEl>
                                          <p:spTgt spid="37902"/>
                                        </p:tgtEl>
                                        <p:attrNameLst>
                                          <p:attrName>ppt_x</p:attrName>
                                        </p:attrNameLst>
                                      </p:cBhvr>
                                      <p:tavLst>
                                        <p:tav tm="0">
                                          <p:val>
                                            <p:strVal val="#ppt_x"/>
                                          </p:val>
                                        </p:tav>
                                        <p:tav tm="100000">
                                          <p:val>
                                            <p:strVal val="#ppt_x"/>
                                          </p:val>
                                        </p:tav>
                                      </p:tavLst>
                                    </p:anim>
                                    <p:anim calcmode="lin" valueType="num">
                                      <p:cBhvr additive="base">
                                        <p:cTn id="25" dur="500" fill="hold"/>
                                        <p:tgtEl>
                                          <p:spTgt spid="379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00" grpId="0" autoUpdateAnimBg="0"/>
      <p:bldP spid="37901" grpId="0" autoUpdateAnimBg="0"/>
      <p:bldP spid="37902"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8000"/>
            </a:gs>
            <a:gs pos="100000">
              <a:schemeClr val="tx1"/>
            </a:gs>
          </a:gsLst>
          <a:path path="rect">
            <a:fillToRect r="100000" b="100000"/>
          </a:path>
        </a:gradFill>
        <a:effectLst/>
      </p:bgPr>
    </p:bg>
    <p:spTree>
      <p:nvGrpSpPr>
        <p:cNvPr id="1" name=""/>
        <p:cNvGrpSpPr/>
        <p:nvPr/>
      </p:nvGrpSpPr>
      <p:grpSpPr>
        <a:xfrm>
          <a:off x="0" y="0"/>
          <a:ext cx="0" cy="0"/>
          <a:chOff x="0" y="0"/>
          <a:chExt cx="0" cy="0"/>
        </a:xfrm>
      </p:grpSpPr>
      <p:grpSp>
        <p:nvGrpSpPr>
          <p:cNvPr id="39951" name="Group 15"/>
          <p:cNvGrpSpPr>
            <a:grpSpLocks/>
          </p:cNvGrpSpPr>
          <p:nvPr/>
        </p:nvGrpSpPr>
        <p:grpSpPr bwMode="auto">
          <a:xfrm>
            <a:off x="152400" y="304800"/>
            <a:ext cx="4038600" cy="763588"/>
            <a:chOff x="96" y="192"/>
            <a:chExt cx="2544" cy="481"/>
          </a:xfrm>
        </p:grpSpPr>
        <p:sp>
          <p:nvSpPr>
            <p:cNvPr id="39946" name="Line 10"/>
            <p:cNvSpPr>
              <a:spLocks noChangeAspect="1" noChangeShapeType="1"/>
            </p:cNvSpPr>
            <p:nvPr/>
          </p:nvSpPr>
          <p:spPr bwMode="auto">
            <a:xfrm>
              <a:off x="96" y="672"/>
              <a:ext cx="2544" cy="1"/>
            </a:xfrm>
            <a:prstGeom prst="line">
              <a:avLst/>
            </a:prstGeom>
            <a:noFill/>
            <a:ln w="38100">
              <a:solidFill>
                <a:srgbClr val="CCFFCC"/>
              </a:solidFill>
              <a:round/>
              <a:headEnd/>
              <a:tailEnd/>
            </a:ln>
            <a:effectLst/>
          </p:spPr>
          <p:txBody>
            <a:bodyPr/>
            <a:lstStyle/>
            <a:p>
              <a:endParaRPr lang="es-ES"/>
            </a:p>
          </p:txBody>
        </p:sp>
        <p:sp>
          <p:nvSpPr>
            <p:cNvPr id="39947" name="WordArt 11"/>
            <p:cNvSpPr>
              <a:spLocks noChangeAspect="1" noChangeArrowheads="1" noChangeShapeType="1" noTextEdit="1"/>
            </p:cNvSpPr>
            <p:nvPr/>
          </p:nvSpPr>
          <p:spPr bwMode="auto">
            <a:xfrm>
              <a:off x="288" y="192"/>
              <a:ext cx="2064" cy="342"/>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99CC00"/>
                  </a:solidFill>
                  <a:effectLst>
                    <a:outerShdw dist="45791" dir="2021404" algn="ctr" rotWithShape="0">
                      <a:srgbClr val="CCFFCC"/>
                    </a:outerShdw>
                  </a:effectLst>
                  <a:latin typeface="Comic Sans MS"/>
                </a:rPr>
                <a:t>JUICIO JUDIO</a:t>
              </a:r>
            </a:p>
          </p:txBody>
        </p:sp>
      </p:grpSp>
      <p:pic>
        <p:nvPicPr>
          <p:cNvPr id="39948" name="Picture 12" descr="FARISEOS"/>
          <p:cNvPicPr>
            <a:picLocks noChangeAspect="1" noChangeArrowheads="1"/>
          </p:cNvPicPr>
          <p:nvPr/>
        </p:nvPicPr>
        <p:blipFill>
          <a:blip r:embed="rId3"/>
          <a:srcRect/>
          <a:stretch>
            <a:fillRect/>
          </a:stretch>
        </p:blipFill>
        <p:spPr bwMode="auto">
          <a:xfrm>
            <a:off x="3505200" y="2019300"/>
            <a:ext cx="5280025" cy="3108325"/>
          </a:xfrm>
          <a:prstGeom prst="rect">
            <a:avLst/>
          </a:prstGeom>
          <a:noFill/>
        </p:spPr>
      </p:pic>
      <p:sp>
        <p:nvSpPr>
          <p:cNvPr id="39949" name="Text Box 13"/>
          <p:cNvSpPr txBox="1">
            <a:spLocks noChangeArrowheads="1"/>
          </p:cNvSpPr>
          <p:nvPr/>
        </p:nvSpPr>
        <p:spPr bwMode="auto">
          <a:xfrm>
            <a:off x="228600" y="2003425"/>
            <a:ext cx="3048000" cy="3140075"/>
          </a:xfrm>
          <a:prstGeom prst="rect">
            <a:avLst/>
          </a:prstGeom>
          <a:noFill/>
          <a:ln w="9525">
            <a:noFill/>
            <a:miter lim="800000"/>
            <a:headEnd/>
            <a:tailEnd/>
          </a:ln>
          <a:effectLst/>
        </p:spPr>
        <p:txBody>
          <a:bodyPr>
            <a:spAutoFit/>
          </a:bodyPr>
          <a:lstStyle/>
          <a:p>
            <a:r>
              <a:rPr lang="es-ES">
                <a:solidFill>
                  <a:srgbClr val="CCFFCC"/>
                </a:solidFill>
              </a:rPr>
              <a:t>Todo el sanedrín buscaba una acusación contra Jesús para condenarlo a muerte. Presentaron muchos testigos falsos.</a:t>
            </a:r>
          </a:p>
          <a:p>
            <a:endParaRPr lang="es-ES">
              <a:solidFill>
                <a:srgbClr val="CCFFCC"/>
              </a:solidFill>
            </a:endParaRPr>
          </a:p>
          <a:p>
            <a:r>
              <a:rPr lang="es-ES">
                <a:solidFill>
                  <a:srgbClr val="CCFFCC"/>
                </a:solidFill>
              </a:rPr>
              <a:t>El sumo sacerdote le interrogó sobre su enseñanza. </a:t>
            </a:r>
            <a:endParaRPr lang="es-ES" sz="2400" b="1">
              <a:solidFill>
                <a:srgbClr val="CC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9951"/>
                                        </p:tgtEl>
                                        <p:attrNameLst>
                                          <p:attrName>style.visibility</p:attrName>
                                        </p:attrNameLst>
                                      </p:cBhvr>
                                      <p:to>
                                        <p:strVal val="visible"/>
                                      </p:to>
                                    </p:set>
                                    <p:anim calcmode="lin" valueType="num">
                                      <p:cBhvr additive="base">
                                        <p:cTn id="7" dur="500" fill="hold"/>
                                        <p:tgtEl>
                                          <p:spTgt spid="39951"/>
                                        </p:tgtEl>
                                        <p:attrNameLst>
                                          <p:attrName>ppt_x</p:attrName>
                                        </p:attrNameLst>
                                      </p:cBhvr>
                                      <p:tavLst>
                                        <p:tav tm="0">
                                          <p:val>
                                            <p:strVal val="0-#ppt_w/2"/>
                                          </p:val>
                                        </p:tav>
                                        <p:tav tm="100000">
                                          <p:val>
                                            <p:strVal val="#ppt_x"/>
                                          </p:val>
                                        </p:tav>
                                      </p:tavLst>
                                    </p:anim>
                                    <p:anim calcmode="lin" valueType="num">
                                      <p:cBhvr additive="base">
                                        <p:cTn id="8" dur="500" fill="hold"/>
                                        <p:tgtEl>
                                          <p:spTgt spid="3995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9948"/>
                                        </p:tgtEl>
                                        <p:attrNameLst>
                                          <p:attrName>style.visibility</p:attrName>
                                        </p:attrNameLst>
                                      </p:cBhvr>
                                      <p:to>
                                        <p:strVal val="visible"/>
                                      </p:to>
                                    </p:set>
                                    <p:animEffect transition="in" filter="blinds(horizontal)">
                                      <p:cBhvr>
                                        <p:cTn id="13" dur="500"/>
                                        <p:tgtEl>
                                          <p:spTgt spid="3994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9949"/>
                                        </p:tgtEl>
                                        <p:attrNameLst>
                                          <p:attrName>style.visibility</p:attrName>
                                        </p:attrNameLst>
                                      </p:cBhvr>
                                      <p:to>
                                        <p:strVal val="visible"/>
                                      </p:to>
                                    </p:set>
                                    <p:anim calcmode="lin" valueType="num">
                                      <p:cBhvr additive="base">
                                        <p:cTn id="18" dur="500" fill="hold"/>
                                        <p:tgtEl>
                                          <p:spTgt spid="39949"/>
                                        </p:tgtEl>
                                        <p:attrNameLst>
                                          <p:attrName>ppt_x</p:attrName>
                                        </p:attrNameLst>
                                      </p:cBhvr>
                                      <p:tavLst>
                                        <p:tav tm="0">
                                          <p:val>
                                            <p:strVal val="0-#ppt_w/2"/>
                                          </p:val>
                                        </p:tav>
                                        <p:tav tm="100000">
                                          <p:val>
                                            <p:strVal val="#ppt_x"/>
                                          </p:val>
                                        </p:tav>
                                      </p:tavLst>
                                    </p:anim>
                                    <p:anim calcmode="lin" valueType="num">
                                      <p:cBhvr additive="base">
                                        <p:cTn id="19" dur="500" fill="hold"/>
                                        <p:tgtEl>
                                          <p:spTgt spid="399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8000"/>
            </a:gs>
            <a:gs pos="100000">
              <a:schemeClr val="tx1"/>
            </a:gs>
          </a:gsLst>
          <a:path path="rect">
            <a:fillToRect r="100000" b="100000"/>
          </a:path>
        </a:gradFill>
        <a:effectLst/>
      </p:bgPr>
    </p:bg>
    <p:spTree>
      <p:nvGrpSpPr>
        <p:cNvPr id="1" name=""/>
        <p:cNvGrpSpPr/>
        <p:nvPr/>
      </p:nvGrpSpPr>
      <p:grpSpPr>
        <a:xfrm>
          <a:off x="0" y="0"/>
          <a:ext cx="0" cy="0"/>
          <a:chOff x="0" y="0"/>
          <a:chExt cx="0" cy="0"/>
        </a:xfrm>
      </p:grpSpPr>
      <p:pic>
        <p:nvPicPr>
          <p:cNvPr id="41988" name="Picture 4" descr="FARISEOS 2"/>
          <p:cNvPicPr>
            <a:picLocks noChangeAspect="1" noChangeArrowheads="1"/>
          </p:cNvPicPr>
          <p:nvPr/>
        </p:nvPicPr>
        <p:blipFill>
          <a:blip r:embed="rId3"/>
          <a:srcRect/>
          <a:stretch>
            <a:fillRect/>
          </a:stretch>
        </p:blipFill>
        <p:spPr bwMode="auto">
          <a:xfrm>
            <a:off x="4216400" y="838200"/>
            <a:ext cx="4927600" cy="4657725"/>
          </a:xfrm>
          <a:prstGeom prst="rect">
            <a:avLst/>
          </a:prstGeom>
          <a:noFill/>
        </p:spPr>
      </p:pic>
      <p:sp>
        <p:nvSpPr>
          <p:cNvPr id="41989" name="Text Box 5"/>
          <p:cNvSpPr txBox="1">
            <a:spLocks noChangeArrowheads="1"/>
          </p:cNvSpPr>
          <p:nvPr/>
        </p:nvSpPr>
        <p:spPr bwMode="auto">
          <a:xfrm>
            <a:off x="685800" y="1295400"/>
            <a:ext cx="3048000" cy="1006475"/>
          </a:xfrm>
          <a:prstGeom prst="rect">
            <a:avLst/>
          </a:prstGeom>
          <a:noFill/>
          <a:ln w="9525">
            <a:noFill/>
            <a:miter lim="800000"/>
            <a:headEnd/>
            <a:tailEnd/>
          </a:ln>
          <a:effectLst/>
        </p:spPr>
        <p:txBody>
          <a:bodyPr>
            <a:spAutoFit/>
          </a:bodyPr>
          <a:lstStyle/>
          <a:p>
            <a:r>
              <a:rPr lang="es-ES">
                <a:solidFill>
                  <a:srgbClr val="CCFFCC"/>
                </a:solidFill>
              </a:rPr>
              <a:t>- Te conjuro por Dios vivo; dinos si tú eres el Mesías, el Hijo de Dios.</a:t>
            </a:r>
          </a:p>
        </p:txBody>
      </p:sp>
      <p:grpSp>
        <p:nvGrpSpPr>
          <p:cNvPr id="41994" name="Group 10"/>
          <p:cNvGrpSpPr>
            <a:grpSpLocks/>
          </p:cNvGrpSpPr>
          <p:nvPr/>
        </p:nvGrpSpPr>
        <p:grpSpPr bwMode="auto">
          <a:xfrm>
            <a:off x="609600" y="2895600"/>
            <a:ext cx="3276600" cy="762000"/>
            <a:chOff x="384" y="1824"/>
            <a:chExt cx="2064" cy="480"/>
          </a:xfrm>
        </p:grpSpPr>
        <p:sp>
          <p:nvSpPr>
            <p:cNvPr id="41993" name="Rectangle 9"/>
            <p:cNvSpPr>
              <a:spLocks noChangeArrowheads="1"/>
            </p:cNvSpPr>
            <p:nvPr/>
          </p:nvSpPr>
          <p:spPr bwMode="auto">
            <a:xfrm>
              <a:off x="384" y="1824"/>
              <a:ext cx="2064" cy="480"/>
            </a:xfrm>
            <a:prstGeom prst="rect">
              <a:avLst/>
            </a:prstGeom>
            <a:solidFill>
              <a:srgbClr val="CCFFCC"/>
            </a:solidFill>
            <a:ln w="9525">
              <a:solidFill>
                <a:srgbClr val="CCFFCC"/>
              </a:solidFill>
              <a:miter lim="800000"/>
              <a:headEnd/>
              <a:tailEnd/>
            </a:ln>
            <a:effectLst/>
          </p:spPr>
          <p:txBody>
            <a:bodyPr wrap="none" anchor="ctr"/>
            <a:lstStyle/>
            <a:p>
              <a:endParaRPr lang="es-ES"/>
            </a:p>
          </p:txBody>
        </p:sp>
        <p:sp>
          <p:nvSpPr>
            <p:cNvPr id="41990" name="Text Box 6"/>
            <p:cNvSpPr txBox="1">
              <a:spLocks noChangeArrowheads="1"/>
            </p:cNvSpPr>
            <p:nvPr/>
          </p:nvSpPr>
          <p:spPr bwMode="auto">
            <a:xfrm>
              <a:off x="456" y="1881"/>
              <a:ext cx="1920" cy="365"/>
            </a:xfrm>
            <a:prstGeom prst="rect">
              <a:avLst/>
            </a:prstGeom>
            <a:noFill/>
            <a:ln w="9525">
              <a:noFill/>
              <a:miter lim="800000"/>
              <a:headEnd/>
              <a:tailEnd/>
            </a:ln>
            <a:effectLst/>
          </p:spPr>
          <p:txBody>
            <a:bodyPr>
              <a:spAutoFit/>
            </a:bodyPr>
            <a:lstStyle/>
            <a:p>
              <a:r>
                <a:rPr lang="es-ES" sz="3200" b="1">
                  <a:solidFill>
                    <a:srgbClr val="008000"/>
                  </a:solidFill>
                </a:rPr>
                <a:t>- YO LO SOY</a:t>
              </a:r>
            </a:p>
          </p:txBody>
        </p:sp>
      </p:grpSp>
      <p:sp>
        <p:nvSpPr>
          <p:cNvPr id="41991" name="Text Box 7"/>
          <p:cNvSpPr txBox="1">
            <a:spLocks noChangeArrowheads="1"/>
          </p:cNvSpPr>
          <p:nvPr/>
        </p:nvSpPr>
        <p:spPr bwMode="auto">
          <a:xfrm>
            <a:off x="685800" y="4191000"/>
            <a:ext cx="3048000" cy="762000"/>
          </a:xfrm>
          <a:prstGeom prst="rect">
            <a:avLst/>
          </a:prstGeom>
          <a:noFill/>
          <a:ln w="9525">
            <a:noFill/>
            <a:miter lim="800000"/>
            <a:headEnd/>
            <a:tailEnd/>
          </a:ln>
          <a:effectLst/>
        </p:spPr>
        <p:txBody>
          <a:bodyPr>
            <a:spAutoFit/>
          </a:bodyPr>
          <a:lstStyle/>
          <a:p>
            <a:pPr>
              <a:buFontTx/>
              <a:buChar char="-"/>
            </a:pPr>
            <a:r>
              <a:rPr lang="es-ES">
                <a:solidFill>
                  <a:srgbClr val="CCFFCC"/>
                </a:solidFill>
              </a:rPr>
              <a:t>¡Ha blasfemado! Es </a:t>
            </a:r>
            <a:r>
              <a:rPr lang="es-ES" sz="2400" b="1">
                <a:solidFill>
                  <a:srgbClr val="CCFFCC"/>
                </a:solidFill>
              </a:rPr>
              <a:t>REO DE MUERTE</a:t>
            </a:r>
          </a:p>
        </p:txBody>
      </p:sp>
      <p:sp>
        <p:nvSpPr>
          <p:cNvPr id="41992" name="Text Box 8"/>
          <p:cNvSpPr txBox="1">
            <a:spLocks noChangeArrowheads="1"/>
          </p:cNvSpPr>
          <p:nvPr/>
        </p:nvSpPr>
        <p:spPr bwMode="auto">
          <a:xfrm>
            <a:off x="1295400" y="5943600"/>
            <a:ext cx="7086600" cy="701675"/>
          </a:xfrm>
          <a:prstGeom prst="rect">
            <a:avLst/>
          </a:prstGeom>
          <a:noFill/>
          <a:ln w="9525">
            <a:noFill/>
            <a:miter lim="800000"/>
            <a:headEnd/>
            <a:tailEnd/>
          </a:ln>
          <a:effectLst/>
        </p:spPr>
        <p:txBody>
          <a:bodyPr>
            <a:spAutoFit/>
          </a:bodyPr>
          <a:lstStyle/>
          <a:p>
            <a:r>
              <a:rPr lang="es-ES">
                <a:solidFill>
                  <a:srgbClr val="CCFFCC"/>
                </a:solidFill>
              </a:rPr>
              <a:t>Después de tomar la decisión de matar a Jesús, lo llevaron atado y se lo entregaron a Pilatos, el gobernador romano.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1988"/>
                                        </p:tgtEl>
                                        <p:attrNameLst>
                                          <p:attrName>style.visibility</p:attrName>
                                        </p:attrNameLst>
                                      </p:cBhvr>
                                      <p:to>
                                        <p:strVal val="visible"/>
                                      </p:to>
                                    </p:set>
                                    <p:animEffect transition="in" filter="blinds(horizontal)">
                                      <p:cBhvr>
                                        <p:cTn id="7" dur="500"/>
                                        <p:tgtEl>
                                          <p:spTgt spid="4198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1989"/>
                                        </p:tgtEl>
                                        <p:attrNameLst>
                                          <p:attrName>style.visibility</p:attrName>
                                        </p:attrNameLst>
                                      </p:cBhvr>
                                      <p:to>
                                        <p:strVal val="visible"/>
                                      </p:to>
                                    </p:set>
                                    <p:anim calcmode="lin" valueType="num">
                                      <p:cBhvr additive="base">
                                        <p:cTn id="12" dur="500" fill="hold"/>
                                        <p:tgtEl>
                                          <p:spTgt spid="41989"/>
                                        </p:tgtEl>
                                        <p:attrNameLst>
                                          <p:attrName>ppt_x</p:attrName>
                                        </p:attrNameLst>
                                      </p:cBhvr>
                                      <p:tavLst>
                                        <p:tav tm="0">
                                          <p:val>
                                            <p:strVal val="0-#ppt_w/2"/>
                                          </p:val>
                                        </p:tav>
                                        <p:tav tm="100000">
                                          <p:val>
                                            <p:strVal val="#ppt_x"/>
                                          </p:val>
                                        </p:tav>
                                      </p:tavLst>
                                    </p:anim>
                                    <p:anim calcmode="lin" valueType="num">
                                      <p:cBhvr additive="base">
                                        <p:cTn id="13" dur="500" fill="hold"/>
                                        <p:tgtEl>
                                          <p:spTgt spid="4198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41994"/>
                                        </p:tgtEl>
                                        <p:attrNameLst>
                                          <p:attrName>style.visibility</p:attrName>
                                        </p:attrNameLst>
                                      </p:cBhvr>
                                      <p:to>
                                        <p:strVal val="visible"/>
                                      </p:to>
                                    </p:set>
                                    <p:animEffect transition="in" filter="dissolve">
                                      <p:cBhvr>
                                        <p:cTn id="18" dur="500"/>
                                        <p:tgtEl>
                                          <p:spTgt spid="4199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41991"/>
                                        </p:tgtEl>
                                        <p:attrNameLst>
                                          <p:attrName>style.visibility</p:attrName>
                                        </p:attrNameLst>
                                      </p:cBhvr>
                                      <p:to>
                                        <p:strVal val="visible"/>
                                      </p:to>
                                    </p:set>
                                    <p:anim calcmode="lin" valueType="num">
                                      <p:cBhvr additive="base">
                                        <p:cTn id="23" dur="500" fill="hold"/>
                                        <p:tgtEl>
                                          <p:spTgt spid="41991"/>
                                        </p:tgtEl>
                                        <p:attrNameLst>
                                          <p:attrName>ppt_x</p:attrName>
                                        </p:attrNameLst>
                                      </p:cBhvr>
                                      <p:tavLst>
                                        <p:tav tm="0">
                                          <p:val>
                                            <p:strVal val="0-#ppt_w/2"/>
                                          </p:val>
                                        </p:tav>
                                        <p:tav tm="100000">
                                          <p:val>
                                            <p:strVal val="#ppt_x"/>
                                          </p:val>
                                        </p:tav>
                                      </p:tavLst>
                                    </p:anim>
                                    <p:anim calcmode="lin" valueType="num">
                                      <p:cBhvr additive="base">
                                        <p:cTn id="24" dur="500" fill="hold"/>
                                        <p:tgtEl>
                                          <p:spTgt spid="41991"/>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1992"/>
                                        </p:tgtEl>
                                        <p:attrNameLst>
                                          <p:attrName>style.visibility</p:attrName>
                                        </p:attrNameLst>
                                      </p:cBhvr>
                                      <p:to>
                                        <p:strVal val="visible"/>
                                      </p:to>
                                    </p:set>
                                    <p:anim calcmode="lin" valueType="num">
                                      <p:cBhvr additive="base">
                                        <p:cTn id="29" dur="500" fill="hold"/>
                                        <p:tgtEl>
                                          <p:spTgt spid="41992"/>
                                        </p:tgtEl>
                                        <p:attrNameLst>
                                          <p:attrName>ppt_x</p:attrName>
                                        </p:attrNameLst>
                                      </p:cBhvr>
                                      <p:tavLst>
                                        <p:tav tm="0">
                                          <p:val>
                                            <p:strVal val="#ppt_x"/>
                                          </p:val>
                                        </p:tav>
                                        <p:tav tm="100000">
                                          <p:val>
                                            <p:strVal val="#ppt_x"/>
                                          </p:val>
                                        </p:tav>
                                      </p:tavLst>
                                    </p:anim>
                                    <p:anim calcmode="lin" valueType="num">
                                      <p:cBhvr additive="base">
                                        <p:cTn id="30" dur="500" fill="hold"/>
                                        <p:tgtEl>
                                          <p:spTgt spid="419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autoUpdateAnimBg="0"/>
      <p:bldP spid="41991" grpId="0" autoUpdateAnimBg="0"/>
      <p:bldP spid="41992"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66"/>
            </a:gs>
            <a:gs pos="100000">
              <a:schemeClr val="tx1"/>
            </a:gs>
          </a:gsLst>
          <a:lin ang="5400000" scaled="1"/>
        </a:gradFill>
        <a:effectLst/>
      </p:bgPr>
    </p:bg>
    <p:spTree>
      <p:nvGrpSpPr>
        <p:cNvPr id="1" name=""/>
        <p:cNvGrpSpPr/>
        <p:nvPr/>
      </p:nvGrpSpPr>
      <p:grpSpPr>
        <a:xfrm>
          <a:off x="0" y="0"/>
          <a:ext cx="0" cy="0"/>
          <a:chOff x="0" y="0"/>
          <a:chExt cx="0" cy="0"/>
        </a:xfrm>
      </p:grpSpPr>
      <p:pic>
        <p:nvPicPr>
          <p:cNvPr id="44034" name="Picture 2" descr="PEDRO"/>
          <p:cNvPicPr>
            <a:picLocks noChangeAspect="1" noChangeArrowheads="1"/>
          </p:cNvPicPr>
          <p:nvPr/>
        </p:nvPicPr>
        <p:blipFill>
          <a:blip r:embed="rId3"/>
          <a:srcRect/>
          <a:stretch>
            <a:fillRect/>
          </a:stretch>
        </p:blipFill>
        <p:spPr bwMode="auto">
          <a:xfrm>
            <a:off x="228600" y="1295400"/>
            <a:ext cx="3340100" cy="4938713"/>
          </a:xfrm>
          <a:prstGeom prst="rect">
            <a:avLst/>
          </a:prstGeom>
          <a:noFill/>
        </p:spPr>
      </p:pic>
      <p:sp>
        <p:nvSpPr>
          <p:cNvPr id="44035" name="Text Box 3"/>
          <p:cNvSpPr txBox="1">
            <a:spLocks noChangeArrowheads="1"/>
          </p:cNvSpPr>
          <p:nvPr/>
        </p:nvSpPr>
        <p:spPr bwMode="auto">
          <a:xfrm>
            <a:off x="419100" y="241300"/>
            <a:ext cx="4724400" cy="1006475"/>
          </a:xfrm>
          <a:prstGeom prst="rect">
            <a:avLst/>
          </a:prstGeom>
          <a:noFill/>
          <a:ln w="9525">
            <a:noFill/>
            <a:miter lim="800000"/>
            <a:headEnd/>
            <a:tailEnd/>
          </a:ln>
          <a:effectLst/>
        </p:spPr>
        <p:txBody>
          <a:bodyPr>
            <a:spAutoFit/>
          </a:bodyPr>
          <a:lstStyle/>
          <a:p>
            <a:r>
              <a:rPr lang="es-ES">
                <a:solidFill>
                  <a:schemeClr val="hlink"/>
                </a:solidFill>
              </a:rPr>
              <a:t>Pedro les había seguido desde lejos. Se quedó fuera en el patio. Se calentaba en el fuego con los criados.</a:t>
            </a:r>
            <a:endParaRPr lang="es-ES" sz="2400" b="1">
              <a:solidFill>
                <a:schemeClr val="hlink"/>
              </a:solidFill>
            </a:endParaRPr>
          </a:p>
        </p:txBody>
      </p:sp>
      <p:pic>
        <p:nvPicPr>
          <p:cNvPr id="44037" name="Picture 5" descr="FUEGO"/>
          <p:cNvPicPr>
            <a:picLocks noChangeAspect="1" noChangeArrowheads="1"/>
          </p:cNvPicPr>
          <p:nvPr/>
        </p:nvPicPr>
        <p:blipFill>
          <a:blip r:embed="rId4"/>
          <a:srcRect/>
          <a:stretch>
            <a:fillRect/>
          </a:stretch>
        </p:blipFill>
        <p:spPr bwMode="auto">
          <a:xfrm>
            <a:off x="5257800" y="3749675"/>
            <a:ext cx="3886200" cy="3108325"/>
          </a:xfrm>
          <a:prstGeom prst="rect">
            <a:avLst/>
          </a:prstGeom>
          <a:noFill/>
        </p:spPr>
      </p:pic>
      <p:sp>
        <p:nvSpPr>
          <p:cNvPr id="44039" name="AutoShape 7"/>
          <p:cNvSpPr>
            <a:spLocks/>
          </p:cNvSpPr>
          <p:nvPr/>
        </p:nvSpPr>
        <p:spPr bwMode="auto">
          <a:xfrm>
            <a:off x="6156325" y="1271588"/>
            <a:ext cx="2151063" cy="336550"/>
          </a:xfrm>
          <a:prstGeom prst="borderCallout1">
            <a:avLst>
              <a:gd name="adj1" fmla="val 33963"/>
              <a:gd name="adj2" fmla="val 103542"/>
              <a:gd name="adj3" fmla="val 981602"/>
              <a:gd name="adj4" fmla="val 120444"/>
            </a:avLst>
          </a:prstGeom>
          <a:solidFill>
            <a:schemeClr val="hlink"/>
          </a:solidFill>
          <a:ln w="9525">
            <a:solidFill>
              <a:schemeClr val="hlink"/>
            </a:solidFill>
            <a:miter lim="800000"/>
            <a:headEnd/>
            <a:tailEnd/>
          </a:ln>
          <a:effectLst/>
        </p:spPr>
        <p:txBody>
          <a:bodyPr wrap="none" lIns="18000" tIns="10800" rIns="18000" bIns="10800" anchor="ctr" anchorCtr="1">
            <a:spAutoFit/>
          </a:bodyPr>
          <a:lstStyle/>
          <a:p>
            <a:r>
              <a:rPr lang="es-ES">
                <a:solidFill>
                  <a:srgbClr val="000099"/>
                </a:solidFill>
              </a:rPr>
              <a:t>Tú andabas con El</a:t>
            </a:r>
          </a:p>
        </p:txBody>
      </p:sp>
      <p:sp>
        <p:nvSpPr>
          <p:cNvPr id="44040" name="AutoShape 8"/>
          <p:cNvSpPr>
            <a:spLocks noChangeArrowheads="1"/>
          </p:cNvSpPr>
          <p:nvPr/>
        </p:nvSpPr>
        <p:spPr bwMode="auto">
          <a:xfrm>
            <a:off x="3200400" y="1676400"/>
            <a:ext cx="2362200" cy="457200"/>
          </a:xfrm>
          <a:prstGeom prst="roundRect">
            <a:avLst>
              <a:gd name="adj" fmla="val 16667"/>
            </a:avLst>
          </a:prstGeom>
          <a:solidFill>
            <a:schemeClr val="tx1"/>
          </a:solidFill>
          <a:ln w="9525">
            <a:solidFill>
              <a:schemeClr val="hlink"/>
            </a:solidFill>
            <a:round/>
            <a:headEnd/>
            <a:tailEnd/>
          </a:ln>
          <a:effectLst/>
        </p:spPr>
        <p:txBody>
          <a:bodyPr wrap="none" anchor="ctr"/>
          <a:lstStyle/>
          <a:p>
            <a:pPr algn="ctr"/>
            <a:r>
              <a:rPr lang="es-ES">
                <a:solidFill>
                  <a:schemeClr val="bg1"/>
                </a:solidFill>
              </a:rPr>
              <a:t>No lo conozco</a:t>
            </a:r>
          </a:p>
        </p:txBody>
      </p:sp>
      <p:sp>
        <p:nvSpPr>
          <p:cNvPr id="44041" name="AutoShape 9"/>
          <p:cNvSpPr>
            <a:spLocks/>
          </p:cNvSpPr>
          <p:nvPr/>
        </p:nvSpPr>
        <p:spPr bwMode="auto">
          <a:xfrm>
            <a:off x="5715000" y="2286000"/>
            <a:ext cx="2041525" cy="336550"/>
          </a:xfrm>
          <a:prstGeom prst="borderCallout1">
            <a:avLst>
              <a:gd name="adj1" fmla="val 33963"/>
              <a:gd name="adj2" fmla="val 103731"/>
              <a:gd name="adj3" fmla="val 833491"/>
              <a:gd name="adj4" fmla="val 124727"/>
            </a:avLst>
          </a:prstGeom>
          <a:solidFill>
            <a:schemeClr val="hlink"/>
          </a:solidFill>
          <a:ln w="9525">
            <a:solidFill>
              <a:schemeClr val="hlink"/>
            </a:solidFill>
            <a:miter lim="800000"/>
            <a:headEnd/>
            <a:tailEnd/>
          </a:ln>
          <a:effectLst/>
        </p:spPr>
        <p:txBody>
          <a:bodyPr wrap="none" lIns="18000" tIns="10800" rIns="18000" bIns="10800" anchor="ctr" anchorCtr="1">
            <a:spAutoFit/>
          </a:bodyPr>
          <a:lstStyle/>
          <a:p>
            <a:r>
              <a:rPr lang="es-ES">
                <a:solidFill>
                  <a:srgbClr val="000099"/>
                </a:solidFill>
              </a:rPr>
              <a:t>Eres uno de ellos</a:t>
            </a:r>
          </a:p>
        </p:txBody>
      </p:sp>
      <p:sp>
        <p:nvSpPr>
          <p:cNvPr id="44042" name="AutoShape 10"/>
          <p:cNvSpPr>
            <a:spLocks/>
          </p:cNvSpPr>
          <p:nvPr/>
        </p:nvSpPr>
        <p:spPr bwMode="auto">
          <a:xfrm>
            <a:off x="4648200" y="3429000"/>
            <a:ext cx="3824288" cy="641350"/>
          </a:xfrm>
          <a:prstGeom prst="borderCallout1">
            <a:avLst>
              <a:gd name="adj1" fmla="val 17824"/>
              <a:gd name="adj2" fmla="val 101991"/>
              <a:gd name="adj3" fmla="val 236880"/>
              <a:gd name="adj4" fmla="val 105602"/>
            </a:avLst>
          </a:prstGeom>
          <a:solidFill>
            <a:schemeClr val="hlink"/>
          </a:solidFill>
          <a:ln w="9525">
            <a:solidFill>
              <a:schemeClr val="hlink"/>
            </a:solidFill>
            <a:miter lim="800000"/>
            <a:headEnd/>
            <a:tailEnd/>
          </a:ln>
          <a:effectLst/>
        </p:spPr>
        <p:txBody>
          <a:bodyPr wrap="none" lIns="18000" tIns="10800" rIns="18000" bIns="10800" anchor="ctr" anchorCtr="1">
            <a:spAutoFit/>
          </a:bodyPr>
          <a:lstStyle/>
          <a:p>
            <a:r>
              <a:rPr lang="es-ES">
                <a:solidFill>
                  <a:srgbClr val="000099"/>
                </a:solidFill>
              </a:rPr>
              <a:t>Tú estabas con Jesús, el galileo.</a:t>
            </a:r>
          </a:p>
          <a:p>
            <a:r>
              <a:rPr lang="es-ES">
                <a:solidFill>
                  <a:srgbClr val="000099"/>
                </a:solidFill>
              </a:rPr>
              <a:t>Se te nota en el acento</a:t>
            </a:r>
          </a:p>
        </p:txBody>
      </p:sp>
      <p:sp>
        <p:nvSpPr>
          <p:cNvPr id="44043" name="AutoShape 11"/>
          <p:cNvSpPr>
            <a:spLocks noChangeArrowheads="1"/>
          </p:cNvSpPr>
          <p:nvPr/>
        </p:nvSpPr>
        <p:spPr bwMode="auto">
          <a:xfrm>
            <a:off x="3200400" y="2819400"/>
            <a:ext cx="2362200" cy="457200"/>
          </a:xfrm>
          <a:prstGeom prst="roundRect">
            <a:avLst>
              <a:gd name="adj" fmla="val 16667"/>
            </a:avLst>
          </a:prstGeom>
          <a:solidFill>
            <a:schemeClr val="tx1"/>
          </a:solidFill>
          <a:ln w="9525">
            <a:solidFill>
              <a:schemeClr val="hlink"/>
            </a:solidFill>
            <a:round/>
            <a:headEnd/>
            <a:tailEnd/>
          </a:ln>
          <a:effectLst/>
        </p:spPr>
        <p:txBody>
          <a:bodyPr wrap="none" anchor="ctr"/>
          <a:lstStyle/>
          <a:p>
            <a:pPr algn="ctr"/>
            <a:r>
              <a:rPr lang="es-ES">
                <a:solidFill>
                  <a:schemeClr val="bg1"/>
                </a:solidFill>
              </a:rPr>
              <a:t>No lo soy</a:t>
            </a:r>
          </a:p>
        </p:txBody>
      </p:sp>
      <p:sp>
        <p:nvSpPr>
          <p:cNvPr id="44044" name="AutoShape 12"/>
          <p:cNvSpPr>
            <a:spLocks noChangeArrowheads="1"/>
          </p:cNvSpPr>
          <p:nvPr/>
        </p:nvSpPr>
        <p:spPr bwMode="auto">
          <a:xfrm>
            <a:off x="2590800" y="4038600"/>
            <a:ext cx="2362200" cy="1219200"/>
          </a:xfrm>
          <a:prstGeom prst="roundRect">
            <a:avLst>
              <a:gd name="adj" fmla="val 16667"/>
            </a:avLst>
          </a:prstGeom>
          <a:solidFill>
            <a:schemeClr val="tx1"/>
          </a:solidFill>
          <a:ln w="9525">
            <a:solidFill>
              <a:schemeClr val="hlink"/>
            </a:solidFill>
            <a:round/>
            <a:headEnd/>
            <a:tailEnd/>
          </a:ln>
          <a:effectLst/>
        </p:spPr>
        <p:txBody>
          <a:bodyPr wrap="none" anchor="ctr"/>
          <a:lstStyle/>
          <a:p>
            <a:pPr algn="ctr"/>
            <a:r>
              <a:rPr lang="es-ES">
                <a:solidFill>
                  <a:schemeClr val="bg1"/>
                </a:solidFill>
              </a:rPr>
              <a:t>No conozco</a:t>
            </a:r>
          </a:p>
          <a:p>
            <a:pPr algn="ctr"/>
            <a:r>
              <a:rPr lang="es-ES">
                <a:solidFill>
                  <a:schemeClr val="bg1"/>
                </a:solidFill>
              </a:rPr>
              <a:t>a ese hombre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4034"/>
                                        </p:tgtEl>
                                        <p:attrNameLst>
                                          <p:attrName>style.visibility</p:attrName>
                                        </p:attrNameLst>
                                      </p:cBhvr>
                                      <p:to>
                                        <p:strVal val="visible"/>
                                      </p:to>
                                    </p:set>
                                    <p:animEffect transition="in" filter="blinds(horizontal)">
                                      <p:cBhvr>
                                        <p:cTn id="7" dur="500"/>
                                        <p:tgtEl>
                                          <p:spTgt spid="4403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44035"/>
                                        </p:tgtEl>
                                        <p:attrNameLst>
                                          <p:attrName>style.visibility</p:attrName>
                                        </p:attrNameLst>
                                      </p:cBhvr>
                                      <p:to>
                                        <p:strVal val="visible"/>
                                      </p:to>
                                    </p:set>
                                    <p:anim calcmode="lin" valueType="num">
                                      <p:cBhvr additive="base">
                                        <p:cTn id="12" dur="500" fill="hold"/>
                                        <p:tgtEl>
                                          <p:spTgt spid="44035"/>
                                        </p:tgtEl>
                                        <p:attrNameLst>
                                          <p:attrName>ppt_x</p:attrName>
                                        </p:attrNameLst>
                                      </p:cBhvr>
                                      <p:tavLst>
                                        <p:tav tm="0">
                                          <p:val>
                                            <p:strVal val="0-#ppt_w/2"/>
                                          </p:val>
                                        </p:tav>
                                        <p:tav tm="100000">
                                          <p:val>
                                            <p:strVal val="#ppt_x"/>
                                          </p:val>
                                        </p:tav>
                                      </p:tavLst>
                                    </p:anim>
                                    <p:anim calcmode="lin" valueType="num">
                                      <p:cBhvr additive="base">
                                        <p:cTn id="13" dur="500" fill="hold"/>
                                        <p:tgtEl>
                                          <p:spTgt spid="4403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44037"/>
                                        </p:tgtEl>
                                        <p:attrNameLst>
                                          <p:attrName>style.visibility</p:attrName>
                                        </p:attrNameLst>
                                      </p:cBhvr>
                                      <p:to>
                                        <p:strVal val="visible"/>
                                      </p:to>
                                    </p:set>
                                    <p:animEffect transition="in" filter="blinds(horizontal)">
                                      <p:cBhvr>
                                        <p:cTn id="18" dur="500"/>
                                        <p:tgtEl>
                                          <p:spTgt spid="4403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44039"/>
                                        </p:tgtEl>
                                        <p:attrNameLst>
                                          <p:attrName>style.visibility</p:attrName>
                                        </p:attrNameLst>
                                      </p:cBhvr>
                                      <p:to>
                                        <p:strVal val="visible"/>
                                      </p:to>
                                    </p:set>
                                    <p:anim calcmode="lin" valueType="num">
                                      <p:cBhvr additive="base">
                                        <p:cTn id="23" dur="500" fill="hold"/>
                                        <p:tgtEl>
                                          <p:spTgt spid="44039"/>
                                        </p:tgtEl>
                                        <p:attrNameLst>
                                          <p:attrName>ppt_x</p:attrName>
                                        </p:attrNameLst>
                                      </p:cBhvr>
                                      <p:tavLst>
                                        <p:tav tm="0">
                                          <p:val>
                                            <p:strVal val="1+#ppt_w/2"/>
                                          </p:val>
                                        </p:tav>
                                        <p:tav tm="100000">
                                          <p:val>
                                            <p:strVal val="#ppt_x"/>
                                          </p:val>
                                        </p:tav>
                                      </p:tavLst>
                                    </p:anim>
                                    <p:anim calcmode="lin" valueType="num">
                                      <p:cBhvr additive="base">
                                        <p:cTn id="24" dur="500" fill="hold"/>
                                        <p:tgtEl>
                                          <p:spTgt spid="4403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44040"/>
                                        </p:tgtEl>
                                        <p:attrNameLst>
                                          <p:attrName>style.visibility</p:attrName>
                                        </p:attrNameLst>
                                      </p:cBhvr>
                                      <p:to>
                                        <p:strVal val="visible"/>
                                      </p:to>
                                    </p:set>
                                    <p:anim calcmode="lin" valueType="num">
                                      <p:cBhvr additive="base">
                                        <p:cTn id="29" dur="500" fill="hold"/>
                                        <p:tgtEl>
                                          <p:spTgt spid="44040"/>
                                        </p:tgtEl>
                                        <p:attrNameLst>
                                          <p:attrName>ppt_x</p:attrName>
                                        </p:attrNameLst>
                                      </p:cBhvr>
                                      <p:tavLst>
                                        <p:tav tm="0">
                                          <p:val>
                                            <p:strVal val="0-#ppt_w/2"/>
                                          </p:val>
                                        </p:tav>
                                        <p:tav tm="100000">
                                          <p:val>
                                            <p:strVal val="#ppt_x"/>
                                          </p:val>
                                        </p:tav>
                                      </p:tavLst>
                                    </p:anim>
                                    <p:anim calcmode="lin" valueType="num">
                                      <p:cBhvr additive="base">
                                        <p:cTn id="30" dur="500" fill="hold"/>
                                        <p:tgtEl>
                                          <p:spTgt spid="44040"/>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44041"/>
                                        </p:tgtEl>
                                        <p:attrNameLst>
                                          <p:attrName>style.visibility</p:attrName>
                                        </p:attrNameLst>
                                      </p:cBhvr>
                                      <p:to>
                                        <p:strVal val="visible"/>
                                      </p:to>
                                    </p:set>
                                    <p:anim calcmode="lin" valueType="num">
                                      <p:cBhvr additive="base">
                                        <p:cTn id="35" dur="500" fill="hold"/>
                                        <p:tgtEl>
                                          <p:spTgt spid="44041"/>
                                        </p:tgtEl>
                                        <p:attrNameLst>
                                          <p:attrName>ppt_x</p:attrName>
                                        </p:attrNameLst>
                                      </p:cBhvr>
                                      <p:tavLst>
                                        <p:tav tm="0">
                                          <p:val>
                                            <p:strVal val="1+#ppt_w/2"/>
                                          </p:val>
                                        </p:tav>
                                        <p:tav tm="100000">
                                          <p:val>
                                            <p:strVal val="#ppt_x"/>
                                          </p:val>
                                        </p:tav>
                                      </p:tavLst>
                                    </p:anim>
                                    <p:anim calcmode="lin" valueType="num">
                                      <p:cBhvr additive="base">
                                        <p:cTn id="36" dur="500" fill="hold"/>
                                        <p:tgtEl>
                                          <p:spTgt spid="4404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44043"/>
                                        </p:tgtEl>
                                        <p:attrNameLst>
                                          <p:attrName>style.visibility</p:attrName>
                                        </p:attrNameLst>
                                      </p:cBhvr>
                                      <p:to>
                                        <p:strVal val="visible"/>
                                      </p:to>
                                    </p:set>
                                    <p:anim calcmode="lin" valueType="num">
                                      <p:cBhvr additive="base">
                                        <p:cTn id="41" dur="500" fill="hold"/>
                                        <p:tgtEl>
                                          <p:spTgt spid="44043"/>
                                        </p:tgtEl>
                                        <p:attrNameLst>
                                          <p:attrName>ppt_x</p:attrName>
                                        </p:attrNameLst>
                                      </p:cBhvr>
                                      <p:tavLst>
                                        <p:tav tm="0">
                                          <p:val>
                                            <p:strVal val="0-#ppt_w/2"/>
                                          </p:val>
                                        </p:tav>
                                        <p:tav tm="100000">
                                          <p:val>
                                            <p:strVal val="#ppt_x"/>
                                          </p:val>
                                        </p:tav>
                                      </p:tavLst>
                                    </p:anim>
                                    <p:anim calcmode="lin" valueType="num">
                                      <p:cBhvr additive="base">
                                        <p:cTn id="42" dur="500" fill="hold"/>
                                        <p:tgtEl>
                                          <p:spTgt spid="44043"/>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fill="hold" grpId="0" nodeType="clickEffect">
                                  <p:stCondLst>
                                    <p:cond delay="0"/>
                                  </p:stCondLst>
                                  <p:childTnLst>
                                    <p:set>
                                      <p:cBhvr>
                                        <p:cTn id="46" dur="1" fill="hold">
                                          <p:stCondLst>
                                            <p:cond delay="0"/>
                                          </p:stCondLst>
                                        </p:cTn>
                                        <p:tgtEl>
                                          <p:spTgt spid="44042"/>
                                        </p:tgtEl>
                                        <p:attrNameLst>
                                          <p:attrName>style.visibility</p:attrName>
                                        </p:attrNameLst>
                                      </p:cBhvr>
                                      <p:to>
                                        <p:strVal val="visible"/>
                                      </p:to>
                                    </p:set>
                                    <p:anim calcmode="lin" valueType="num">
                                      <p:cBhvr additive="base">
                                        <p:cTn id="47" dur="500" fill="hold"/>
                                        <p:tgtEl>
                                          <p:spTgt spid="44042"/>
                                        </p:tgtEl>
                                        <p:attrNameLst>
                                          <p:attrName>ppt_x</p:attrName>
                                        </p:attrNameLst>
                                      </p:cBhvr>
                                      <p:tavLst>
                                        <p:tav tm="0">
                                          <p:val>
                                            <p:strVal val="1+#ppt_w/2"/>
                                          </p:val>
                                        </p:tav>
                                        <p:tav tm="100000">
                                          <p:val>
                                            <p:strVal val="#ppt_x"/>
                                          </p:val>
                                        </p:tav>
                                      </p:tavLst>
                                    </p:anim>
                                    <p:anim calcmode="lin" valueType="num">
                                      <p:cBhvr additive="base">
                                        <p:cTn id="48" dur="500" fill="hold"/>
                                        <p:tgtEl>
                                          <p:spTgt spid="44042"/>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4044"/>
                                        </p:tgtEl>
                                        <p:attrNameLst>
                                          <p:attrName>style.visibility</p:attrName>
                                        </p:attrNameLst>
                                      </p:cBhvr>
                                      <p:to>
                                        <p:strVal val="visible"/>
                                      </p:to>
                                    </p:set>
                                    <p:anim calcmode="lin" valueType="num">
                                      <p:cBhvr additive="base">
                                        <p:cTn id="53" dur="500" fill="hold"/>
                                        <p:tgtEl>
                                          <p:spTgt spid="44044"/>
                                        </p:tgtEl>
                                        <p:attrNameLst>
                                          <p:attrName>ppt_x</p:attrName>
                                        </p:attrNameLst>
                                      </p:cBhvr>
                                      <p:tavLst>
                                        <p:tav tm="0">
                                          <p:val>
                                            <p:strVal val="0-#ppt_w/2"/>
                                          </p:val>
                                        </p:tav>
                                        <p:tav tm="100000">
                                          <p:val>
                                            <p:strVal val="#ppt_x"/>
                                          </p:val>
                                        </p:tav>
                                      </p:tavLst>
                                    </p:anim>
                                    <p:anim calcmode="lin" valueType="num">
                                      <p:cBhvr additive="base">
                                        <p:cTn id="54" dur="500" fill="hold"/>
                                        <p:tgtEl>
                                          <p:spTgt spid="440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5" grpId="0" autoUpdateAnimBg="0"/>
      <p:bldP spid="44039" grpId="0" animBg="1" autoUpdateAnimBg="0"/>
      <p:bldP spid="44040" grpId="0" animBg="1" autoUpdateAnimBg="0"/>
      <p:bldP spid="44041" grpId="0" animBg="1" autoUpdateAnimBg="0"/>
      <p:bldP spid="44042" grpId="0" animBg="1" autoUpdateAnimBg="0"/>
      <p:bldP spid="44043" grpId="0" animBg="1" autoUpdateAnimBg="0"/>
      <p:bldP spid="44044"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66"/>
            </a:gs>
            <a:gs pos="100000">
              <a:schemeClr val="tx1"/>
            </a:gs>
          </a:gsLst>
          <a:lin ang="5400000" scaled="1"/>
        </a:gradFill>
        <a:effectLst/>
      </p:bgPr>
    </p:bg>
    <p:spTree>
      <p:nvGrpSpPr>
        <p:cNvPr id="1" name=""/>
        <p:cNvGrpSpPr/>
        <p:nvPr/>
      </p:nvGrpSpPr>
      <p:grpSpPr>
        <a:xfrm>
          <a:off x="0" y="0"/>
          <a:ext cx="0" cy="0"/>
          <a:chOff x="0" y="0"/>
          <a:chExt cx="0" cy="0"/>
        </a:xfrm>
      </p:grpSpPr>
      <p:pic>
        <p:nvPicPr>
          <p:cNvPr id="46086" name="Picture 6" descr="ROSTRO JESUS ZEF 3"/>
          <p:cNvPicPr>
            <a:picLocks noChangeAspect="1" noChangeArrowheads="1"/>
          </p:cNvPicPr>
          <p:nvPr/>
        </p:nvPicPr>
        <p:blipFill>
          <a:blip r:embed="rId3"/>
          <a:srcRect/>
          <a:stretch>
            <a:fillRect/>
          </a:stretch>
        </p:blipFill>
        <p:spPr bwMode="auto">
          <a:xfrm>
            <a:off x="457200" y="838200"/>
            <a:ext cx="3675063" cy="4572000"/>
          </a:xfrm>
          <a:prstGeom prst="rect">
            <a:avLst/>
          </a:prstGeom>
          <a:noFill/>
        </p:spPr>
      </p:pic>
      <p:sp>
        <p:nvSpPr>
          <p:cNvPr id="46087" name="Text Box 7"/>
          <p:cNvSpPr txBox="1">
            <a:spLocks noChangeArrowheads="1"/>
          </p:cNvSpPr>
          <p:nvPr/>
        </p:nvSpPr>
        <p:spPr bwMode="auto">
          <a:xfrm>
            <a:off x="4419600" y="1066800"/>
            <a:ext cx="3962400" cy="1006475"/>
          </a:xfrm>
          <a:prstGeom prst="rect">
            <a:avLst/>
          </a:prstGeom>
          <a:noFill/>
          <a:ln w="9525">
            <a:noFill/>
            <a:miter lim="800000"/>
            <a:headEnd/>
            <a:tailEnd/>
          </a:ln>
          <a:effectLst/>
        </p:spPr>
        <p:txBody>
          <a:bodyPr>
            <a:spAutoFit/>
          </a:bodyPr>
          <a:lstStyle/>
          <a:p>
            <a:r>
              <a:rPr lang="es-ES">
                <a:solidFill>
                  <a:schemeClr val="hlink"/>
                </a:solidFill>
              </a:rPr>
              <a:t>Cuando estaban hablando cantó un gallo. Entonces el Señor se volvió y miró a Pedro.</a:t>
            </a:r>
            <a:endParaRPr lang="es-ES" sz="2400" b="1">
              <a:solidFill>
                <a:schemeClr val="hlink"/>
              </a:solidFill>
            </a:endParaRPr>
          </a:p>
        </p:txBody>
      </p:sp>
      <p:pic>
        <p:nvPicPr>
          <p:cNvPr id="46089" name="Picture 9" descr="TRISTEZA"/>
          <p:cNvPicPr>
            <a:picLocks noChangeAspect="1" noChangeArrowheads="1"/>
          </p:cNvPicPr>
          <p:nvPr/>
        </p:nvPicPr>
        <p:blipFill>
          <a:blip r:embed="rId4"/>
          <a:srcRect/>
          <a:stretch>
            <a:fillRect/>
          </a:stretch>
        </p:blipFill>
        <p:spPr bwMode="auto">
          <a:xfrm>
            <a:off x="5715000" y="4267200"/>
            <a:ext cx="3187700" cy="2387600"/>
          </a:xfrm>
          <a:prstGeom prst="rect">
            <a:avLst/>
          </a:prstGeom>
          <a:noFill/>
        </p:spPr>
      </p:pic>
      <p:sp>
        <p:nvSpPr>
          <p:cNvPr id="46090" name="Text Box 10"/>
          <p:cNvSpPr txBox="1">
            <a:spLocks noChangeArrowheads="1"/>
          </p:cNvSpPr>
          <p:nvPr/>
        </p:nvSpPr>
        <p:spPr bwMode="auto">
          <a:xfrm>
            <a:off x="5029200" y="3276600"/>
            <a:ext cx="2819400" cy="701675"/>
          </a:xfrm>
          <a:prstGeom prst="rect">
            <a:avLst/>
          </a:prstGeom>
          <a:noFill/>
          <a:ln w="9525">
            <a:noFill/>
            <a:miter lim="800000"/>
            <a:headEnd/>
            <a:tailEnd/>
          </a:ln>
          <a:effectLst/>
        </p:spPr>
        <p:txBody>
          <a:bodyPr>
            <a:spAutoFit/>
          </a:bodyPr>
          <a:lstStyle/>
          <a:p>
            <a:r>
              <a:rPr lang="es-ES">
                <a:solidFill>
                  <a:schemeClr val="hlink"/>
                </a:solidFill>
              </a:rPr>
              <a:t>Pedro saliendo afuera, lloró amargamente.</a:t>
            </a:r>
            <a:endParaRPr lang="es-ES" sz="2400" b="1">
              <a:solidFill>
                <a:schemeClr val="hlink"/>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6086"/>
                                        </p:tgtEl>
                                        <p:attrNameLst>
                                          <p:attrName>style.visibility</p:attrName>
                                        </p:attrNameLst>
                                      </p:cBhvr>
                                      <p:to>
                                        <p:strVal val="visible"/>
                                      </p:to>
                                    </p:set>
                                    <p:animEffect transition="in" filter="blinds(horizontal)">
                                      <p:cBhvr>
                                        <p:cTn id="7" dur="500"/>
                                        <p:tgtEl>
                                          <p:spTgt spid="4608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46087"/>
                                        </p:tgtEl>
                                        <p:attrNameLst>
                                          <p:attrName>style.visibility</p:attrName>
                                        </p:attrNameLst>
                                      </p:cBhvr>
                                      <p:to>
                                        <p:strVal val="visible"/>
                                      </p:to>
                                    </p:set>
                                    <p:anim calcmode="lin" valueType="num">
                                      <p:cBhvr additive="base">
                                        <p:cTn id="12" dur="500" fill="hold"/>
                                        <p:tgtEl>
                                          <p:spTgt spid="46087"/>
                                        </p:tgtEl>
                                        <p:attrNameLst>
                                          <p:attrName>ppt_x</p:attrName>
                                        </p:attrNameLst>
                                      </p:cBhvr>
                                      <p:tavLst>
                                        <p:tav tm="0">
                                          <p:val>
                                            <p:strVal val="#ppt_x"/>
                                          </p:val>
                                        </p:tav>
                                        <p:tav tm="100000">
                                          <p:val>
                                            <p:strVal val="#ppt_x"/>
                                          </p:val>
                                        </p:tav>
                                      </p:tavLst>
                                    </p:anim>
                                    <p:anim calcmode="lin" valueType="num">
                                      <p:cBhvr additive="base">
                                        <p:cTn id="13" dur="500" fill="hold"/>
                                        <p:tgtEl>
                                          <p:spTgt spid="46087"/>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46089"/>
                                        </p:tgtEl>
                                        <p:attrNameLst>
                                          <p:attrName>style.visibility</p:attrName>
                                        </p:attrNameLst>
                                      </p:cBhvr>
                                      <p:to>
                                        <p:strVal val="visible"/>
                                      </p:to>
                                    </p:set>
                                    <p:animEffect transition="in" filter="blinds(horizontal)">
                                      <p:cBhvr>
                                        <p:cTn id="18" dur="500"/>
                                        <p:tgtEl>
                                          <p:spTgt spid="4608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46090"/>
                                        </p:tgtEl>
                                        <p:attrNameLst>
                                          <p:attrName>style.visibility</p:attrName>
                                        </p:attrNameLst>
                                      </p:cBhvr>
                                      <p:to>
                                        <p:strVal val="visible"/>
                                      </p:to>
                                    </p:set>
                                    <p:anim calcmode="lin" valueType="num">
                                      <p:cBhvr additive="base">
                                        <p:cTn id="23" dur="500" fill="hold"/>
                                        <p:tgtEl>
                                          <p:spTgt spid="46090"/>
                                        </p:tgtEl>
                                        <p:attrNameLst>
                                          <p:attrName>ppt_x</p:attrName>
                                        </p:attrNameLst>
                                      </p:cBhvr>
                                      <p:tavLst>
                                        <p:tav tm="0">
                                          <p:val>
                                            <p:strVal val="1+#ppt_w/2"/>
                                          </p:val>
                                        </p:tav>
                                        <p:tav tm="100000">
                                          <p:val>
                                            <p:strVal val="#ppt_x"/>
                                          </p:val>
                                        </p:tav>
                                      </p:tavLst>
                                    </p:anim>
                                    <p:anim calcmode="lin" valueType="num">
                                      <p:cBhvr additive="base">
                                        <p:cTn id="24" dur="500" fill="hold"/>
                                        <p:tgtEl>
                                          <p:spTgt spid="460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7" grpId="0" autoUpdateAnimBg="0"/>
      <p:bldP spid="46090"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chemeClr val="tx1"/>
            </a:gs>
          </a:gsLst>
          <a:path path="rect">
            <a:fillToRect r="100000" b="100000"/>
          </a:path>
        </a:gradFill>
        <a:effectLst/>
      </p:bgPr>
    </p:bg>
    <p:spTree>
      <p:nvGrpSpPr>
        <p:cNvPr id="1" name=""/>
        <p:cNvGrpSpPr/>
        <p:nvPr/>
      </p:nvGrpSpPr>
      <p:grpSpPr>
        <a:xfrm>
          <a:off x="0" y="0"/>
          <a:ext cx="0" cy="0"/>
          <a:chOff x="0" y="0"/>
          <a:chExt cx="0" cy="0"/>
        </a:xfrm>
      </p:grpSpPr>
      <p:grpSp>
        <p:nvGrpSpPr>
          <p:cNvPr id="16401" name="Group 17"/>
          <p:cNvGrpSpPr>
            <a:grpSpLocks/>
          </p:cNvGrpSpPr>
          <p:nvPr/>
        </p:nvGrpSpPr>
        <p:grpSpPr bwMode="auto">
          <a:xfrm>
            <a:off x="152400" y="304800"/>
            <a:ext cx="4648200" cy="611188"/>
            <a:chOff x="96" y="192"/>
            <a:chExt cx="2928" cy="385"/>
          </a:xfrm>
        </p:grpSpPr>
        <p:sp>
          <p:nvSpPr>
            <p:cNvPr id="16388" name="Line 4"/>
            <p:cNvSpPr>
              <a:spLocks noChangeAspect="1" noChangeShapeType="1"/>
            </p:cNvSpPr>
            <p:nvPr/>
          </p:nvSpPr>
          <p:spPr bwMode="auto">
            <a:xfrm>
              <a:off x="96" y="576"/>
              <a:ext cx="2928" cy="1"/>
            </a:xfrm>
            <a:prstGeom prst="line">
              <a:avLst/>
            </a:prstGeom>
            <a:noFill/>
            <a:ln w="38100">
              <a:solidFill>
                <a:srgbClr val="FFFFCC"/>
              </a:solidFill>
              <a:round/>
              <a:headEnd/>
              <a:tailEnd/>
            </a:ln>
            <a:effectLst/>
          </p:spPr>
          <p:txBody>
            <a:bodyPr/>
            <a:lstStyle/>
            <a:p>
              <a:endParaRPr lang="es-ES"/>
            </a:p>
          </p:txBody>
        </p:sp>
        <p:sp>
          <p:nvSpPr>
            <p:cNvPr id="16389" name="WordArt 5"/>
            <p:cNvSpPr>
              <a:spLocks noChangeAspect="1" noChangeArrowheads="1" noChangeShapeType="1" noTextEdit="1"/>
            </p:cNvSpPr>
            <p:nvPr/>
          </p:nvSpPr>
          <p:spPr bwMode="auto">
            <a:xfrm>
              <a:off x="288" y="192"/>
              <a:ext cx="2530" cy="306"/>
            </a:xfrm>
            <a:prstGeom prst="rect">
              <a:avLst/>
            </a:prstGeom>
          </p:spPr>
          <p:txBody>
            <a:bodyPr wrap="none" fromWordArt="1">
              <a:prstTxWarp prst="textPlain">
                <a:avLst>
                  <a:gd name="adj" fmla="val 50000"/>
                </a:avLst>
              </a:prstTxWarp>
            </a:bodyPr>
            <a:lstStyle/>
            <a:p>
              <a:pPr algn="ctr"/>
              <a:r>
                <a:rPr lang="es-ES" sz="3200" kern="10">
                  <a:ln w="9525">
                    <a:noFill/>
                    <a:round/>
                    <a:headEnd/>
                    <a:tailEnd/>
                  </a:ln>
                  <a:solidFill>
                    <a:srgbClr val="CC3300"/>
                  </a:solidFill>
                  <a:effectLst>
                    <a:outerShdw dist="45791" dir="2021404" algn="ctr" rotWithShape="0">
                      <a:srgbClr val="FFFFCC"/>
                    </a:outerShdw>
                  </a:effectLst>
                  <a:latin typeface="Comic Sans MS"/>
                </a:rPr>
                <a:t>JUICIO ROMANO</a:t>
              </a:r>
            </a:p>
          </p:txBody>
        </p:sp>
      </p:grpSp>
      <p:sp>
        <p:nvSpPr>
          <p:cNvPr id="16391" name="Text Box 7"/>
          <p:cNvSpPr txBox="1">
            <a:spLocks noChangeArrowheads="1"/>
          </p:cNvSpPr>
          <p:nvPr/>
        </p:nvSpPr>
        <p:spPr bwMode="auto">
          <a:xfrm>
            <a:off x="304800" y="1371600"/>
            <a:ext cx="7315200" cy="396875"/>
          </a:xfrm>
          <a:prstGeom prst="rect">
            <a:avLst/>
          </a:prstGeom>
          <a:noFill/>
          <a:ln w="9525">
            <a:noFill/>
            <a:miter lim="800000"/>
            <a:headEnd/>
            <a:tailEnd/>
          </a:ln>
          <a:effectLst/>
        </p:spPr>
        <p:txBody>
          <a:bodyPr>
            <a:spAutoFit/>
          </a:bodyPr>
          <a:lstStyle/>
          <a:p>
            <a:r>
              <a:rPr lang="es-ES">
                <a:solidFill>
                  <a:srgbClr val="FFFFCC"/>
                </a:solidFill>
              </a:rPr>
              <a:t>Pilatos salió donde estaban los judíos y les preguntó:</a:t>
            </a:r>
            <a:endParaRPr lang="es-ES" sz="2400" b="1">
              <a:solidFill>
                <a:srgbClr val="FFFFCC"/>
              </a:solidFill>
            </a:endParaRPr>
          </a:p>
        </p:txBody>
      </p:sp>
      <p:grpSp>
        <p:nvGrpSpPr>
          <p:cNvPr id="16400" name="Group 16"/>
          <p:cNvGrpSpPr>
            <a:grpSpLocks/>
          </p:cNvGrpSpPr>
          <p:nvPr/>
        </p:nvGrpSpPr>
        <p:grpSpPr bwMode="auto">
          <a:xfrm>
            <a:off x="1447800" y="3994150"/>
            <a:ext cx="6477000" cy="2863850"/>
            <a:chOff x="912" y="2516"/>
            <a:chExt cx="4080" cy="1804"/>
          </a:xfrm>
        </p:grpSpPr>
        <p:pic>
          <p:nvPicPr>
            <p:cNvPr id="16392" name="Picture 8" descr="PALACIO PILATOS"/>
            <p:cNvPicPr>
              <a:picLocks noChangeAspect="1" noChangeArrowheads="1"/>
            </p:cNvPicPr>
            <p:nvPr/>
          </p:nvPicPr>
          <p:blipFill>
            <a:blip r:embed="rId4"/>
            <a:srcRect/>
            <a:stretch>
              <a:fillRect/>
            </a:stretch>
          </p:blipFill>
          <p:spPr bwMode="auto">
            <a:xfrm>
              <a:off x="912" y="2516"/>
              <a:ext cx="4080" cy="1804"/>
            </a:xfrm>
            <a:prstGeom prst="rect">
              <a:avLst/>
            </a:prstGeom>
            <a:noFill/>
          </p:spPr>
        </p:pic>
        <p:sp>
          <p:nvSpPr>
            <p:cNvPr id="16393" name="Rectangle 9"/>
            <p:cNvSpPr>
              <a:spLocks noChangeArrowheads="1"/>
            </p:cNvSpPr>
            <p:nvPr/>
          </p:nvSpPr>
          <p:spPr bwMode="auto">
            <a:xfrm>
              <a:off x="4080" y="4176"/>
              <a:ext cx="912" cy="144"/>
            </a:xfrm>
            <a:prstGeom prst="rect">
              <a:avLst/>
            </a:prstGeom>
            <a:solidFill>
              <a:schemeClr val="tx1"/>
            </a:solidFill>
            <a:ln w="9525">
              <a:solidFill>
                <a:schemeClr val="tx1"/>
              </a:solidFill>
              <a:miter lim="800000"/>
              <a:headEnd/>
              <a:tailEnd/>
            </a:ln>
            <a:effectLst/>
          </p:spPr>
          <p:txBody>
            <a:bodyPr wrap="none" anchor="ctr"/>
            <a:lstStyle/>
            <a:p>
              <a:endParaRPr lang="es-ES"/>
            </a:p>
          </p:txBody>
        </p:sp>
      </p:grpSp>
      <p:sp>
        <p:nvSpPr>
          <p:cNvPr id="16395" name="Text Box 11"/>
          <p:cNvSpPr txBox="1">
            <a:spLocks noChangeArrowheads="1"/>
          </p:cNvSpPr>
          <p:nvPr/>
        </p:nvSpPr>
        <p:spPr bwMode="auto">
          <a:xfrm>
            <a:off x="381000" y="1905000"/>
            <a:ext cx="5105400" cy="406400"/>
          </a:xfrm>
          <a:prstGeom prst="rect">
            <a:avLst/>
          </a:prstGeom>
          <a:solidFill>
            <a:srgbClr val="FFFFCC"/>
          </a:solidFill>
          <a:ln w="9525">
            <a:solidFill>
              <a:schemeClr val="bg1"/>
            </a:solidFill>
            <a:miter lim="800000"/>
            <a:headEnd/>
            <a:tailEnd/>
          </a:ln>
          <a:effectLst/>
        </p:spPr>
        <p:txBody>
          <a:bodyPr>
            <a:spAutoFit/>
          </a:bodyPr>
          <a:lstStyle/>
          <a:p>
            <a:r>
              <a:rPr lang="es-ES">
                <a:solidFill>
                  <a:schemeClr val="accent1"/>
                </a:solidFill>
              </a:rPr>
              <a:t>- ¿De qué acusáis a este hombre?</a:t>
            </a:r>
            <a:endParaRPr lang="es-ES" sz="2400" b="1">
              <a:solidFill>
                <a:schemeClr val="accent1"/>
              </a:solidFill>
            </a:endParaRPr>
          </a:p>
        </p:txBody>
      </p:sp>
      <p:sp>
        <p:nvSpPr>
          <p:cNvPr id="16397" name="Text Box 13"/>
          <p:cNvSpPr txBox="1">
            <a:spLocks noChangeArrowheads="1"/>
          </p:cNvSpPr>
          <p:nvPr/>
        </p:nvSpPr>
        <p:spPr bwMode="auto">
          <a:xfrm>
            <a:off x="4495800" y="2117725"/>
            <a:ext cx="4038600" cy="701675"/>
          </a:xfrm>
          <a:prstGeom prst="rect">
            <a:avLst/>
          </a:prstGeom>
          <a:solidFill>
            <a:schemeClr val="accent1"/>
          </a:solidFill>
          <a:ln w="9525">
            <a:noFill/>
            <a:miter lim="800000"/>
            <a:headEnd/>
            <a:tailEnd/>
          </a:ln>
          <a:effectLst/>
        </p:spPr>
        <p:txBody>
          <a:bodyPr>
            <a:spAutoFit/>
          </a:bodyPr>
          <a:lstStyle/>
          <a:p>
            <a:pPr algn="r">
              <a:buFontTx/>
              <a:buChar char="-"/>
            </a:pPr>
            <a:r>
              <a:rPr lang="es-ES">
                <a:solidFill>
                  <a:schemeClr val="bg1"/>
                </a:solidFill>
              </a:rPr>
              <a:t>Si no fuese un criminal, </a:t>
            </a:r>
          </a:p>
          <a:p>
            <a:pPr algn="r"/>
            <a:r>
              <a:rPr lang="es-ES">
                <a:solidFill>
                  <a:schemeClr val="bg1"/>
                </a:solidFill>
              </a:rPr>
              <a:t>no te lo entregaríamos.</a:t>
            </a:r>
          </a:p>
        </p:txBody>
      </p:sp>
      <p:sp>
        <p:nvSpPr>
          <p:cNvPr id="16398" name="Text Box 14"/>
          <p:cNvSpPr txBox="1">
            <a:spLocks noChangeArrowheads="1"/>
          </p:cNvSpPr>
          <p:nvPr/>
        </p:nvSpPr>
        <p:spPr bwMode="auto">
          <a:xfrm>
            <a:off x="381000" y="2667000"/>
            <a:ext cx="5105400" cy="396875"/>
          </a:xfrm>
          <a:prstGeom prst="rect">
            <a:avLst/>
          </a:prstGeom>
          <a:solidFill>
            <a:schemeClr val="bg1"/>
          </a:solidFill>
          <a:ln w="9525">
            <a:noFill/>
            <a:miter lim="800000"/>
            <a:headEnd/>
            <a:tailEnd/>
          </a:ln>
          <a:effectLst/>
        </p:spPr>
        <p:txBody>
          <a:bodyPr>
            <a:spAutoFit/>
          </a:bodyPr>
          <a:lstStyle/>
          <a:p>
            <a:r>
              <a:rPr lang="es-ES">
                <a:solidFill>
                  <a:schemeClr val="accent1"/>
                </a:solidFill>
              </a:rPr>
              <a:t>- Lleváosle y juzgadlo según vuestra ley</a:t>
            </a:r>
            <a:endParaRPr lang="es-ES" sz="2400" b="1">
              <a:solidFill>
                <a:schemeClr val="accent1"/>
              </a:solidFill>
            </a:endParaRPr>
          </a:p>
        </p:txBody>
      </p:sp>
      <p:sp>
        <p:nvSpPr>
          <p:cNvPr id="16399" name="Text Box 15"/>
          <p:cNvSpPr txBox="1">
            <a:spLocks noChangeArrowheads="1"/>
          </p:cNvSpPr>
          <p:nvPr/>
        </p:nvSpPr>
        <p:spPr bwMode="auto">
          <a:xfrm>
            <a:off x="4495800" y="3048000"/>
            <a:ext cx="4038600" cy="701675"/>
          </a:xfrm>
          <a:prstGeom prst="rect">
            <a:avLst/>
          </a:prstGeom>
          <a:solidFill>
            <a:schemeClr val="accent1"/>
          </a:solidFill>
          <a:ln w="9525">
            <a:noFill/>
            <a:miter lim="800000"/>
            <a:headEnd/>
            <a:tailEnd/>
          </a:ln>
          <a:effectLst/>
        </p:spPr>
        <p:txBody>
          <a:bodyPr>
            <a:spAutoFit/>
          </a:bodyPr>
          <a:lstStyle/>
          <a:p>
            <a:pPr algn="r">
              <a:buFontTx/>
              <a:buChar char="-"/>
            </a:pPr>
            <a:r>
              <a:rPr lang="es-ES">
                <a:solidFill>
                  <a:schemeClr val="bg1"/>
                </a:solidFill>
              </a:rPr>
              <a:t>Nosotros no podemos dar muerte a nadie</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6401"/>
                                        </p:tgtEl>
                                        <p:attrNameLst>
                                          <p:attrName>style.visibility</p:attrName>
                                        </p:attrNameLst>
                                      </p:cBhvr>
                                      <p:to>
                                        <p:strVal val="visible"/>
                                      </p:to>
                                    </p:set>
                                    <p:anim calcmode="lin" valueType="num">
                                      <p:cBhvr additive="base">
                                        <p:cTn id="7" dur="500" fill="hold"/>
                                        <p:tgtEl>
                                          <p:spTgt spid="16401"/>
                                        </p:tgtEl>
                                        <p:attrNameLst>
                                          <p:attrName>ppt_x</p:attrName>
                                        </p:attrNameLst>
                                      </p:cBhvr>
                                      <p:tavLst>
                                        <p:tav tm="0">
                                          <p:val>
                                            <p:strVal val="0-#ppt_w/2"/>
                                          </p:val>
                                        </p:tav>
                                        <p:tav tm="100000">
                                          <p:val>
                                            <p:strVal val="#ppt_x"/>
                                          </p:val>
                                        </p:tav>
                                      </p:tavLst>
                                    </p:anim>
                                    <p:anim calcmode="lin" valueType="num">
                                      <p:cBhvr additive="base">
                                        <p:cTn id="8" dur="500" fill="hold"/>
                                        <p:tgtEl>
                                          <p:spTgt spid="1640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6391"/>
                                        </p:tgtEl>
                                        <p:attrNameLst>
                                          <p:attrName>style.visibility</p:attrName>
                                        </p:attrNameLst>
                                      </p:cBhvr>
                                      <p:to>
                                        <p:strVal val="visible"/>
                                      </p:to>
                                    </p:set>
                                    <p:anim calcmode="lin" valueType="num">
                                      <p:cBhvr additive="base">
                                        <p:cTn id="13" dur="500" fill="hold"/>
                                        <p:tgtEl>
                                          <p:spTgt spid="16391"/>
                                        </p:tgtEl>
                                        <p:attrNameLst>
                                          <p:attrName>ppt_x</p:attrName>
                                        </p:attrNameLst>
                                      </p:cBhvr>
                                      <p:tavLst>
                                        <p:tav tm="0">
                                          <p:val>
                                            <p:strVal val="#ppt_x"/>
                                          </p:val>
                                        </p:tav>
                                        <p:tav tm="100000">
                                          <p:val>
                                            <p:strVal val="#ppt_x"/>
                                          </p:val>
                                        </p:tav>
                                      </p:tavLst>
                                    </p:anim>
                                    <p:anim calcmode="lin" valueType="num">
                                      <p:cBhvr additive="base">
                                        <p:cTn id="14" dur="500" fill="hold"/>
                                        <p:tgtEl>
                                          <p:spTgt spid="16391"/>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16400"/>
                                        </p:tgtEl>
                                        <p:attrNameLst>
                                          <p:attrName>style.visibility</p:attrName>
                                        </p:attrNameLst>
                                      </p:cBhvr>
                                      <p:to>
                                        <p:strVal val="visible"/>
                                      </p:to>
                                    </p:set>
                                    <p:animEffect transition="in" filter="blinds(horizontal)">
                                      <p:cBhvr>
                                        <p:cTn id="19" dur="500"/>
                                        <p:tgtEl>
                                          <p:spTgt spid="1640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16395"/>
                                        </p:tgtEl>
                                        <p:attrNameLst>
                                          <p:attrName>style.visibility</p:attrName>
                                        </p:attrNameLst>
                                      </p:cBhvr>
                                      <p:to>
                                        <p:strVal val="visible"/>
                                      </p:to>
                                    </p:set>
                                    <p:anim calcmode="lin" valueType="num">
                                      <p:cBhvr additive="base">
                                        <p:cTn id="24" dur="500" fill="hold"/>
                                        <p:tgtEl>
                                          <p:spTgt spid="16395"/>
                                        </p:tgtEl>
                                        <p:attrNameLst>
                                          <p:attrName>ppt_x</p:attrName>
                                        </p:attrNameLst>
                                      </p:cBhvr>
                                      <p:tavLst>
                                        <p:tav tm="0">
                                          <p:val>
                                            <p:strVal val="0-#ppt_w/2"/>
                                          </p:val>
                                        </p:tav>
                                        <p:tav tm="100000">
                                          <p:val>
                                            <p:strVal val="#ppt_x"/>
                                          </p:val>
                                        </p:tav>
                                      </p:tavLst>
                                    </p:anim>
                                    <p:anim calcmode="lin" valueType="num">
                                      <p:cBhvr additive="base">
                                        <p:cTn id="25" dur="500" fill="hold"/>
                                        <p:tgtEl>
                                          <p:spTgt spid="1639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16397"/>
                                        </p:tgtEl>
                                        <p:attrNameLst>
                                          <p:attrName>style.visibility</p:attrName>
                                        </p:attrNameLst>
                                      </p:cBhvr>
                                      <p:to>
                                        <p:strVal val="visible"/>
                                      </p:to>
                                    </p:set>
                                    <p:anim calcmode="lin" valueType="num">
                                      <p:cBhvr additive="base">
                                        <p:cTn id="30" dur="500" fill="hold"/>
                                        <p:tgtEl>
                                          <p:spTgt spid="16397"/>
                                        </p:tgtEl>
                                        <p:attrNameLst>
                                          <p:attrName>ppt_x</p:attrName>
                                        </p:attrNameLst>
                                      </p:cBhvr>
                                      <p:tavLst>
                                        <p:tav tm="0">
                                          <p:val>
                                            <p:strVal val="1+#ppt_w/2"/>
                                          </p:val>
                                        </p:tav>
                                        <p:tav tm="100000">
                                          <p:val>
                                            <p:strVal val="#ppt_x"/>
                                          </p:val>
                                        </p:tav>
                                      </p:tavLst>
                                    </p:anim>
                                    <p:anim calcmode="lin" valueType="num">
                                      <p:cBhvr additive="base">
                                        <p:cTn id="31" dur="500" fill="hold"/>
                                        <p:tgtEl>
                                          <p:spTgt spid="16397"/>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16398"/>
                                        </p:tgtEl>
                                        <p:attrNameLst>
                                          <p:attrName>style.visibility</p:attrName>
                                        </p:attrNameLst>
                                      </p:cBhvr>
                                      <p:to>
                                        <p:strVal val="visible"/>
                                      </p:to>
                                    </p:set>
                                    <p:anim calcmode="lin" valueType="num">
                                      <p:cBhvr additive="base">
                                        <p:cTn id="36" dur="500" fill="hold"/>
                                        <p:tgtEl>
                                          <p:spTgt spid="16398"/>
                                        </p:tgtEl>
                                        <p:attrNameLst>
                                          <p:attrName>ppt_x</p:attrName>
                                        </p:attrNameLst>
                                      </p:cBhvr>
                                      <p:tavLst>
                                        <p:tav tm="0">
                                          <p:val>
                                            <p:strVal val="0-#ppt_w/2"/>
                                          </p:val>
                                        </p:tav>
                                        <p:tav tm="100000">
                                          <p:val>
                                            <p:strVal val="#ppt_x"/>
                                          </p:val>
                                        </p:tav>
                                      </p:tavLst>
                                    </p:anim>
                                    <p:anim calcmode="lin" valueType="num">
                                      <p:cBhvr additive="base">
                                        <p:cTn id="37" dur="500" fill="hold"/>
                                        <p:tgtEl>
                                          <p:spTgt spid="16398"/>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16399"/>
                                        </p:tgtEl>
                                        <p:attrNameLst>
                                          <p:attrName>style.visibility</p:attrName>
                                        </p:attrNameLst>
                                      </p:cBhvr>
                                      <p:to>
                                        <p:strVal val="visible"/>
                                      </p:to>
                                    </p:set>
                                    <p:anim calcmode="lin" valueType="num">
                                      <p:cBhvr additive="base">
                                        <p:cTn id="42" dur="500" fill="hold"/>
                                        <p:tgtEl>
                                          <p:spTgt spid="16399"/>
                                        </p:tgtEl>
                                        <p:attrNameLst>
                                          <p:attrName>ppt_x</p:attrName>
                                        </p:attrNameLst>
                                      </p:cBhvr>
                                      <p:tavLst>
                                        <p:tav tm="0">
                                          <p:val>
                                            <p:strVal val="1+#ppt_w/2"/>
                                          </p:val>
                                        </p:tav>
                                        <p:tav tm="100000">
                                          <p:val>
                                            <p:strVal val="#ppt_x"/>
                                          </p:val>
                                        </p:tav>
                                      </p:tavLst>
                                    </p:anim>
                                    <p:anim calcmode="lin" valueType="num">
                                      <p:cBhvr additive="base">
                                        <p:cTn id="43" dur="500" fill="hold"/>
                                        <p:tgtEl>
                                          <p:spTgt spid="163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1" grpId="0" autoUpdateAnimBg="0"/>
      <p:bldP spid="16395" grpId="0" animBg="1" autoUpdateAnimBg="0"/>
      <p:bldP spid="16397" grpId="0" animBg="1" autoUpdateAnimBg="0"/>
      <p:bldP spid="16398" grpId="0" animBg="1" autoUpdateAnimBg="0"/>
      <p:bldP spid="16399" grpId="0" animBg="1"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0000"/>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54276" name="Text Box 4"/>
          <p:cNvSpPr txBox="1">
            <a:spLocks noChangeArrowheads="1"/>
          </p:cNvSpPr>
          <p:nvPr/>
        </p:nvSpPr>
        <p:spPr bwMode="auto">
          <a:xfrm>
            <a:off x="228600" y="228600"/>
            <a:ext cx="7315200" cy="396875"/>
          </a:xfrm>
          <a:prstGeom prst="rect">
            <a:avLst/>
          </a:prstGeom>
          <a:noFill/>
          <a:ln w="9525">
            <a:noFill/>
            <a:miter lim="800000"/>
            <a:headEnd/>
            <a:tailEnd/>
          </a:ln>
          <a:effectLst/>
        </p:spPr>
        <p:txBody>
          <a:bodyPr>
            <a:spAutoFit/>
          </a:bodyPr>
          <a:lstStyle/>
          <a:p>
            <a:r>
              <a:rPr lang="es-ES">
                <a:solidFill>
                  <a:srgbClr val="FFFFCC"/>
                </a:solidFill>
              </a:rPr>
              <a:t>Entonces Pilatos interrogó a Jesús:</a:t>
            </a:r>
            <a:endParaRPr lang="es-ES" sz="2400" b="1">
              <a:solidFill>
                <a:srgbClr val="FFFFCC"/>
              </a:solidFill>
            </a:endParaRPr>
          </a:p>
        </p:txBody>
      </p:sp>
      <p:pic>
        <p:nvPicPr>
          <p:cNvPr id="54284" name="Picture 12" descr="ROSTRO JESUS ZEF 2"/>
          <p:cNvPicPr>
            <a:picLocks noChangeAspect="1" noChangeArrowheads="1"/>
          </p:cNvPicPr>
          <p:nvPr/>
        </p:nvPicPr>
        <p:blipFill>
          <a:blip r:embed="rId4"/>
          <a:srcRect/>
          <a:stretch>
            <a:fillRect/>
          </a:stretch>
        </p:blipFill>
        <p:spPr bwMode="auto">
          <a:xfrm>
            <a:off x="4038600" y="2514600"/>
            <a:ext cx="4926013" cy="3703638"/>
          </a:xfrm>
          <a:prstGeom prst="rect">
            <a:avLst/>
          </a:prstGeom>
          <a:noFill/>
        </p:spPr>
      </p:pic>
      <p:pic>
        <p:nvPicPr>
          <p:cNvPr id="54285" name="Picture 13" descr="PILATOS 2"/>
          <p:cNvPicPr>
            <a:picLocks noChangeAspect="1" noChangeArrowheads="1"/>
          </p:cNvPicPr>
          <p:nvPr/>
        </p:nvPicPr>
        <p:blipFill>
          <a:blip r:embed="rId5"/>
          <a:srcRect/>
          <a:stretch>
            <a:fillRect/>
          </a:stretch>
        </p:blipFill>
        <p:spPr bwMode="auto">
          <a:xfrm>
            <a:off x="228600" y="685800"/>
            <a:ext cx="3048000" cy="2032000"/>
          </a:xfrm>
          <a:prstGeom prst="rect">
            <a:avLst/>
          </a:prstGeom>
          <a:noFill/>
        </p:spPr>
      </p:pic>
      <p:sp>
        <p:nvSpPr>
          <p:cNvPr id="54288" name="Text Box 16"/>
          <p:cNvSpPr txBox="1">
            <a:spLocks noChangeArrowheads="1"/>
          </p:cNvSpPr>
          <p:nvPr/>
        </p:nvSpPr>
        <p:spPr bwMode="auto">
          <a:xfrm>
            <a:off x="5181600" y="2108200"/>
            <a:ext cx="3429000" cy="406400"/>
          </a:xfrm>
          <a:prstGeom prst="rect">
            <a:avLst/>
          </a:prstGeom>
          <a:solidFill>
            <a:srgbClr val="CC3300"/>
          </a:solidFill>
          <a:ln w="9525">
            <a:solidFill>
              <a:srgbClr val="CC3300"/>
            </a:solidFill>
            <a:miter lim="800000"/>
            <a:headEnd/>
            <a:tailEnd/>
          </a:ln>
          <a:effectLst/>
        </p:spPr>
        <p:txBody>
          <a:bodyPr>
            <a:spAutoFit/>
          </a:bodyPr>
          <a:lstStyle/>
          <a:p>
            <a:pPr algn="ctr"/>
            <a:r>
              <a:rPr lang="es-ES">
                <a:solidFill>
                  <a:srgbClr val="FFFFCC"/>
                </a:solidFill>
              </a:rPr>
              <a:t>- </a:t>
            </a:r>
            <a:r>
              <a:rPr lang="es-ES" b="1">
                <a:solidFill>
                  <a:srgbClr val="FFFFCC"/>
                </a:solidFill>
              </a:rPr>
              <a:t>TÚ LO DICES</a:t>
            </a:r>
            <a:endParaRPr lang="es-ES" sz="2400" b="1">
              <a:solidFill>
                <a:srgbClr val="FFFFCC"/>
              </a:solidFill>
            </a:endParaRPr>
          </a:p>
        </p:txBody>
      </p:sp>
      <p:sp>
        <p:nvSpPr>
          <p:cNvPr id="54289" name="Text Box 17"/>
          <p:cNvSpPr txBox="1">
            <a:spLocks noChangeArrowheads="1"/>
          </p:cNvSpPr>
          <p:nvPr/>
        </p:nvSpPr>
        <p:spPr bwMode="auto">
          <a:xfrm>
            <a:off x="304800" y="2819400"/>
            <a:ext cx="2895600" cy="406400"/>
          </a:xfrm>
          <a:prstGeom prst="rect">
            <a:avLst/>
          </a:prstGeom>
          <a:solidFill>
            <a:srgbClr val="FFFFCC"/>
          </a:solidFill>
          <a:ln w="9525">
            <a:solidFill>
              <a:schemeClr val="accent1"/>
            </a:solidFill>
            <a:miter lim="800000"/>
            <a:headEnd/>
            <a:tailEnd/>
          </a:ln>
          <a:effectLst/>
        </p:spPr>
        <p:txBody>
          <a:bodyPr>
            <a:spAutoFit/>
          </a:bodyPr>
          <a:lstStyle/>
          <a:p>
            <a:r>
              <a:rPr lang="es-ES">
                <a:solidFill>
                  <a:schemeClr val="accent1"/>
                </a:solidFill>
              </a:rPr>
              <a:t>- Entonces ¿eres rey?</a:t>
            </a:r>
            <a:endParaRPr lang="es-ES" sz="2400" b="1">
              <a:solidFill>
                <a:schemeClr val="accent1"/>
              </a:solidFill>
            </a:endParaRPr>
          </a:p>
        </p:txBody>
      </p:sp>
      <p:sp>
        <p:nvSpPr>
          <p:cNvPr id="54279" name="Text Box 7"/>
          <p:cNvSpPr txBox="1">
            <a:spLocks noChangeArrowheads="1"/>
          </p:cNvSpPr>
          <p:nvPr/>
        </p:nvSpPr>
        <p:spPr bwMode="auto">
          <a:xfrm>
            <a:off x="2590800" y="1422400"/>
            <a:ext cx="6019800" cy="406400"/>
          </a:xfrm>
          <a:prstGeom prst="rect">
            <a:avLst/>
          </a:prstGeom>
          <a:solidFill>
            <a:srgbClr val="FFFFCC"/>
          </a:solidFill>
          <a:ln w="9525">
            <a:solidFill>
              <a:schemeClr val="accent1"/>
            </a:solidFill>
            <a:miter lim="800000"/>
            <a:headEnd/>
            <a:tailEnd/>
          </a:ln>
          <a:effectLst/>
        </p:spPr>
        <p:txBody>
          <a:bodyPr>
            <a:spAutoFit/>
          </a:bodyPr>
          <a:lstStyle/>
          <a:p>
            <a:r>
              <a:rPr lang="es-ES">
                <a:solidFill>
                  <a:schemeClr val="accent1"/>
                </a:solidFill>
              </a:rPr>
              <a:t>- ¿Eres tú el rey de los judíos?</a:t>
            </a:r>
            <a:endParaRPr lang="es-ES" sz="2400" b="1">
              <a:solidFill>
                <a:schemeClr val="accent1"/>
              </a:solidFill>
            </a:endParaRPr>
          </a:p>
        </p:txBody>
      </p:sp>
      <p:sp>
        <p:nvSpPr>
          <p:cNvPr id="54290" name="Text Box 18"/>
          <p:cNvSpPr txBox="1">
            <a:spLocks noChangeArrowheads="1"/>
          </p:cNvSpPr>
          <p:nvPr/>
        </p:nvSpPr>
        <p:spPr bwMode="auto">
          <a:xfrm>
            <a:off x="762000" y="3429000"/>
            <a:ext cx="3810000" cy="1625600"/>
          </a:xfrm>
          <a:prstGeom prst="rect">
            <a:avLst/>
          </a:prstGeom>
          <a:solidFill>
            <a:srgbClr val="CC3300"/>
          </a:solidFill>
          <a:ln w="9525">
            <a:solidFill>
              <a:srgbClr val="CC3300"/>
            </a:solidFill>
            <a:miter lim="800000"/>
            <a:headEnd/>
            <a:tailEnd/>
          </a:ln>
          <a:effectLst/>
        </p:spPr>
        <p:txBody>
          <a:bodyPr>
            <a:spAutoFit/>
          </a:bodyPr>
          <a:lstStyle/>
          <a:p>
            <a:pPr algn="ctr"/>
            <a:r>
              <a:rPr lang="es-ES">
                <a:solidFill>
                  <a:srgbClr val="FFFFCC"/>
                </a:solidFill>
              </a:rPr>
              <a:t>- </a:t>
            </a:r>
            <a:r>
              <a:rPr lang="es-ES" b="1">
                <a:solidFill>
                  <a:srgbClr val="FFFFCC"/>
                </a:solidFill>
              </a:rPr>
              <a:t>SOY REY Y MI REINO NO ES DE ESTE MUNDO. MI MISIÓN CONSISTE EN DAR TESTIMONIO DE LA VERDAD</a:t>
            </a:r>
            <a:endParaRPr lang="es-ES" sz="2400" b="1">
              <a:solidFill>
                <a:srgbClr val="FFFFCC"/>
              </a:solidFill>
            </a:endParaRPr>
          </a:p>
        </p:txBody>
      </p:sp>
      <p:sp>
        <p:nvSpPr>
          <p:cNvPr id="54291" name="Text Box 19"/>
          <p:cNvSpPr txBox="1">
            <a:spLocks noChangeArrowheads="1"/>
          </p:cNvSpPr>
          <p:nvPr/>
        </p:nvSpPr>
        <p:spPr bwMode="auto">
          <a:xfrm>
            <a:off x="381000" y="5486400"/>
            <a:ext cx="2895600" cy="406400"/>
          </a:xfrm>
          <a:prstGeom prst="rect">
            <a:avLst/>
          </a:prstGeom>
          <a:solidFill>
            <a:srgbClr val="FFFFCC"/>
          </a:solidFill>
          <a:ln w="9525">
            <a:solidFill>
              <a:schemeClr val="accent1"/>
            </a:solidFill>
            <a:miter lim="800000"/>
            <a:headEnd/>
            <a:tailEnd/>
          </a:ln>
          <a:effectLst/>
        </p:spPr>
        <p:txBody>
          <a:bodyPr>
            <a:spAutoFit/>
          </a:bodyPr>
          <a:lstStyle/>
          <a:p>
            <a:r>
              <a:rPr lang="es-ES">
                <a:solidFill>
                  <a:schemeClr val="accent1"/>
                </a:solidFill>
              </a:rPr>
              <a:t>- Y ¿qué es la verdad?</a:t>
            </a:r>
            <a:endParaRPr lang="es-ES" sz="2400" b="1">
              <a:solidFill>
                <a:schemeClr val="accent1"/>
              </a:solidFill>
            </a:endParaRPr>
          </a:p>
        </p:txBody>
      </p:sp>
      <p:sp>
        <p:nvSpPr>
          <p:cNvPr id="54292" name="Text Box 20"/>
          <p:cNvSpPr txBox="1">
            <a:spLocks noChangeArrowheads="1"/>
          </p:cNvSpPr>
          <p:nvPr/>
        </p:nvSpPr>
        <p:spPr bwMode="auto">
          <a:xfrm>
            <a:off x="1600200" y="6324600"/>
            <a:ext cx="7315200" cy="396875"/>
          </a:xfrm>
          <a:prstGeom prst="rect">
            <a:avLst/>
          </a:prstGeom>
          <a:noFill/>
          <a:ln w="9525">
            <a:noFill/>
            <a:miter lim="800000"/>
            <a:headEnd/>
            <a:tailEnd/>
          </a:ln>
          <a:effectLst/>
        </p:spPr>
        <p:txBody>
          <a:bodyPr>
            <a:spAutoFit/>
          </a:bodyPr>
          <a:lstStyle/>
          <a:p>
            <a:pPr algn="r"/>
            <a:r>
              <a:rPr lang="es-ES">
                <a:solidFill>
                  <a:srgbClr val="FFFFCC"/>
                </a:solidFill>
              </a:rPr>
              <a:t>Pilatos envió a Jesús ante Herodes</a:t>
            </a:r>
            <a:endParaRPr lang="es-ES" sz="2400" b="1">
              <a:solidFill>
                <a:srgbClr val="FFFFCC"/>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4276"/>
                                        </p:tgtEl>
                                        <p:attrNameLst>
                                          <p:attrName>style.visibility</p:attrName>
                                        </p:attrNameLst>
                                      </p:cBhvr>
                                      <p:to>
                                        <p:strVal val="visible"/>
                                      </p:to>
                                    </p:set>
                                    <p:anim calcmode="lin" valueType="num">
                                      <p:cBhvr additive="base">
                                        <p:cTn id="7" dur="500" fill="hold"/>
                                        <p:tgtEl>
                                          <p:spTgt spid="54276"/>
                                        </p:tgtEl>
                                        <p:attrNameLst>
                                          <p:attrName>ppt_x</p:attrName>
                                        </p:attrNameLst>
                                      </p:cBhvr>
                                      <p:tavLst>
                                        <p:tav tm="0">
                                          <p:val>
                                            <p:strVal val="0-#ppt_w/2"/>
                                          </p:val>
                                        </p:tav>
                                        <p:tav tm="100000">
                                          <p:val>
                                            <p:strVal val="#ppt_x"/>
                                          </p:val>
                                        </p:tav>
                                      </p:tavLst>
                                    </p:anim>
                                    <p:anim calcmode="lin" valueType="num">
                                      <p:cBhvr additive="base">
                                        <p:cTn id="8" dur="500" fill="hold"/>
                                        <p:tgtEl>
                                          <p:spTgt spid="5427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54285"/>
                                        </p:tgtEl>
                                        <p:attrNameLst>
                                          <p:attrName>style.visibility</p:attrName>
                                        </p:attrNameLst>
                                      </p:cBhvr>
                                      <p:to>
                                        <p:strVal val="visible"/>
                                      </p:to>
                                    </p:set>
                                    <p:animEffect transition="in" filter="blinds(horizontal)">
                                      <p:cBhvr>
                                        <p:cTn id="13" dur="500"/>
                                        <p:tgtEl>
                                          <p:spTgt spid="54285"/>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54284"/>
                                        </p:tgtEl>
                                        <p:attrNameLst>
                                          <p:attrName>style.visibility</p:attrName>
                                        </p:attrNameLst>
                                      </p:cBhvr>
                                      <p:to>
                                        <p:strVal val="visible"/>
                                      </p:to>
                                    </p:set>
                                    <p:animEffect transition="in" filter="blinds(horizontal)">
                                      <p:cBhvr>
                                        <p:cTn id="18" dur="500"/>
                                        <p:tgtEl>
                                          <p:spTgt spid="5428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54279"/>
                                        </p:tgtEl>
                                        <p:attrNameLst>
                                          <p:attrName>style.visibility</p:attrName>
                                        </p:attrNameLst>
                                      </p:cBhvr>
                                      <p:to>
                                        <p:strVal val="visible"/>
                                      </p:to>
                                    </p:set>
                                    <p:anim calcmode="lin" valueType="num">
                                      <p:cBhvr additive="base">
                                        <p:cTn id="23" dur="500" fill="hold"/>
                                        <p:tgtEl>
                                          <p:spTgt spid="54279"/>
                                        </p:tgtEl>
                                        <p:attrNameLst>
                                          <p:attrName>ppt_x</p:attrName>
                                        </p:attrNameLst>
                                      </p:cBhvr>
                                      <p:tavLst>
                                        <p:tav tm="0">
                                          <p:val>
                                            <p:strVal val="0-#ppt_w/2"/>
                                          </p:val>
                                        </p:tav>
                                        <p:tav tm="100000">
                                          <p:val>
                                            <p:strVal val="#ppt_x"/>
                                          </p:val>
                                        </p:tav>
                                      </p:tavLst>
                                    </p:anim>
                                    <p:anim calcmode="lin" valueType="num">
                                      <p:cBhvr additive="base">
                                        <p:cTn id="24" dur="500" fill="hold"/>
                                        <p:tgtEl>
                                          <p:spTgt spid="5427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6" fill="hold" grpId="0" nodeType="clickEffect">
                                  <p:stCondLst>
                                    <p:cond delay="0"/>
                                  </p:stCondLst>
                                  <p:iterate type="wd">
                                    <p:tmPct val="100000"/>
                                  </p:iterate>
                                  <p:childTnLst>
                                    <p:set>
                                      <p:cBhvr>
                                        <p:cTn id="28" dur="1" fill="hold">
                                          <p:stCondLst>
                                            <p:cond delay="0"/>
                                          </p:stCondLst>
                                        </p:cTn>
                                        <p:tgtEl>
                                          <p:spTgt spid="54288"/>
                                        </p:tgtEl>
                                        <p:attrNameLst>
                                          <p:attrName>style.visibility</p:attrName>
                                        </p:attrNameLst>
                                      </p:cBhvr>
                                      <p:to>
                                        <p:strVal val="visible"/>
                                      </p:to>
                                    </p:set>
                                    <p:anim calcmode="lin" valueType="num">
                                      <p:cBhvr additive="base">
                                        <p:cTn id="29" dur="300" fill="hold"/>
                                        <p:tgtEl>
                                          <p:spTgt spid="54288"/>
                                        </p:tgtEl>
                                        <p:attrNameLst>
                                          <p:attrName>ppt_x</p:attrName>
                                        </p:attrNameLst>
                                      </p:cBhvr>
                                      <p:tavLst>
                                        <p:tav tm="0">
                                          <p:val>
                                            <p:strVal val="1+#ppt_w/2"/>
                                          </p:val>
                                        </p:tav>
                                        <p:tav tm="100000">
                                          <p:val>
                                            <p:strVal val="#ppt_x"/>
                                          </p:val>
                                        </p:tav>
                                      </p:tavLst>
                                    </p:anim>
                                    <p:anim calcmode="lin" valueType="num">
                                      <p:cBhvr additive="base">
                                        <p:cTn id="30" dur="300" fill="hold"/>
                                        <p:tgtEl>
                                          <p:spTgt spid="54288"/>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54289"/>
                                        </p:tgtEl>
                                        <p:attrNameLst>
                                          <p:attrName>style.visibility</p:attrName>
                                        </p:attrNameLst>
                                      </p:cBhvr>
                                      <p:to>
                                        <p:strVal val="visible"/>
                                      </p:to>
                                    </p:set>
                                    <p:anim calcmode="lin" valueType="num">
                                      <p:cBhvr additive="base">
                                        <p:cTn id="35" dur="500" fill="hold"/>
                                        <p:tgtEl>
                                          <p:spTgt spid="54289"/>
                                        </p:tgtEl>
                                        <p:attrNameLst>
                                          <p:attrName>ppt_x</p:attrName>
                                        </p:attrNameLst>
                                      </p:cBhvr>
                                      <p:tavLst>
                                        <p:tav tm="0">
                                          <p:val>
                                            <p:strVal val="0-#ppt_w/2"/>
                                          </p:val>
                                        </p:tav>
                                        <p:tav tm="100000">
                                          <p:val>
                                            <p:strVal val="#ppt_x"/>
                                          </p:val>
                                        </p:tav>
                                      </p:tavLst>
                                    </p:anim>
                                    <p:anim calcmode="lin" valueType="num">
                                      <p:cBhvr additive="base">
                                        <p:cTn id="36" dur="500" fill="hold"/>
                                        <p:tgtEl>
                                          <p:spTgt spid="54289"/>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6" fill="hold" grpId="0" nodeType="clickEffect">
                                  <p:stCondLst>
                                    <p:cond delay="0"/>
                                  </p:stCondLst>
                                  <p:childTnLst>
                                    <p:set>
                                      <p:cBhvr>
                                        <p:cTn id="40" dur="1" fill="hold">
                                          <p:stCondLst>
                                            <p:cond delay="0"/>
                                          </p:stCondLst>
                                        </p:cTn>
                                        <p:tgtEl>
                                          <p:spTgt spid="54290">
                                            <p:bg/>
                                          </p:spTgt>
                                        </p:tgtEl>
                                        <p:attrNameLst>
                                          <p:attrName>style.visibility</p:attrName>
                                        </p:attrNameLst>
                                      </p:cBhvr>
                                      <p:to>
                                        <p:strVal val="visible"/>
                                      </p:to>
                                    </p:set>
                                    <p:anim calcmode="lin" valueType="num">
                                      <p:cBhvr additive="base">
                                        <p:cTn id="41" dur="500" fill="hold"/>
                                        <p:tgtEl>
                                          <p:spTgt spid="54290">
                                            <p:bg/>
                                          </p:spTgt>
                                        </p:tgtEl>
                                        <p:attrNameLst>
                                          <p:attrName>ppt_x</p:attrName>
                                        </p:attrNameLst>
                                      </p:cBhvr>
                                      <p:tavLst>
                                        <p:tav tm="0">
                                          <p:val>
                                            <p:strVal val="1+#ppt_w/2"/>
                                          </p:val>
                                        </p:tav>
                                        <p:tav tm="100000">
                                          <p:val>
                                            <p:strVal val="#ppt_x"/>
                                          </p:val>
                                        </p:tav>
                                      </p:tavLst>
                                    </p:anim>
                                    <p:anim calcmode="lin" valueType="num">
                                      <p:cBhvr additive="base">
                                        <p:cTn id="42" dur="500" fill="hold"/>
                                        <p:tgtEl>
                                          <p:spTgt spid="54290">
                                            <p:bg/>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6" fill="hold" grpId="0" nodeType="clickEffect">
                                  <p:stCondLst>
                                    <p:cond delay="0"/>
                                  </p:stCondLst>
                                  <p:childTnLst>
                                    <p:set>
                                      <p:cBhvr>
                                        <p:cTn id="46" dur="1" fill="hold">
                                          <p:stCondLst>
                                            <p:cond delay="0"/>
                                          </p:stCondLst>
                                        </p:cTn>
                                        <p:tgtEl>
                                          <p:spTgt spid="54290">
                                            <p:txEl>
                                              <p:pRg st="0" end="0"/>
                                            </p:txEl>
                                          </p:spTgt>
                                        </p:tgtEl>
                                        <p:attrNameLst>
                                          <p:attrName>style.visibility</p:attrName>
                                        </p:attrNameLst>
                                      </p:cBhvr>
                                      <p:to>
                                        <p:strVal val="visible"/>
                                      </p:to>
                                    </p:set>
                                    <p:anim calcmode="lin" valueType="num">
                                      <p:cBhvr additive="base">
                                        <p:cTn id="47" dur="500" fill="hold"/>
                                        <p:tgtEl>
                                          <p:spTgt spid="54290">
                                            <p:txEl>
                                              <p:pRg st="0" end="0"/>
                                            </p:txEl>
                                          </p:spTgt>
                                        </p:tgtEl>
                                        <p:attrNameLst>
                                          <p:attrName>ppt_x</p:attrName>
                                        </p:attrNameLst>
                                      </p:cBhvr>
                                      <p:tavLst>
                                        <p:tav tm="0">
                                          <p:val>
                                            <p:strVal val="1+#ppt_w/2"/>
                                          </p:val>
                                        </p:tav>
                                        <p:tav tm="100000">
                                          <p:val>
                                            <p:strVal val="#ppt_x"/>
                                          </p:val>
                                        </p:tav>
                                      </p:tavLst>
                                    </p:anim>
                                    <p:anim calcmode="lin" valueType="num">
                                      <p:cBhvr additive="base">
                                        <p:cTn id="48" dur="500" fill="hold"/>
                                        <p:tgtEl>
                                          <p:spTgt spid="542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54291"/>
                                        </p:tgtEl>
                                        <p:attrNameLst>
                                          <p:attrName>style.visibility</p:attrName>
                                        </p:attrNameLst>
                                      </p:cBhvr>
                                      <p:to>
                                        <p:strVal val="visible"/>
                                      </p:to>
                                    </p:set>
                                    <p:anim calcmode="lin" valueType="num">
                                      <p:cBhvr additive="base">
                                        <p:cTn id="53" dur="500" fill="hold"/>
                                        <p:tgtEl>
                                          <p:spTgt spid="54291"/>
                                        </p:tgtEl>
                                        <p:attrNameLst>
                                          <p:attrName>ppt_x</p:attrName>
                                        </p:attrNameLst>
                                      </p:cBhvr>
                                      <p:tavLst>
                                        <p:tav tm="0">
                                          <p:val>
                                            <p:strVal val="0-#ppt_w/2"/>
                                          </p:val>
                                        </p:tav>
                                        <p:tav tm="100000">
                                          <p:val>
                                            <p:strVal val="#ppt_x"/>
                                          </p:val>
                                        </p:tav>
                                      </p:tavLst>
                                    </p:anim>
                                    <p:anim calcmode="lin" valueType="num">
                                      <p:cBhvr additive="base">
                                        <p:cTn id="54" dur="500" fill="hold"/>
                                        <p:tgtEl>
                                          <p:spTgt spid="54291"/>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54292"/>
                                        </p:tgtEl>
                                        <p:attrNameLst>
                                          <p:attrName>style.visibility</p:attrName>
                                        </p:attrNameLst>
                                      </p:cBhvr>
                                      <p:to>
                                        <p:strVal val="visible"/>
                                      </p:to>
                                    </p:set>
                                    <p:anim calcmode="lin" valueType="num">
                                      <p:cBhvr additive="base">
                                        <p:cTn id="59" dur="500" fill="hold"/>
                                        <p:tgtEl>
                                          <p:spTgt spid="54292"/>
                                        </p:tgtEl>
                                        <p:attrNameLst>
                                          <p:attrName>ppt_x</p:attrName>
                                        </p:attrNameLst>
                                      </p:cBhvr>
                                      <p:tavLst>
                                        <p:tav tm="0">
                                          <p:val>
                                            <p:strVal val="#ppt_x"/>
                                          </p:val>
                                        </p:tav>
                                        <p:tav tm="100000">
                                          <p:val>
                                            <p:strVal val="#ppt_x"/>
                                          </p:val>
                                        </p:tav>
                                      </p:tavLst>
                                    </p:anim>
                                    <p:anim calcmode="lin" valueType="num">
                                      <p:cBhvr additive="base">
                                        <p:cTn id="60" dur="500" fill="hold"/>
                                        <p:tgtEl>
                                          <p:spTgt spid="542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6" grpId="0" autoUpdateAnimBg="0"/>
      <p:bldP spid="54288" grpId="0" animBg="1" autoUpdateAnimBg="0"/>
      <p:bldP spid="54289" grpId="0" animBg="1" autoUpdateAnimBg="0"/>
      <p:bldP spid="54279" grpId="0" animBg="1" autoUpdateAnimBg="0"/>
      <p:bldP spid="54290" grpId="0" build="p" animBg="1" autoUpdateAnimBg="0"/>
      <p:bldP spid="54291" grpId="0" animBg="1" autoUpdateAnimBg="0"/>
      <p:bldP spid="54292"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3399"/>
        </a:solidFill>
        <a:effectLst/>
      </p:bgPr>
    </p:bg>
    <p:spTree>
      <p:nvGrpSpPr>
        <p:cNvPr id="1" name=""/>
        <p:cNvGrpSpPr/>
        <p:nvPr/>
      </p:nvGrpSpPr>
      <p:grpSpPr>
        <a:xfrm>
          <a:off x="0" y="0"/>
          <a:ext cx="0" cy="0"/>
          <a:chOff x="0" y="0"/>
          <a:chExt cx="0" cy="0"/>
        </a:xfrm>
      </p:grpSpPr>
      <p:grpSp>
        <p:nvGrpSpPr>
          <p:cNvPr id="48138" name="Group 10"/>
          <p:cNvGrpSpPr>
            <a:grpSpLocks/>
          </p:cNvGrpSpPr>
          <p:nvPr/>
        </p:nvGrpSpPr>
        <p:grpSpPr bwMode="auto">
          <a:xfrm>
            <a:off x="152400" y="304800"/>
            <a:ext cx="5791200" cy="609600"/>
            <a:chOff x="96" y="192"/>
            <a:chExt cx="3648" cy="384"/>
          </a:xfrm>
        </p:grpSpPr>
        <p:sp>
          <p:nvSpPr>
            <p:cNvPr id="48134" name="Line 6"/>
            <p:cNvSpPr>
              <a:spLocks noChangeShapeType="1"/>
            </p:cNvSpPr>
            <p:nvPr/>
          </p:nvSpPr>
          <p:spPr bwMode="auto">
            <a:xfrm>
              <a:off x="96" y="576"/>
              <a:ext cx="3648" cy="0"/>
            </a:xfrm>
            <a:prstGeom prst="line">
              <a:avLst/>
            </a:prstGeom>
            <a:noFill/>
            <a:ln w="38100">
              <a:solidFill>
                <a:srgbClr val="FFCCCC"/>
              </a:solidFill>
              <a:round/>
              <a:headEnd/>
              <a:tailEnd/>
            </a:ln>
            <a:effectLst/>
          </p:spPr>
          <p:txBody>
            <a:bodyPr/>
            <a:lstStyle/>
            <a:p>
              <a:endParaRPr lang="es-ES"/>
            </a:p>
          </p:txBody>
        </p:sp>
        <p:sp>
          <p:nvSpPr>
            <p:cNvPr id="48135" name="WordArt 7"/>
            <p:cNvSpPr>
              <a:spLocks noChangeArrowheads="1" noChangeShapeType="1" noTextEdit="1"/>
            </p:cNvSpPr>
            <p:nvPr/>
          </p:nvSpPr>
          <p:spPr bwMode="auto">
            <a:xfrm>
              <a:off x="288" y="192"/>
              <a:ext cx="3312" cy="306"/>
            </a:xfrm>
            <a:prstGeom prst="rect">
              <a:avLst/>
            </a:prstGeom>
          </p:spPr>
          <p:txBody>
            <a:bodyPr wrap="none" fromWordArt="1">
              <a:prstTxWarp prst="textPlain">
                <a:avLst>
                  <a:gd name="adj" fmla="val 50000"/>
                </a:avLst>
              </a:prstTxWarp>
            </a:bodyPr>
            <a:lstStyle/>
            <a:p>
              <a:pPr algn="ctr"/>
              <a:r>
                <a:rPr lang="es-ES" sz="3200" kern="10">
                  <a:ln w="9525">
                    <a:noFill/>
                    <a:round/>
                    <a:headEnd/>
                    <a:tailEnd/>
                  </a:ln>
                  <a:solidFill>
                    <a:srgbClr val="FFCCCC"/>
                  </a:solidFill>
                  <a:effectLst>
                    <a:outerShdw dist="45791" dir="2021404" algn="ctr" rotWithShape="0">
                      <a:schemeClr val="tx1"/>
                    </a:outerShdw>
                  </a:effectLst>
                  <a:latin typeface="Comic Sans MS"/>
                </a:rPr>
                <a:t>JUICIO del REY HERODES</a:t>
              </a:r>
            </a:p>
          </p:txBody>
        </p:sp>
      </p:grpSp>
      <p:pic>
        <p:nvPicPr>
          <p:cNvPr id="48136" name="Picture 8" descr="HERODES 3"/>
          <p:cNvPicPr>
            <a:picLocks noChangeAspect="1" noChangeArrowheads="1"/>
          </p:cNvPicPr>
          <p:nvPr/>
        </p:nvPicPr>
        <p:blipFill>
          <a:blip r:embed="rId3"/>
          <a:srcRect/>
          <a:stretch>
            <a:fillRect/>
          </a:stretch>
        </p:blipFill>
        <p:spPr bwMode="auto">
          <a:xfrm>
            <a:off x="228600" y="1524000"/>
            <a:ext cx="6019800" cy="5010150"/>
          </a:xfrm>
          <a:prstGeom prst="rect">
            <a:avLst/>
          </a:prstGeom>
          <a:noFill/>
        </p:spPr>
      </p:pic>
      <p:sp>
        <p:nvSpPr>
          <p:cNvPr id="48137" name="Text Box 9"/>
          <p:cNvSpPr txBox="1">
            <a:spLocks noChangeArrowheads="1"/>
          </p:cNvSpPr>
          <p:nvPr/>
        </p:nvSpPr>
        <p:spPr bwMode="auto">
          <a:xfrm>
            <a:off x="6400800" y="2193925"/>
            <a:ext cx="2590800" cy="3444875"/>
          </a:xfrm>
          <a:prstGeom prst="rect">
            <a:avLst/>
          </a:prstGeom>
          <a:noFill/>
          <a:ln w="9525">
            <a:noFill/>
            <a:miter lim="800000"/>
            <a:headEnd/>
            <a:tailEnd/>
          </a:ln>
          <a:effectLst/>
        </p:spPr>
        <p:txBody>
          <a:bodyPr>
            <a:spAutoFit/>
          </a:bodyPr>
          <a:lstStyle/>
          <a:p>
            <a:r>
              <a:rPr lang="es-ES"/>
              <a:t>Herodes esperaba verle hacer algún milagro.</a:t>
            </a:r>
          </a:p>
          <a:p>
            <a:endParaRPr lang="es-ES"/>
          </a:p>
          <a:p>
            <a:r>
              <a:rPr lang="es-ES"/>
              <a:t>Le hizo muchas preguntas, pero Jesús no respondió.</a:t>
            </a:r>
          </a:p>
          <a:p>
            <a:endParaRPr lang="es-ES"/>
          </a:p>
          <a:p>
            <a:r>
              <a:rPr lang="es-ES"/>
              <a:t>Herodes se rió de él, lo despreció y lo devolvió a Pilatos.</a:t>
            </a:r>
            <a:endParaRPr lang="es-ES" sz="24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8138"/>
                                        </p:tgtEl>
                                        <p:attrNameLst>
                                          <p:attrName>style.visibility</p:attrName>
                                        </p:attrNameLst>
                                      </p:cBhvr>
                                      <p:to>
                                        <p:strVal val="visible"/>
                                      </p:to>
                                    </p:set>
                                    <p:anim calcmode="lin" valueType="num">
                                      <p:cBhvr additive="base">
                                        <p:cTn id="7" dur="500" fill="hold"/>
                                        <p:tgtEl>
                                          <p:spTgt spid="48138"/>
                                        </p:tgtEl>
                                        <p:attrNameLst>
                                          <p:attrName>ppt_x</p:attrName>
                                        </p:attrNameLst>
                                      </p:cBhvr>
                                      <p:tavLst>
                                        <p:tav tm="0">
                                          <p:val>
                                            <p:strVal val="0-#ppt_w/2"/>
                                          </p:val>
                                        </p:tav>
                                        <p:tav tm="100000">
                                          <p:val>
                                            <p:strVal val="#ppt_x"/>
                                          </p:val>
                                        </p:tav>
                                      </p:tavLst>
                                    </p:anim>
                                    <p:anim calcmode="lin" valueType="num">
                                      <p:cBhvr additive="base">
                                        <p:cTn id="8" dur="500" fill="hold"/>
                                        <p:tgtEl>
                                          <p:spTgt spid="4813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48136"/>
                                        </p:tgtEl>
                                        <p:attrNameLst>
                                          <p:attrName>style.visibility</p:attrName>
                                        </p:attrNameLst>
                                      </p:cBhvr>
                                      <p:to>
                                        <p:strVal val="visible"/>
                                      </p:to>
                                    </p:set>
                                    <p:animEffect transition="in" filter="blinds(horizontal)">
                                      <p:cBhvr>
                                        <p:cTn id="13" dur="500"/>
                                        <p:tgtEl>
                                          <p:spTgt spid="4813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48137">
                                            <p:txEl>
                                              <p:pRg st="0" end="0"/>
                                            </p:txEl>
                                          </p:spTgt>
                                        </p:tgtEl>
                                        <p:attrNameLst>
                                          <p:attrName>style.visibility</p:attrName>
                                        </p:attrNameLst>
                                      </p:cBhvr>
                                      <p:to>
                                        <p:strVal val="visible"/>
                                      </p:to>
                                    </p:set>
                                    <p:anim calcmode="lin" valueType="num">
                                      <p:cBhvr additive="base">
                                        <p:cTn id="18" dur="500" fill="hold"/>
                                        <p:tgtEl>
                                          <p:spTgt spid="48137">
                                            <p:txEl>
                                              <p:pRg st="0" end="0"/>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48137">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48137">
                                            <p:txEl>
                                              <p:pRg st="2" end="2"/>
                                            </p:txEl>
                                          </p:spTgt>
                                        </p:tgtEl>
                                        <p:attrNameLst>
                                          <p:attrName>style.visibility</p:attrName>
                                        </p:attrNameLst>
                                      </p:cBhvr>
                                      <p:to>
                                        <p:strVal val="visible"/>
                                      </p:to>
                                    </p:set>
                                    <p:anim calcmode="lin" valueType="num">
                                      <p:cBhvr additive="base">
                                        <p:cTn id="24" dur="500" fill="hold"/>
                                        <p:tgtEl>
                                          <p:spTgt spid="48137">
                                            <p:txEl>
                                              <p:pRg st="2" end="2"/>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48137">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48137">
                                            <p:txEl>
                                              <p:pRg st="4" end="4"/>
                                            </p:txEl>
                                          </p:spTgt>
                                        </p:tgtEl>
                                        <p:attrNameLst>
                                          <p:attrName>style.visibility</p:attrName>
                                        </p:attrNameLst>
                                      </p:cBhvr>
                                      <p:to>
                                        <p:strVal val="visible"/>
                                      </p:to>
                                    </p:set>
                                    <p:anim calcmode="lin" valueType="num">
                                      <p:cBhvr additive="base">
                                        <p:cTn id="30" dur="500" fill="hold"/>
                                        <p:tgtEl>
                                          <p:spTgt spid="48137">
                                            <p:txEl>
                                              <p:pRg st="4" end="4"/>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4813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7"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chemeClr val="tx1"/>
            </a:gs>
          </a:gsLst>
          <a:path path="rect">
            <a:fillToRect r="100000" b="100000"/>
          </a:path>
        </a:gradFill>
        <a:effectLst/>
      </p:bgPr>
    </p:bg>
    <p:spTree>
      <p:nvGrpSpPr>
        <p:cNvPr id="1" name=""/>
        <p:cNvGrpSpPr/>
        <p:nvPr/>
      </p:nvGrpSpPr>
      <p:grpSpPr>
        <a:xfrm>
          <a:off x="0" y="0"/>
          <a:ext cx="0" cy="0"/>
          <a:chOff x="0" y="0"/>
          <a:chExt cx="0" cy="0"/>
        </a:xfrm>
      </p:grpSpPr>
      <p:grpSp>
        <p:nvGrpSpPr>
          <p:cNvPr id="50195" name="Group 19"/>
          <p:cNvGrpSpPr>
            <a:grpSpLocks/>
          </p:cNvGrpSpPr>
          <p:nvPr/>
        </p:nvGrpSpPr>
        <p:grpSpPr bwMode="auto">
          <a:xfrm>
            <a:off x="152400" y="304800"/>
            <a:ext cx="5410200" cy="685800"/>
            <a:chOff x="96" y="192"/>
            <a:chExt cx="3408" cy="432"/>
          </a:xfrm>
        </p:grpSpPr>
        <p:sp>
          <p:nvSpPr>
            <p:cNvPr id="50182" name="Line 6"/>
            <p:cNvSpPr>
              <a:spLocks noChangeShapeType="1"/>
            </p:cNvSpPr>
            <p:nvPr/>
          </p:nvSpPr>
          <p:spPr bwMode="auto">
            <a:xfrm>
              <a:off x="96" y="624"/>
              <a:ext cx="3408" cy="0"/>
            </a:xfrm>
            <a:prstGeom prst="line">
              <a:avLst/>
            </a:prstGeom>
            <a:noFill/>
            <a:ln w="38100">
              <a:solidFill>
                <a:srgbClr val="FFFFCC"/>
              </a:solidFill>
              <a:round/>
              <a:headEnd/>
              <a:tailEnd/>
            </a:ln>
            <a:effectLst/>
          </p:spPr>
          <p:txBody>
            <a:bodyPr/>
            <a:lstStyle/>
            <a:p>
              <a:endParaRPr lang="es-ES"/>
            </a:p>
          </p:txBody>
        </p:sp>
        <p:sp>
          <p:nvSpPr>
            <p:cNvPr id="50183" name="WordArt 7"/>
            <p:cNvSpPr>
              <a:spLocks noChangeArrowheads="1" noChangeShapeType="1" noTextEdit="1"/>
            </p:cNvSpPr>
            <p:nvPr/>
          </p:nvSpPr>
          <p:spPr bwMode="auto">
            <a:xfrm>
              <a:off x="240" y="192"/>
              <a:ext cx="2976" cy="306"/>
            </a:xfrm>
            <a:prstGeom prst="rect">
              <a:avLst/>
            </a:prstGeom>
          </p:spPr>
          <p:txBody>
            <a:bodyPr wrap="none" fromWordArt="1">
              <a:prstTxWarp prst="textPlain">
                <a:avLst>
                  <a:gd name="adj" fmla="val 50000"/>
                </a:avLst>
              </a:prstTxWarp>
            </a:bodyPr>
            <a:lstStyle/>
            <a:p>
              <a:pPr algn="ctr"/>
              <a:r>
                <a:rPr lang="es-ES" sz="3200" kern="10">
                  <a:ln w="9525">
                    <a:noFill/>
                    <a:round/>
                    <a:headEnd/>
                    <a:tailEnd/>
                  </a:ln>
                  <a:solidFill>
                    <a:srgbClr val="CC3300"/>
                  </a:solidFill>
                  <a:effectLst>
                    <a:outerShdw dist="45791" dir="2021404" algn="ctr" rotWithShape="0">
                      <a:srgbClr val="FFFFCC"/>
                    </a:outerShdw>
                  </a:effectLst>
                  <a:latin typeface="Comic Sans MS"/>
                </a:rPr>
                <a:t>JUICIO del PUEBLO</a:t>
              </a:r>
            </a:p>
          </p:txBody>
        </p:sp>
      </p:grpSp>
      <p:sp>
        <p:nvSpPr>
          <p:cNvPr id="50185" name="Text Box 9"/>
          <p:cNvSpPr txBox="1">
            <a:spLocks noChangeArrowheads="1"/>
          </p:cNvSpPr>
          <p:nvPr/>
        </p:nvSpPr>
        <p:spPr bwMode="auto">
          <a:xfrm>
            <a:off x="381000" y="1219200"/>
            <a:ext cx="7315200" cy="396875"/>
          </a:xfrm>
          <a:prstGeom prst="rect">
            <a:avLst/>
          </a:prstGeom>
          <a:noFill/>
          <a:ln w="9525">
            <a:noFill/>
            <a:miter lim="800000"/>
            <a:headEnd/>
            <a:tailEnd/>
          </a:ln>
          <a:effectLst/>
        </p:spPr>
        <p:txBody>
          <a:bodyPr>
            <a:spAutoFit/>
          </a:bodyPr>
          <a:lstStyle/>
          <a:p>
            <a:r>
              <a:rPr lang="es-ES">
                <a:solidFill>
                  <a:srgbClr val="FFFFCC"/>
                </a:solidFill>
              </a:rPr>
              <a:t>Pilatos lo presentó ante el pueblo y preguntó:</a:t>
            </a:r>
            <a:endParaRPr lang="es-ES" sz="2400" b="1">
              <a:solidFill>
                <a:srgbClr val="FFFFCC"/>
              </a:solidFill>
            </a:endParaRPr>
          </a:p>
        </p:txBody>
      </p:sp>
      <p:sp>
        <p:nvSpPr>
          <p:cNvPr id="50186" name="Text Box 10"/>
          <p:cNvSpPr txBox="1">
            <a:spLocks noChangeArrowheads="1"/>
          </p:cNvSpPr>
          <p:nvPr/>
        </p:nvSpPr>
        <p:spPr bwMode="auto">
          <a:xfrm>
            <a:off x="381000" y="1752600"/>
            <a:ext cx="6324600" cy="406400"/>
          </a:xfrm>
          <a:prstGeom prst="rect">
            <a:avLst/>
          </a:prstGeom>
          <a:solidFill>
            <a:srgbClr val="FFFFCC"/>
          </a:solidFill>
          <a:ln w="9525">
            <a:solidFill>
              <a:schemeClr val="bg1"/>
            </a:solidFill>
            <a:miter lim="800000"/>
            <a:headEnd/>
            <a:tailEnd/>
          </a:ln>
          <a:effectLst/>
        </p:spPr>
        <p:txBody>
          <a:bodyPr>
            <a:spAutoFit/>
          </a:bodyPr>
          <a:lstStyle/>
          <a:p>
            <a:r>
              <a:rPr lang="es-ES">
                <a:solidFill>
                  <a:schemeClr val="accent1"/>
                </a:solidFill>
              </a:rPr>
              <a:t>- ¿Queréis que os suelte a Barrabás o a Jesús?</a:t>
            </a:r>
            <a:endParaRPr lang="es-ES" sz="2400" b="1">
              <a:solidFill>
                <a:schemeClr val="accent1"/>
              </a:solidFill>
            </a:endParaRPr>
          </a:p>
        </p:txBody>
      </p:sp>
      <p:sp>
        <p:nvSpPr>
          <p:cNvPr id="50187" name="Text Box 11"/>
          <p:cNvSpPr txBox="1">
            <a:spLocks noChangeArrowheads="1"/>
          </p:cNvSpPr>
          <p:nvPr/>
        </p:nvSpPr>
        <p:spPr bwMode="auto">
          <a:xfrm>
            <a:off x="6477000" y="2117725"/>
            <a:ext cx="2057400" cy="396875"/>
          </a:xfrm>
          <a:prstGeom prst="rect">
            <a:avLst/>
          </a:prstGeom>
          <a:solidFill>
            <a:schemeClr val="tx1"/>
          </a:solidFill>
          <a:ln w="9525">
            <a:noFill/>
            <a:miter lim="800000"/>
            <a:headEnd/>
            <a:tailEnd/>
          </a:ln>
          <a:effectLst/>
        </p:spPr>
        <p:txBody>
          <a:bodyPr>
            <a:spAutoFit/>
          </a:bodyPr>
          <a:lstStyle/>
          <a:p>
            <a:pPr algn="r">
              <a:buFontTx/>
              <a:buChar char="-"/>
            </a:pPr>
            <a:r>
              <a:rPr lang="es-ES">
                <a:solidFill>
                  <a:schemeClr val="bg1"/>
                </a:solidFill>
              </a:rPr>
              <a:t> A Barrabás</a:t>
            </a:r>
          </a:p>
        </p:txBody>
      </p:sp>
      <p:sp>
        <p:nvSpPr>
          <p:cNvPr id="50188" name="Text Box 12"/>
          <p:cNvSpPr txBox="1">
            <a:spLocks noChangeArrowheads="1"/>
          </p:cNvSpPr>
          <p:nvPr/>
        </p:nvSpPr>
        <p:spPr bwMode="auto">
          <a:xfrm>
            <a:off x="381000" y="2438400"/>
            <a:ext cx="3810000" cy="396875"/>
          </a:xfrm>
          <a:prstGeom prst="rect">
            <a:avLst/>
          </a:prstGeom>
          <a:solidFill>
            <a:schemeClr val="bg1"/>
          </a:solidFill>
          <a:ln w="9525">
            <a:noFill/>
            <a:miter lim="800000"/>
            <a:headEnd/>
            <a:tailEnd/>
          </a:ln>
          <a:effectLst/>
        </p:spPr>
        <p:txBody>
          <a:bodyPr>
            <a:spAutoFit/>
          </a:bodyPr>
          <a:lstStyle/>
          <a:p>
            <a:r>
              <a:rPr lang="es-ES">
                <a:solidFill>
                  <a:schemeClr val="accent1"/>
                </a:solidFill>
              </a:rPr>
              <a:t>- ¿Y qué hago con Jesús?</a:t>
            </a:r>
            <a:endParaRPr lang="es-ES" sz="2400" b="1">
              <a:solidFill>
                <a:schemeClr val="accent1"/>
              </a:solidFill>
            </a:endParaRPr>
          </a:p>
        </p:txBody>
      </p:sp>
      <p:grpSp>
        <p:nvGrpSpPr>
          <p:cNvPr id="50193" name="Group 17"/>
          <p:cNvGrpSpPr>
            <a:grpSpLocks/>
          </p:cNvGrpSpPr>
          <p:nvPr/>
        </p:nvGrpSpPr>
        <p:grpSpPr bwMode="auto">
          <a:xfrm>
            <a:off x="533400" y="2895600"/>
            <a:ext cx="8128000" cy="3594100"/>
            <a:chOff x="336" y="1824"/>
            <a:chExt cx="5120" cy="2264"/>
          </a:xfrm>
        </p:grpSpPr>
        <p:pic>
          <p:nvPicPr>
            <p:cNvPr id="50184" name="Picture 8" descr="JUICIO ROMANO"/>
            <p:cNvPicPr>
              <a:picLocks noChangeAspect="1" noChangeArrowheads="1"/>
            </p:cNvPicPr>
            <p:nvPr/>
          </p:nvPicPr>
          <p:blipFill>
            <a:blip r:embed="rId4"/>
            <a:srcRect/>
            <a:stretch>
              <a:fillRect/>
            </a:stretch>
          </p:blipFill>
          <p:spPr bwMode="auto">
            <a:xfrm>
              <a:off x="336" y="1824"/>
              <a:ext cx="5120" cy="2264"/>
            </a:xfrm>
            <a:prstGeom prst="rect">
              <a:avLst/>
            </a:prstGeom>
            <a:noFill/>
          </p:spPr>
        </p:pic>
        <p:sp>
          <p:nvSpPr>
            <p:cNvPr id="50192" name="Rectangle 16"/>
            <p:cNvSpPr>
              <a:spLocks noChangeArrowheads="1"/>
            </p:cNvSpPr>
            <p:nvPr/>
          </p:nvSpPr>
          <p:spPr bwMode="auto">
            <a:xfrm>
              <a:off x="4320" y="3936"/>
              <a:ext cx="1104" cy="144"/>
            </a:xfrm>
            <a:prstGeom prst="rect">
              <a:avLst/>
            </a:prstGeom>
            <a:solidFill>
              <a:schemeClr val="tx1"/>
            </a:solidFill>
            <a:ln w="9525">
              <a:solidFill>
                <a:schemeClr val="tx1"/>
              </a:solidFill>
              <a:miter lim="800000"/>
              <a:headEnd/>
              <a:tailEnd/>
            </a:ln>
            <a:effectLst/>
          </p:spPr>
          <p:txBody>
            <a:bodyPr wrap="none" anchor="ctr"/>
            <a:lstStyle/>
            <a:p>
              <a:endParaRPr lang="es-ES"/>
            </a:p>
          </p:txBody>
        </p:sp>
      </p:grpSp>
      <p:sp>
        <p:nvSpPr>
          <p:cNvPr id="50194" name="Text Box 18"/>
          <p:cNvSpPr txBox="1">
            <a:spLocks noChangeArrowheads="1"/>
          </p:cNvSpPr>
          <p:nvPr/>
        </p:nvSpPr>
        <p:spPr bwMode="auto">
          <a:xfrm>
            <a:off x="5867400" y="3048000"/>
            <a:ext cx="3276600" cy="519113"/>
          </a:xfrm>
          <a:prstGeom prst="rect">
            <a:avLst/>
          </a:prstGeom>
          <a:solidFill>
            <a:schemeClr val="tx1"/>
          </a:solidFill>
          <a:ln w="9525">
            <a:noFill/>
            <a:miter lim="800000"/>
            <a:headEnd/>
            <a:tailEnd/>
          </a:ln>
          <a:effectLst/>
        </p:spPr>
        <p:txBody>
          <a:bodyPr>
            <a:spAutoFit/>
          </a:bodyPr>
          <a:lstStyle/>
          <a:p>
            <a:pPr algn="r">
              <a:buFontTx/>
              <a:buChar char="-"/>
            </a:pPr>
            <a:r>
              <a:rPr lang="es-ES" sz="2800">
                <a:solidFill>
                  <a:schemeClr val="bg1"/>
                </a:solidFill>
              </a:rPr>
              <a:t> CRUCIFÍCALO</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0195"/>
                                        </p:tgtEl>
                                        <p:attrNameLst>
                                          <p:attrName>style.visibility</p:attrName>
                                        </p:attrNameLst>
                                      </p:cBhvr>
                                      <p:to>
                                        <p:strVal val="visible"/>
                                      </p:to>
                                    </p:set>
                                    <p:anim calcmode="lin" valueType="num">
                                      <p:cBhvr additive="base">
                                        <p:cTn id="7" dur="500" fill="hold"/>
                                        <p:tgtEl>
                                          <p:spTgt spid="50195"/>
                                        </p:tgtEl>
                                        <p:attrNameLst>
                                          <p:attrName>ppt_x</p:attrName>
                                        </p:attrNameLst>
                                      </p:cBhvr>
                                      <p:tavLst>
                                        <p:tav tm="0">
                                          <p:val>
                                            <p:strVal val="0-#ppt_w/2"/>
                                          </p:val>
                                        </p:tav>
                                        <p:tav tm="100000">
                                          <p:val>
                                            <p:strVal val="#ppt_x"/>
                                          </p:val>
                                        </p:tav>
                                      </p:tavLst>
                                    </p:anim>
                                    <p:anim calcmode="lin" valueType="num">
                                      <p:cBhvr additive="base">
                                        <p:cTn id="8" dur="500" fill="hold"/>
                                        <p:tgtEl>
                                          <p:spTgt spid="5019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0185"/>
                                        </p:tgtEl>
                                        <p:attrNameLst>
                                          <p:attrName>style.visibility</p:attrName>
                                        </p:attrNameLst>
                                      </p:cBhvr>
                                      <p:to>
                                        <p:strVal val="visible"/>
                                      </p:to>
                                    </p:set>
                                    <p:anim calcmode="lin" valueType="num">
                                      <p:cBhvr additive="base">
                                        <p:cTn id="13" dur="500" fill="hold"/>
                                        <p:tgtEl>
                                          <p:spTgt spid="50185"/>
                                        </p:tgtEl>
                                        <p:attrNameLst>
                                          <p:attrName>ppt_x</p:attrName>
                                        </p:attrNameLst>
                                      </p:cBhvr>
                                      <p:tavLst>
                                        <p:tav tm="0">
                                          <p:val>
                                            <p:strVal val="0-#ppt_w/2"/>
                                          </p:val>
                                        </p:tav>
                                        <p:tav tm="100000">
                                          <p:val>
                                            <p:strVal val="#ppt_x"/>
                                          </p:val>
                                        </p:tav>
                                      </p:tavLst>
                                    </p:anim>
                                    <p:anim calcmode="lin" valueType="num">
                                      <p:cBhvr additive="base">
                                        <p:cTn id="14" dur="500" fill="hold"/>
                                        <p:tgtEl>
                                          <p:spTgt spid="5018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50193"/>
                                        </p:tgtEl>
                                        <p:attrNameLst>
                                          <p:attrName>style.visibility</p:attrName>
                                        </p:attrNameLst>
                                      </p:cBhvr>
                                      <p:to>
                                        <p:strVal val="visible"/>
                                      </p:to>
                                    </p:set>
                                    <p:anim calcmode="lin" valueType="num">
                                      <p:cBhvr additive="base">
                                        <p:cTn id="19" dur="500" fill="hold"/>
                                        <p:tgtEl>
                                          <p:spTgt spid="50193"/>
                                        </p:tgtEl>
                                        <p:attrNameLst>
                                          <p:attrName>ppt_x</p:attrName>
                                        </p:attrNameLst>
                                      </p:cBhvr>
                                      <p:tavLst>
                                        <p:tav tm="0">
                                          <p:val>
                                            <p:strVal val="0-#ppt_w/2"/>
                                          </p:val>
                                        </p:tav>
                                        <p:tav tm="100000">
                                          <p:val>
                                            <p:strVal val="#ppt_x"/>
                                          </p:val>
                                        </p:tav>
                                      </p:tavLst>
                                    </p:anim>
                                    <p:anim calcmode="lin" valueType="num">
                                      <p:cBhvr additive="base">
                                        <p:cTn id="20" dur="500" fill="hold"/>
                                        <p:tgtEl>
                                          <p:spTgt spid="5019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0186"/>
                                        </p:tgtEl>
                                        <p:attrNameLst>
                                          <p:attrName>style.visibility</p:attrName>
                                        </p:attrNameLst>
                                      </p:cBhvr>
                                      <p:to>
                                        <p:strVal val="visible"/>
                                      </p:to>
                                    </p:set>
                                    <p:anim calcmode="lin" valueType="num">
                                      <p:cBhvr additive="base">
                                        <p:cTn id="25" dur="500" fill="hold"/>
                                        <p:tgtEl>
                                          <p:spTgt spid="50186"/>
                                        </p:tgtEl>
                                        <p:attrNameLst>
                                          <p:attrName>ppt_x</p:attrName>
                                        </p:attrNameLst>
                                      </p:cBhvr>
                                      <p:tavLst>
                                        <p:tav tm="0">
                                          <p:val>
                                            <p:strVal val="0-#ppt_w/2"/>
                                          </p:val>
                                        </p:tav>
                                        <p:tav tm="100000">
                                          <p:val>
                                            <p:strVal val="#ppt_x"/>
                                          </p:val>
                                        </p:tav>
                                      </p:tavLst>
                                    </p:anim>
                                    <p:anim calcmode="lin" valueType="num">
                                      <p:cBhvr additive="base">
                                        <p:cTn id="26" dur="500" fill="hold"/>
                                        <p:tgtEl>
                                          <p:spTgt spid="5018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50187"/>
                                        </p:tgtEl>
                                        <p:attrNameLst>
                                          <p:attrName>style.visibility</p:attrName>
                                        </p:attrNameLst>
                                      </p:cBhvr>
                                      <p:to>
                                        <p:strVal val="visible"/>
                                      </p:to>
                                    </p:set>
                                    <p:anim calcmode="lin" valueType="num">
                                      <p:cBhvr additive="base">
                                        <p:cTn id="31" dur="500" fill="hold"/>
                                        <p:tgtEl>
                                          <p:spTgt spid="50187"/>
                                        </p:tgtEl>
                                        <p:attrNameLst>
                                          <p:attrName>ppt_x</p:attrName>
                                        </p:attrNameLst>
                                      </p:cBhvr>
                                      <p:tavLst>
                                        <p:tav tm="0">
                                          <p:val>
                                            <p:strVal val="1+#ppt_w/2"/>
                                          </p:val>
                                        </p:tav>
                                        <p:tav tm="100000">
                                          <p:val>
                                            <p:strVal val="#ppt_x"/>
                                          </p:val>
                                        </p:tav>
                                      </p:tavLst>
                                    </p:anim>
                                    <p:anim calcmode="lin" valueType="num">
                                      <p:cBhvr additive="base">
                                        <p:cTn id="32" dur="500" fill="hold"/>
                                        <p:tgtEl>
                                          <p:spTgt spid="5018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0188"/>
                                        </p:tgtEl>
                                        <p:attrNameLst>
                                          <p:attrName>style.visibility</p:attrName>
                                        </p:attrNameLst>
                                      </p:cBhvr>
                                      <p:to>
                                        <p:strVal val="visible"/>
                                      </p:to>
                                    </p:set>
                                    <p:anim calcmode="lin" valueType="num">
                                      <p:cBhvr additive="base">
                                        <p:cTn id="37" dur="500" fill="hold"/>
                                        <p:tgtEl>
                                          <p:spTgt spid="50188"/>
                                        </p:tgtEl>
                                        <p:attrNameLst>
                                          <p:attrName>ppt_x</p:attrName>
                                        </p:attrNameLst>
                                      </p:cBhvr>
                                      <p:tavLst>
                                        <p:tav tm="0">
                                          <p:val>
                                            <p:strVal val="0-#ppt_w/2"/>
                                          </p:val>
                                        </p:tav>
                                        <p:tav tm="100000">
                                          <p:val>
                                            <p:strVal val="#ppt_x"/>
                                          </p:val>
                                        </p:tav>
                                      </p:tavLst>
                                    </p:anim>
                                    <p:anim calcmode="lin" valueType="num">
                                      <p:cBhvr additive="base">
                                        <p:cTn id="38" dur="500" fill="hold"/>
                                        <p:tgtEl>
                                          <p:spTgt spid="5018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50194"/>
                                        </p:tgtEl>
                                        <p:attrNameLst>
                                          <p:attrName>style.visibility</p:attrName>
                                        </p:attrNameLst>
                                      </p:cBhvr>
                                      <p:to>
                                        <p:strVal val="visible"/>
                                      </p:to>
                                    </p:set>
                                    <p:anim calcmode="lin" valueType="num">
                                      <p:cBhvr additive="base">
                                        <p:cTn id="43" dur="500" fill="hold"/>
                                        <p:tgtEl>
                                          <p:spTgt spid="50194"/>
                                        </p:tgtEl>
                                        <p:attrNameLst>
                                          <p:attrName>ppt_x</p:attrName>
                                        </p:attrNameLst>
                                      </p:cBhvr>
                                      <p:tavLst>
                                        <p:tav tm="0">
                                          <p:val>
                                            <p:strVal val="1+#ppt_w/2"/>
                                          </p:val>
                                        </p:tav>
                                        <p:tav tm="100000">
                                          <p:val>
                                            <p:strVal val="#ppt_x"/>
                                          </p:val>
                                        </p:tav>
                                      </p:tavLst>
                                    </p:anim>
                                    <p:anim calcmode="lin" valueType="num">
                                      <p:cBhvr additive="base">
                                        <p:cTn id="44" dur="500" fill="hold"/>
                                        <p:tgtEl>
                                          <p:spTgt spid="501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5" grpId="0" autoUpdateAnimBg="0"/>
      <p:bldP spid="50186" grpId="0" animBg="1" autoUpdateAnimBg="0"/>
      <p:bldP spid="50187" grpId="0" animBg="1" autoUpdateAnimBg="0"/>
      <p:bldP spid="50188" grpId="0" animBg="1" autoUpdateAnimBg="0"/>
      <p:bldP spid="50194" grpId="0"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chemeClr val="tx1"/>
            </a:gs>
          </a:gsLst>
          <a:path path="rect">
            <a:fillToRect r="100000" b="100000"/>
          </a:path>
        </a:gradFill>
        <a:effectLst/>
      </p:bgPr>
    </p:bg>
    <p:spTree>
      <p:nvGrpSpPr>
        <p:cNvPr id="1" name=""/>
        <p:cNvGrpSpPr/>
        <p:nvPr/>
      </p:nvGrpSpPr>
      <p:grpSpPr>
        <a:xfrm>
          <a:off x="0" y="0"/>
          <a:ext cx="0" cy="0"/>
          <a:chOff x="0" y="0"/>
          <a:chExt cx="0" cy="0"/>
        </a:xfrm>
      </p:grpSpPr>
      <p:grpSp>
        <p:nvGrpSpPr>
          <p:cNvPr id="52236" name="Group 12"/>
          <p:cNvGrpSpPr>
            <a:grpSpLocks/>
          </p:cNvGrpSpPr>
          <p:nvPr/>
        </p:nvGrpSpPr>
        <p:grpSpPr bwMode="auto">
          <a:xfrm>
            <a:off x="152400" y="304800"/>
            <a:ext cx="5410200" cy="685800"/>
            <a:chOff x="96" y="192"/>
            <a:chExt cx="3408" cy="432"/>
          </a:xfrm>
        </p:grpSpPr>
        <p:sp>
          <p:nvSpPr>
            <p:cNvPr id="52230" name="Line 6"/>
            <p:cNvSpPr>
              <a:spLocks noChangeShapeType="1"/>
            </p:cNvSpPr>
            <p:nvPr/>
          </p:nvSpPr>
          <p:spPr bwMode="auto">
            <a:xfrm>
              <a:off x="96" y="624"/>
              <a:ext cx="3408" cy="0"/>
            </a:xfrm>
            <a:prstGeom prst="line">
              <a:avLst/>
            </a:prstGeom>
            <a:noFill/>
            <a:ln w="38100">
              <a:solidFill>
                <a:srgbClr val="FFFFCC"/>
              </a:solidFill>
              <a:round/>
              <a:headEnd/>
              <a:tailEnd/>
            </a:ln>
            <a:effectLst/>
          </p:spPr>
          <p:txBody>
            <a:bodyPr/>
            <a:lstStyle/>
            <a:p>
              <a:endParaRPr lang="es-ES"/>
            </a:p>
          </p:txBody>
        </p:sp>
        <p:sp>
          <p:nvSpPr>
            <p:cNvPr id="52231" name="WordArt 7"/>
            <p:cNvSpPr>
              <a:spLocks noChangeArrowheads="1" noChangeShapeType="1" noTextEdit="1"/>
            </p:cNvSpPr>
            <p:nvPr/>
          </p:nvSpPr>
          <p:spPr bwMode="auto">
            <a:xfrm>
              <a:off x="240" y="192"/>
              <a:ext cx="3168" cy="306"/>
            </a:xfrm>
            <a:prstGeom prst="rect">
              <a:avLst/>
            </a:prstGeom>
          </p:spPr>
          <p:txBody>
            <a:bodyPr wrap="none" fromWordArt="1">
              <a:prstTxWarp prst="textPlain">
                <a:avLst>
                  <a:gd name="adj" fmla="val 50000"/>
                </a:avLst>
              </a:prstTxWarp>
            </a:bodyPr>
            <a:lstStyle/>
            <a:p>
              <a:pPr algn="ctr"/>
              <a:r>
                <a:rPr lang="es-ES" sz="3200" kern="10">
                  <a:ln w="9525">
                    <a:noFill/>
                    <a:round/>
                    <a:headEnd/>
                    <a:tailEnd/>
                  </a:ln>
                  <a:solidFill>
                    <a:srgbClr val="CC3300"/>
                  </a:solidFill>
                  <a:effectLst>
                    <a:outerShdw dist="45791" dir="2021404" algn="ctr" rotWithShape="0">
                      <a:srgbClr val="FFFFCC"/>
                    </a:outerShdw>
                  </a:effectLst>
                  <a:latin typeface="Comic Sans MS"/>
                </a:rPr>
                <a:t>JUICIO de los SOLDADOS</a:t>
              </a:r>
            </a:p>
          </p:txBody>
        </p:sp>
      </p:grpSp>
      <p:grpSp>
        <p:nvGrpSpPr>
          <p:cNvPr id="52234" name="Group 10"/>
          <p:cNvGrpSpPr>
            <a:grpSpLocks/>
          </p:cNvGrpSpPr>
          <p:nvPr/>
        </p:nvGrpSpPr>
        <p:grpSpPr bwMode="auto">
          <a:xfrm>
            <a:off x="1143000" y="1524000"/>
            <a:ext cx="6883400" cy="3048000"/>
            <a:chOff x="720" y="816"/>
            <a:chExt cx="4336" cy="1920"/>
          </a:xfrm>
        </p:grpSpPr>
        <p:pic>
          <p:nvPicPr>
            <p:cNvPr id="52232" name="Picture 8" descr="FLAGELACION"/>
            <p:cNvPicPr>
              <a:picLocks noChangeAspect="1" noChangeArrowheads="1"/>
            </p:cNvPicPr>
            <p:nvPr/>
          </p:nvPicPr>
          <p:blipFill>
            <a:blip r:embed="rId3"/>
            <a:srcRect/>
            <a:stretch>
              <a:fillRect/>
            </a:stretch>
          </p:blipFill>
          <p:spPr bwMode="auto">
            <a:xfrm>
              <a:off x="720" y="816"/>
              <a:ext cx="4336" cy="1917"/>
            </a:xfrm>
            <a:prstGeom prst="rect">
              <a:avLst/>
            </a:prstGeom>
            <a:noFill/>
          </p:spPr>
        </p:pic>
        <p:sp>
          <p:nvSpPr>
            <p:cNvPr id="52233" name="Rectangle 9"/>
            <p:cNvSpPr>
              <a:spLocks noChangeArrowheads="1"/>
            </p:cNvSpPr>
            <p:nvPr/>
          </p:nvSpPr>
          <p:spPr bwMode="auto">
            <a:xfrm>
              <a:off x="720" y="2544"/>
              <a:ext cx="1104" cy="192"/>
            </a:xfrm>
            <a:prstGeom prst="rect">
              <a:avLst/>
            </a:prstGeom>
            <a:solidFill>
              <a:schemeClr val="tx1"/>
            </a:solidFill>
            <a:ln w="9525">
              <a:solidFill>
                <a:schemeClr val="tx1"/>
              </a:solidFill>
              <a:miter lim="800000"/>
              <a:headEnd/>
              <a:tailEnd/>
            </a:ln>
            <a:effectLst/>
          </p:spPr>
          <p:txBody>
            <a:bodyPr wrap="none" anchor="ctr"/>
            <a:lstStyle/>
            <a:p>
              <a:endParaRPr lang="es-ES"/>
            </a:p>
          </p:txBody>
        </p:sp>
      </p:grpSp>
      <p:sp>
        <p:nvSpPr>
          <p:cNvPr id="52235" name="Text Box 11"/>
          <p:cNvSpPr txBox="1">
            <a:spLocks noChangeArrowheads="1"/>
          </p:cNvSpPr>
          <p:nvPr/>
        </p:nvSpPr>
        <p:spPr bwMode="auto">
          <a:xfrm>
            <a:off x="914400" y="4860925"/>
            <a:ext cx="7696200" cy="1006475"/>
          </a:xfrm>
          <a:prstGeom prst="rect">
            <a:avLst/>
          </a:prstGeom>
          <a:noFill/>
          <a:ln w="9525">
            <a:noFill/>
            <a:miter lim="800000"/>
            <a:headEnd/>
            <a:tailEnd/>
          </a:ln>
          <a:effectLst/>
        </p:spPr>
        <p:txBody>
          <a:bodyPr>
            <a:spAutoFit/>
          </a:bodyPr>
          <a:lstStyle/>
          <a:p>
            <a:r>
              <a:rPr lang="es-ES">
                <a:solidFill>
                  <a:srgbClr val="FFFFCC"/>
                </a:solidFill>
              </a:rPr>
              <a:t>Pilatos ordenó que lo azotaran. Los soldados prepararon una corona de espinas y se la pusieron en la cabeza. Le echaron por los hombros un manto color púrpura. Y le daban bofetadas.</a:t>
            </a:r>
            <a:endParaRPr lang="es-ES" sz="2400" b="1">
              <a:solidFill>
                <a:srgbClr val="FF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2236"/>
                                        </p:tgtEl>
                                        <p:attrNameLst>
                                          <p:attrName>style.visibility</p:attrName>
                                        </p:attrNameLst>
                                      </p:cBhvr>
                                      <p:to>
                                        <p:strVal val="visible"/>
                                      </p:to>
                                    </p:set>
                                    <p:anim calcmode="lin" valueType="num">
                                      <p:cBhvr additive="base">
                                        <p:cTn id="7" dur="500" fill="hold"/>
                                        <p:tgtEl>
                                          <p:spTgt spid="52236"/>
                                        </p:tgtEl>
                                        <p:attrNameLst>
                                          <p:attrName>ppt_x</p:attrName>
                                        </p:attrNameLst>
                                      </p:cBhvr>
                                      <p:tavLst>
                                        <p:tav tm="0">
                                          <p:val>
                                            <p:strVal val="0-#ppt_w/2"/>
                                          </p:val>
                                        </p:tav>
                                        <p:tav tm="100000">
                                          <p:val>
                                            <p:strVal val="#ppt_x"/>
                                          </p:val>
                                        </p:tav>
                                      </p:tavLst>
                                    </p:anim>
                                    <p:anim calcmode="lin" valueType="num">
                                      <p:cBhvr additive="base">
                                        <p:cTn id="8" dur="500" fill="hold"/>
                                        <p:tgtEl>
                                          <p:spTgt spid="5223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52234"/>
                                        </p:tgtEl>
                                        <p:attrNameLst>
                                          <p:attrName>style.visibility</p:attrName>
                                        </p:attrNameLst>
                                      </p:cBhvr>
                                      <p:to>
                                        <p:strVal val="visible"/>
                                      </p:to>
                                    </p:set>
                                    <p:animEffect transition="in" filter="blinds(horizontal)">
                                      <p:cBhvr>
                                        <p:cTn id="13" dur="500"/>
                                        <p:tgtEl>
                                          <p:spTgt spid="5223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2235"/>
                                        </p:tgtEl>
                                        <p:attrNameLst>
                                          <p:attrName>style.visibility</p:attrName>
                                        </p:attrNameLst>
                                      </p:cBhvr>
                                      <p:to>
                                        <p:strVal val="visible"/>
                                      </p:to>
                                    </p:set>
                                    <p:anim calcmode="lin" valueType="num">
                                      <p:cBhvr additive="base">
                                        <p:cTn id="18" dur="500" fill="hold"/>
                                        <p:tgtEl>
                                          <p:spTgt spid="52235"/>
                                        </p:tgtEl>
                                        <p:attrNameLst>
                                          <p:attrName>ppt_x</p:attrName>
                                        </p:attrNameLst>
                                      </p:cBhvr>
                                      <p:tavLst>
                                        <p:tav tm="0">
                                          <p:val>
                                            <p:strVal val="#ppt_x"/>
                                          </p:val>
                                        </p:tav>
                                        <p:tav tm="100000">
                                          <p:val>
                                            <p:strVal val="#ppt_x"/>
                                          </p:val>
                                        </p:tav>
                                      </p:tavLst>
                                    </p:anim>
                                    <p:anim calcmode="lin" valueType="num">
                                      <p:cBhvr additive="base">
                                        <p:cTn id="19" dur="500" fill="hold"/>
                                        <p:tgtEl>
                                          <p:spTgt spid="522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5"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chemeClr val="tx1"/>
            </a:gs>
          </a:gsLst>
          <a:path path="rect">
            <a:fillToRect r="100000" b="100000"/>
          </a:path>
        </a:gradFill>
        <a:effectLst/>
      </p:bgPr>
    </p:bg>
    <p:spTree>
      <p:nvGrpSpPr>
        <p:cNvPr id="1" name=""/>
        <p:cNvGrpSpPr/>
        <p:nvPr/>
      </p:nvGrpSpPr>
      <p:grpSpPr>
        <a:xfrm>
          <a:off x="0" y="0"/>
          <a:ext cx="0" cy="0"/>
          <a:chOff x="0" y="0"/>
          <a:chExt cx="0" cy="0"/>
        </a:xfrm>
      </p:grpSpPr>
      <p:pic>
        <p:nvPicPr>
          <p:cNvPr id="56324" name="Picture 4" descr="ROSTRO JESUS ZEF"/>
          <p:cNvPicPr>
            <a:picLocks noChangeAspect="1" noChangeArrowheads="1"/>
          </p:cNvPicPr>
          <p:nvPr/>
        </p:nvPicPr>
        <p:blipFill>
          <a:blip r:embed="rId3"/>
          <a:srcRect/>
          <a:stretch>
            <a:fillRect/>
          </a:stretch>
        </p:blipFill>
        <p:spPr bwMode="auto">
          <a:xfrm>
            <a:off x="2743200" y="1143000"/>
            <a:ext cx="3676650" cy="5029200"/>
          </a:xfrm>
          <a:prstGeom prst="rect">
            <a:avLst/>
          </a:prstGeom>
          <a:noFill/>
        </p:spPr>
      </p:pic>
      <p:sp>
        <p:nvSpPr>
          <p:cNvPr id="56328" name="Text Box 8"/>
          <p:cNvSpPr txBox="1">
            <a:spLocks noChangeArrowheads="1"/>
          </p:cNvSpPr>
          <p:nvPr/>
        </p:nvSpPr>
        <p:spPr bwMode="auto">
          <a:xfrm>
            <a:off x="304800" y="1308100"/>
            <a:ext cx="2362200" cy="1739900"/>
          </a:xfrm>
          <a:prstGeom prst="rect">
            <a:avLst/>
          </a:prstGeom>
          <a:noFill/>
          <a:ln w="9525">
            <a:noFill/>
            <a:miter lim="800000"/>
            <a:headEnd/>
            <a:tailEnd/>
          </a:ln>
          <a:effectLst>
            <a:outerShdw dist="53882" dir="2700000" algn="ctr" rotWithShape="0">
              <a:schemeClr val="tx1"/>
            </a:outerShdw>
          </a:effectLst>
        </p:spPr>
        <p:txBody>
          <a:bodyPr>
            <a:spAutoFit/>
          </a:bodyPr>
          <a:lstStyle/>
          <a:p>
            <a:r>
              <a:rPr lang="es-ES" sz="3600">
                <a:solidFill>
                  <a:srgbClr val="FFFFCC"/>
                </a:solidFill>
              </a:rPr>
              <a:t>¡ÉSTE </a:t>
            </a:r>
          </a:p>
          <a:p>
            <a:r>
              <a:rPr lang="es-ES" sz="3600">
                <a:solidFill>
                  <a:srgbClr val="FFFFCC"/>
                </a:solidFill>
              </a:rPr>
              <a:t>ES EL HOMBRE!</a:t>
            </a:r>
            <a:endParaRPr lang="es-ES" sz="3600" b="1">
              <a:solidFill>
                <a:srgbClr val="FFFFCC"/>
              </a:solidFill>
            </a:endParaRPr>
          </a:p>
        </p:txBody>
      </p:sp>
      <p:sp>
        <p:nvSpPr>
          <p:cNvPr id="56329" name="Text Box 9"/>
          <p:cNvSpPr txBox="1">
            <a:spLocks noChangeArrowheads="1"/>
          </p:cNvSpPr>
          <p:nvPr/>
        </p:nvSpPr>
        <p:spPr bwMode="auto">
          <a:xfrm>
            <a:off x="6629400" y="1828800"/>
            <a:ext cx="2514600" cy="396875"/>
          </a:xfrm>
          <a:prstGeom prst="rect">
            <a:avLst/>
          </a:prstGeom>
          <a:noFill/>
          <a:ln w="9525">
            <a:noFill/>
            <a:miter lim="800000"/>
            <a:headEnd/>
            <a:tailEnd/>
          </a:ln>
          <a:effectLst/>
        </p:spPr>
        <p:txBody>
          <a:bodyPr>
            <a:spAutoFit/>
          </a:bodyPr>
          <a:lstStyle/>
          <a:p>
            <a:r>
              <a:rPr lang="es-ES">
                <a:solidFill>
                  <a:srgbClr val="FFFFCC"/>
                </a:solidFill>
              </a:rPr>
              <a:t>¡¡CRUCIFÍCALO!!</a:t>
            </a:r>
            <a:endParaRPr lang="es-ES" sz="2400" b="1">
              <a:solidFill>
                <a:srgbClr val="FFFFCC"/>
              </a:solidFill>
            </a:endParaRPr>
          </a:p>
        </p:txBody>
      </p:sp>
      <p:sp>
        <p:nvSpPr>
          <p:cNvPr id="56330" name="Text Box 10"/>
          <p:cNvSpPr txBox="1">
            <a:spLocks noChangeArrowheads="1"/>
          </p:cNvSpPr>
          <p:nvPr/>
        </p:nvSpPr>
        <p:spPr bwMode="auto">
          <a:xfrm>
            <a:off x="5791200" y="3200400"/>
            <a:ext cx="3048000" cy="519113"/>
          </a:xfrm>
          <a:prstGeom prst="rect">
            <a:avLst/>
          </a:prstGeom>
          <a:noFill/>
          <a:ln w="9525">
            <a:noFill/>
            <a:miter lim="800000"/>
            <a:headEnd/>
            <a:tailEnd/>
          </a:ln>
          <a:effectLst/>
        </p:spPr>
        <p:txBody>
          <a:bodyPr>
            <a:spAutoFit/>
          </a:bodyPr>
          <a:lstStyle/>
          <a:p>
            <a:r>
              <a:rPr lang="es-ES" sz="2800">
                <a:solidFill>
                  <a:srgbClr val="FFFFCC"/>
                </a:solidFill>
              </a:rPr>
              <a:t>¡¡CRUCIFÍCALO!!</a:t>
            </a:r>
            <a:endParaRPr lang="es-ES" sz="2800" b="1">
              <a:solidFill>
                <a:srgbClr val="FFFFCC"/>
              </a:solidFill>
            </a:endParaRPr>
          </a:p>
        </p:txBody>
      </p:sp>
      <p:sp>
        <p:nvSpPr>
          <p:cNvPr id="56331" name="Text Box 11"/>
          <p:cNvSpPr txBox="1">
            <a:spLocks noChangeArrowheads="1"/>
          </p:cNvSpPr>
          <p:nvPr/>
        </p:nvSpPr>
        <p:spPr bwMode="auto">
          <a:xfrm>
            <a:off x="4114800" y="5105400"/>
            <a:ext cx="4343400" cy="701675"/>
          </a:xfrm>
          <a:prstGeom prst="rect">
            <a:avLst/>
          </a:prstGeom>
          <a:noFill/>
          <a:ln w="9525">
            <a:noFill/>
            <a:miter lim="800000"/>
            <a:headEnd/>
            <a:tailEnd/>
          </a:ln>
          <a:effectLst/>
        </p:spPr>
        <p:txBody>
          <a:bodyPr>
            <a:spAutoFit/>
          </a:bodyPr>
          <a:lstStyle/>
          <a:p>
            <a:r>
              <a:rPr lang="es-ES" sz="4000">
                <a:solidFill>
                  <a:srgbClr val="FFFFCC"/>
                </a:solidFill>
              </a:rPr>
              <a:t>¡¡CRUCIFÍCALO!!</a:t>
            </a:r>
            <a:endParaRPr lang="es-ES" sz="4000" b="1">
              <a:solidFill>
                <a:srgbClr val="FFFFCC"/>
              </a:solidFill>
            </a:endParaRPr>
          </a:p>
        </p:txBody>
      </p:sp>
      <p:grpSp>
        <p:nvGrpSpPr>
          <p:cNvPr id="56334" name="Group 14"/>
          <p:cNvGrpSpPr>
            <a:grpSpLocks/>
          </p:cNvGrpSpPr>
          <p:nvPr/>
        </p:nvGrpSpPr>
        <p:grpSpPr bwMode="auto">
          <a:xfrm>
            <a:off x="152400" y="228600"/>
            <a:ext cx="5410200" cy="685800"/>
            <a:chOff x="96" y="144"/>
            <a:chExt cx="3408" cy="432"/>
          </a:xfrm>
        </p:grpSpPr>
        <p:sp>
          <p:nvSpPr>
            <p:cNvPr id="56332" name="Line 12"/>
            <p:cNvSpPr>
              <a:spLocks noChangeShapeType="1"/>
            </p:cNvSpPr>
            <p:nvPr/>
          </p:nvSpPr>
          <p:spPr bwMode="auto">
            <a:xfrm>
              <a:off x="96" y="576"/>
              <a:ext cx="3408" cy="0"/>
            </a:xfrm>
            <a:prstGeom prst="line">
              <a:avLst/>
            </a:prstGeom>
            <a:noFill/>
            <a:ln w="38100">
              <a:solidFill>
                <a:srgbClr val="FFFFCC"/>
              </a:solidFill>
              <a:round/>
              <a:headEnd/>
              <a:tailEnd/>
            </a:ln>
            <a:effectLst/>
          </p:spPr>
          <p:txBody>
            <a:bodyPr/>
            <a:lstStyle/>
            <a:p>
              <a:endParaRPr lang="es-ES"/>
            </a:p>
          </p:txBody>
        </p:sp>
        <p:sp>
          <p:nvSpPr>
            <p:cNvPr id="56333" name="WordArt 13"/>
            <p:cNvSpPr>
              <a:spLocks noChangeArrowheads="1" noChangeShapeType="1" noTextEdit="1"/>
            </p:cNvSpPr>
            <p:nvPr/>
          </p:nvSpPr>
          <p:spPr bwMode="auto">
            <a:xfrm>
              <a:off x="240" y="144"/>
              <a:ext cx="3168" cy="306"/>
            </a:xfrm>
            <a:prstGeom prst="rect">
              <a:avLst/>
            </a:prstGeom>
          </p:spPr>
          <p:txBody>
            <a:bodyPr wrap="none" fromWordArt="1">
              <a:prstTxWarp prst="textPlain">
                <a:avLst>
                  <a:gd name="adj" fmla="val 50000"/>
                </a:avLst>
              </a:prstTxWarp>
            </a:bodyPr>
            <a:lstStyle/>
            <a:p>
              <a:pPr algn="ctr"/>
              <a:r>
                <a:rPr lang="es-ES" sz="3200" kern="10">
                  <a:ln w="9525">
                    <a:noFill/>
                    <a:round/>
                    <a:headEnd/>
                    <a:tailEnd/>
                  </a:ln>
                  <a:solidFill>
                    <a:srgbClr val="CC3300"/>
                  </a:solidFill>
                  <a:effectLst>
                    <a:outerShdw dist="45791" dir="2021404" algn="ctr" rotWithShape="0">
                      <a:srgbClr val="FFFFCC"/>
                    </a:outerShdw>
                  </a:effectLst>
                  <a:latin typeface="Comic Sans MS"/>
                </a:rPr>
                <a:t>CONDENA a MUERTE</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6334"/>
                                        </p:tgtEl>
                                        <p:attrNameLst>
                                          <p:attrName>style.visibility</p:attrName>
                                        </p:attrNameLst>
                                      </p:cBhvr>
                                      <p:to>
                                        <p:strVal val="visible"/>
                                      </p:to>
                                    </p:set>
                                    <p:anim calcmode="lin" valueType="num">
                                      <p:cBhvr additive="base">
                                        <p:cTn id="7" dur="500" fill="hold"/>
                                        <p:tgtEl>
                                          <p:spTgt spid="56334"/>
                                        </p:tgtEl>
                                        <p:attrNameLst>
                                          <p:attrName>ppt_x</p:attrName>
                                        </p:attrNameLst>
                                      </p:cBhvr>
                                      <p:tavLst>
                                        <p:tav tm="0">
                                          <p:val>
                                            <p:strVal val="0-#ppt_w/2"/>
                                          </p:val>
                                        </p:tav>
                                        <p:tav tm="100000">
                                          <p:val>
                                            <p:strVal val="#ppt_x"/>
                                          </p:val>
                                        </p:tav>
                                      </p:tavLst>
                                    </p:anim>
                                    <p:anim calcmode="lin" valueType="num">
                                      <p:cBhvr additive="base">
                                        <p:cTn id="8" dur="500" fill="hold"/>
                                        <p:tgtEl>
                                          <p:spTgt spid="5633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56324"/>
                                        </p:tgtEl>
                                        <p:attrNameLst>
                                          <p:attrName>style.visibility</p:attrName>
                                        </p:attrNameLst>
                                      </p:cBhvr>
                                      <p:to>
                                        <p:strVal val="visible"/>
                                      </p:to>
                                    </p:set>
                                    <p:animEffect transition="in" filter="blinds(horizontal)">
                                      <p:cBhvr>
                                        <p:cTn id="13" dur="500"/>
                                        <p:tgtEl>
                                          <p:spTgt spid="5632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56328"/>
                                        </p:tgtEl>
                                        <p:attrNameLst>
                                          <p:attrName>style.visibility</p:attrName>
                                        </p:attrNameLst>
                                      </p:cBhvr>
                                      <p:to>
                                        <p:strVal val="visible"/>
                                      </p:to>
                                    </p:set>
                                    <p:anim calcmode="lin" valueType="num">
                                      <p:cBhvr additive="base">
                                        <p:cTn id="18" dur="500" fill="hold"/>
                                        <p:tgtEl>
                                          <p:spTgt spid="56328"/>
                                        </p:tgtEl>
                                        <p:attrNameLst>
                                          <p:attrName>ppt_x</p:attrName>
                                        </p:attrNameLst>
                                      </p:cBhvr>
                                      <p:tavLst>
                                        <p:tav tm="0">
                                          <p:val>
                                            <p:strVal val="0-#ppt_w/2"/>
                                          </p:val>
                                        </p:tav>
                                        <p:tav tm="100000">
                                          <p:val>
                                            <p:strVal val="#ppt_x"/>
                                          </p:val>
                                        </p:tav>
                                      </p:tavLst>
                                    </p:anim>
                                    <p:anim calcmode="lin" valueType="num">
                                      <p:cBhvr additive="base">
                                        <p:cTn id="19" dur="500" fill="hold"/>
                                        <p:tgtEl>
                                          <p:spTgt spid="56328"/>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6" fill="hold" grpId="0" nodeType="clickEffect">
                                  <p:stCondLst>
                                    <p:cond delay="0"/>
                                  </p:stCondLst>
                                  <p:childTnLst>
                                    <p:set>
                                      <p:cBhvr>
                                        <p:cTn id="23" dur="1" fill="hold">
                                          <p:stCondLst>
                                            <p:cond delay="0"/>
                                          </p:stCondLst>
                                        </p:cTn>
                                        <p:tgtEl>
                                          <p:spTgt spid="56329"/>
                                        </p:tgtEl>
                                        <p:attrNameLst>
                                          <p:attrName>style.visibility</p:attrName>
                                        </p:attrNameLst>
                                      </p:cBhvr>
                                      <p:to>
                                        <p:strVal val="visible"/>
                                      </p:to>
                                    </p:set>
                                    <p:anim calcmode="lin" valueType="num">
                                      <p:cBhvr additive="base">
                                        <p:cTn id="24" dur="500" fill="hold"/>
                                        <p:tgtEl>
                                          <p:spTgt spid="56329"/>
                                        </p:tgtEl>
                                        <p:attrNameLst>
                                          <p:attrName>ppt_x</p:attrName>
                                        </p:attrNameLst>
                                      </p:cBhvr>
                                      <p:tavLst>
                                        <p:tav tm="0">
                                          <p:val>
                                            <p:strVal val="1+#ppt_w/2"/>
                                          </p:val>
                                        </p:tav>
                                        <p:tav tm="100000">
                                          <p:val>
                                            <p:strVal val="#ppt_x"/>
                                          </p:val>
                                        </p:tav>
                                      </p:tavLst>
                                    </p:anim>
                                    <p:anim calcmode="lin" valueType="num">
                                      <p:cBhvr additive="base">
                                        <p:cTn id="25" dur="500" fill="hold"/>
                                        <p:tgtEl>
                                          <p:spTgt spid="56329"/>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6" fill="hold" grpId="0" nodeType="clickEffect">
                                  <p:stCondLst>
                                    <p:cond delay="0"/>
                                  </p:stCondLst>
                                  <p:childTnLst>
                                    <p:set>
                                      <p:cBhvr>
                                        <p:cTn id="29" dur="1" fill="hold">
                                          <p:stCondLst>
                                            <p:cond delay="0"/>
                                          </p:stCondLst>
                                        </p:cTn>
                                        <p:tgtEl>
                                          <p:spTgt spid="56330"/>
                                        </p:tgtEl>
                                        <p:attrNameLst>
                                          <p:attrName>style.visibility</p:attrName>
                                        </p:attrNameLst>
                                      </p:cBhvr>
                                      <p:to>
                                        <p:strVal val="visible"/>
                                      </p:to>
                                    </p:set>
                                    <p:anim calcmode="lin" valueType="num">
                                      <p:cBhvr additive="base">
                                        <p:cTn id="30" dur="500" fill="hold"/>
                                        <p:tgtEl>
                                          <p:spTgt spid="56330"/>
                                        </p:tgtEl>
                                        <p:attrNameLst>
                                          <p:attrName>ppt_x</p:attrName>
                                        </p:attrNameLst>
                                      </p:cBhvr>
                                      <p:tavLst>
                                        <p:tav tm="0">
                                          <p:val>
                                            <p:strVal val="1+#ppt_w/2"/>
                                          </p:val>
                                        </p:tav>
                                        <p:tav tm="100000">
                                          <p:val>
                                            <p:strVal val="#ppt_x"/>
                                          </p:val>
                                        </p:tav>
                                      </p:tavLst>
                                    </p:anim>
                                    <p:anim calcmode="lin" valueType="num">
                                      <p:cBhvr additive="base">
                                        <p:cTn id="31" dur="500" fill="hold"/>
                                        <p:tgtEl>
                                          <p:spTgt spid="56330"/>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6" fill="hold" grpId="0" nodeType="clickEffect">
                                  <p:stCondLst>
                                    <p:cond delay="0"/>
                                  </p:stCondLst>
                                  <p:iterate type="lt">
                                    <p:tmPct val="100000"/>
                                  </p:iterate>
                                  <p:childTnLst>
                                    <p:set>
                                      <p:cBhvr>
                                        <p:cTn id="35" dur="1" fill="hold">
                                          <p:stCondLst>
                                            <p:cond delay="0"/>
                                          </p:stCondLst>
                                        </p:cTn>
                                        <p:tgtEl>
                                          <p:spTgt spid="56331"/>
                                        </p:tgtEl>
                                        <p:attrNameLst>
                                          <p:attrName>style.visibility</p:attrName>
                                        </p:attrNameLst>
                                      </p:cBhvr>
                                      <p:to>
                                        <p:strVal val="visible"/>
                                      </p:to>
                                    </p:set>
                                    <p:anim calcmode="lin" valueType="num">
                                      <p:cBhvr additive="base">
                                        <p:cTn id="36" dur="75" fill="hold"/>
                                        <p:tgtEl>
                                          <p:spTgt spid="56331"/>
                                        </p:tgtEl>
                                        <p:attrNameLst>
                                          <p:attrName>ppt_x</p:attrName>
                                        </p:attrNameLst>
                                      </p:cBhvr>
                                      <p:tavLst>
                                        <p:tav tm="0">
                                          <p:val>
                                            <p:strVal val="1+#ppt_w/2"/>
                                          </p:val>
                                        </p:tav>
                                        <p:tav tm="100000">
                                          <p:val>
                                            <p:strVal val="#ppt_x"/>
                                          </p:val>
                                        </p:tav>
                                      </p:tavLst>
                                    </p:anim>
                                    <p:anim calcmode="lin" valueType="num">
                                      <p:cBhvr additive="base">
                                        <p:cTn id="37" dur="75" fill="hold"/>
                                        <p:tgtEl>
                                          <p:spTgt spid="563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8" grpId="0" autoUpdateAnimBg="0"/>
      <p:bldP spid="56329" grpId="0" autoUpdateAnimBg="0"/>
      <p:bldP spid="56330" grpId="0" autoUpdateAnimBg="0"/>
      <p:bldP spid="56331"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A50021"/>
            </a:gs>
            <a:gs pos="100000">
              <a:schemeClr val="tx1"/>
            </a:gs>
          </a:gsLst>
          <a:path path="rect">
            <a:fillToRect r="100000" b="100000"/>
          </a:path>
        </a:gradFill>
        <a:effectLst/>
      </p:bgPr>
    </p:bg>
    <p:spTree>
      <p:nvGrpSpPr>
        <p:cNvPr id="1" name=""/>
        <p:cNvGrpSpPr/>
        <p:nvPr/>
      </p:nvGrpSpPr>
      <p:grpSpPr>
        <a:xfrm>
          <a:off x="0" y="0"/>
          <a:ext cx="0" cy="0"/>
          <a:chOff x="0" y="0"/>
          <a:chExt cx="0" cy="0"/>
        </a:xfrm>
      </p:grpSpPr>
      <p:pic>
        <p:nvPicPr>
          <p:cNvPr id="58370" name="Picture 2" descr="PILATOS LAVAMANOS"/>
          <p:cNvPicPr>
            <a:picLocks noChangeAspect="1" noChangeArrowheads="1"/>
          </p:cNvPicPr>
          <p:nvPr/>
        </p:nvPicPr>
        <p:blipFill>
          <a:blip r:embed="rId3"/>
          <a:srcRect/>
          <a:stretch>
            <a:fillRect/>
          </a:stretch>
        </p:blipFill>
        <p:spPr bwMode="auto">
          <a:xfrm>
            <a:off x="838200" y="3886200"/>
            <a:ext cx="4800600" cy="2422525"/>
          </a:xfrm>
          <a:prstGeom prst="rect">
            <a:avLst/>
          </a:prstGeom>
          <a:noFill/>
        </p:spPr>
      </p:pic>
      <p:grpSp>
        <p:nvGrpSpPr>
          <p:cNvPr id="58380" name="Group 12"/>
          <p:cNvGrpSpPr>
            <a:grpSpLocks/>
          </p:cNvGrpSpPr>
          <p:nvPr/>
        </p:nvGrpSpPr>
        <p:grpSpPr bwMode="auto">
          <a:xfrm>
            <a:off x="6400800" y="0"/>
            <a:ext cx="2743200" cy="3657600"/>
            <a:chOff x="4032" y="0"/>
            <a:chExt cx="1728" cy="2304"/>
          </a:xfrm>
        </p:grpSpPr>
        <p:sp>
          <p:nvSpPr>
            <p:cNvPr id="58374" name="Rectangle 6"/>
            <p:cNvSpPr>
              <a:spLocks noChangeArrowheads="1"/>
            </p:cNvSpPr>
            <p:nvPr/>
          </p:nvSpPr>
          <p:spPr bwMode="auto">
            <a:xfrm>
              <a:off x="4032" y="0"/>
              <a:ext cx="1728" cy="2304"/>
            </a:xfrm>
            <a:prstGeom prst="rect">
              <a:avLst/>
            </a:prstGeom>
            <a:solidFill>
              <a:schemeClr val="tx1"/>
            </a:solidFill>
            <a:ln w="9525">
              <a:solidFill>
                <a:schemeClr val="tx1"/>
              </a:solidFill>
              <a:miter lim="800000"/>
              <a:headEnd/>
              <a:tailEnd/>
            </a:ln>
            <a:effectLst/>
          </p:spPr>
          <p:txBody>
            <a:bodyPr wrap="none" anchor="ctr"/>
            <a:lstStyle/>
            <a:p>
              <a:endParaRPr lang="es-ES"/>
            </a:p>
          </p:txBody>
        </p:sp>
        <p:pic>
          <p:nvPicPr>
            <p:cNvPr id="58373" name="Picture 5" descr="JESUS SEÑOR ZEF"/>
            <p:cNvPicPr>
              <a:picLocks noChangeAspect="1" noChangeArrowheads="1"/>
            </p:cNvPicPr>
            <p:nvPr/>
          </p:nvPicPr>
          <p:blipFill>
            <a:blip r:embed="rId4"/>
            <a:srcRect/>
            <a:stretch>
              <a:fillRect/>
            </a:stretch>
          </p:blipFill>
          <p:spPr bwMode="auto">
            <a:xfrm>
              <a:off x="4800" y="288"/>
              <a:ext cx="598" cy="1440"/>
            </a:xfrm>
            <a:prstGeom prst="rect">
              <a:avLst/>
            </a:prstGeom>
            <a:noFill/>
          </p:spPr>
        </p:pic>
      </p:grpSp>
      <p:sp>
        <p:nvSpPr>
          <p:cNvPr id="58375" name="Text Box 7"/>
          <p:cNvSpPr txBox="1">
            <a:spLocks noChangeArrowheads="1"/>
          </p:cNvSpPr>
          <p:nvPr/>
        </p:nvSpPr>
        <p:spPr bwMode="auto">
          <a:xfrm>
            <a:off x="6629400" y="1828800"/>
            <a:ext cx="2514600" cy="396875"/>
          </a:xfrm>
          <a:prstGeom prst="rect">
            <a:avLst/>
          </a:prstGeom>
          <a:noFill/>
          <a:ln w="9525">
            <a:noFill/>
            <a:miter lim="800000"/>
            <a:headEnd/>
            <a:tailEnd/>
          </a:ln>
          <a:effectLst/>
        </p:spPr>
        <p:txBody>
          <a:bodyPr>
            <a:spAutoFit/>
          </a:bodyPr>
          <a:lstStyle/>
          <a:p>
            <a:r>
              <a:rPr lang="es-ES">
                <a:solidFill>
                  <a:srgbClr val="FFFFCC"/>
                </a:solidFill>
              </a:rPr>
              <a:t>¡¡CRUCIFÍCALO!!</a:t>
            </a:r>
            <a:endParaRPr lang="es-ES" sz="2400" b="1">
              <a:solidFill>
                <a:srgbClr val="FFFFCC"/>
              </a:solidFill>
            </a:endParaRPr>
          </a:p>
        </p:txBody>
      </p:sp>
      <p:sp>
        <p:nvSpPr>
          <p:cNvPr id="58376" name="Text Box 8"/>
          <p:cNvSpPr txBox="1">
            <a:spLocks noChangeArrowheads="1"/>
          </p:cNvSpPr>
          <p:nvPr/>
        </p:nvSpPr>
        <p:spPr bwMode="auto">
          <a:xfrm>
            <a:off x="5791200" y="3200400"/>
            <a:ext cx="3048000" cy="519113"/>
          </a:xfrm>
          <a:prstGeom prst="rect">
            <a:avLst/>
          </a:prstGeom>
          <a:noFill/>
          <a:ln w="9525">
            <a:noFill/>
            <a:miter lim="800000"/>
            <a:headEnd/>
            <a:tailEnd/>
          </a:ln>
          <a:effectLst/>
        </p:spPr>
        <p:txBody>
          <a:bodyPr>
            <a:spAutoFit/>
          </a:bodyPr>
          <a:lstStyle/>
          <a:p>
            <a:r>
              <a:rPr lang="es-ES" sz="2800">
                <a:solidFill>
                  <a:srgbClr val="FFFFCC"/>
                </a:solidFill>
              </a:rPr>
              <a:t>¡¡CRUCIFÍCALO!!</a:t>
            </a:r>
            <a:endParaRPr lang="es-ES" sz="2800" b="1">
              <a:solidFill>
                <a:srgbClr val="FFFFCC"/>
              </a:solidFill>
            </a:endParaRPr>
          </a:p>
        </p:txBody>
      </p:sp>
      <p:sp>
        <p:nvSpPr>
          <p:cNvPr id="58377" name="Text Box 9"/>
          <p:cNvSpPr txBox="1">
            <a:spLocks noChangeArrowheads="1"/>
          </p:cNvSpPr>
          <p:nvPr/>
        </p:nvSpPr>
        <p:spPr bwMode="auto">
          <a:xfrm>
            <a:off x="4114800" y="5105400"/>
            <a:ext cx="4343400" cy="701675"/>
          </a:xfrm>
          <a:prstGeom prst="rect">
            <a:avLst/>
          </a:prstGeom>
          <a:noFill/>
          <a:ln w="9525">
            <a:noFill/>
            <a:miter lim="800000"/>
            <a:headEnd/>
            <a:tailEnd/>
          </a:ln>
          <a:effectLst/>
        </p:spPr>
        <p:txBody>
          <a:bodyPr>
            <a:spAutoFit/>
          </a:bodyPr>
          <a:lstStyle/>
          <a:p>
            <a:r>
              <a:rPr lang="es-ES" sz="4000">
                <a:solidFill>
                  <a:srgbClr val="FFFFCC"/>
                </a:solidFill>
              </a:rPr>
              <a:t>¡¡CRUCIFÍCALO!!</a:t>
            </a:r>
            <a:endParaRPr lang="es-ES" sz="4000" b="1">
              <a:solidFill>
                <a:srgbClr val="FFFFCC"/>
              </a:solidFill>
            </a:endParaRPr>
          </a:p>
        </p:txBody>
      </p:sp>
      <p:sp>
        <p:nvSpPr>
          <p:cNvPr id="58378" name="Text Box 10"/>
          <p:cNvSpPr txBox="1">
            <a:spLocks noChangeArrowheads="1"/>
          </p:cNvSpPr>
          <p:nvPr/>
        </p:nvSpPr>
        <p:spPr bwMode="auto">
          <a:xfrm>
            <a:off x="685800" y="609600"/>
            <a:ext cx="3733800" cy="1311275"/>
          </a:xfrm>
          <a:prstGeom prst="rect">
            <a:avLst/>
          </a:prstGeom>
          <a:noFill/>
          <a:ln w="9525">
            <a:noFill/>
            <a:miter lim="800000"/>
            <a:headEnd/>
            <a:tailEnd/>
          </a:ln>
          <a:effectLst/>
        </p:spPr>
        <p:txBody>
          <a:bodyPr>
            <a:spAutoFit/>
          </a:bodyPr>
          <a:lstStyle/>
          <a:p>
            <a:r>
              <a:rPr lang="es-ES">
                <a:solidFill>
                  <a:srgbClr val="FFFFCC"/>
                </a:solidFill>
              </a:rPr>
              <a:t>Pilatos se lavó las manos ante el pueblo, diciendo:</a:t>
            </a:r>
          </a:p>
          <a:p>
            <a:r>
              <a:rPr lang="es-ES">
                <a:solidFill>
                  <a:srgbClr val="FFFFCC"/>
                </a:solidFill>
              </a:rPr>
              <a:t>¡No me hago responsable de esta muerte!!</a:t>
            </a:r>
            <a:endParaRPr lang="es-ES" sz="2400" b="1">
              <a:solidFill>
                <a:srgbClr val="FFFFCC"/>
              </a:solidFill>
            </a:endParaRPr>
          </a:p>
        </p:txBody>
      </p:sp>
      <p:sp>
        <p:nvSpPr>
          <p:cNvPr id="58379" name="Text Box 11"/>
          <p:cNvSpPr txBox="1">
            <a:spLocks noChangeArrowheads="1"/>
          </p:cNvSpPr>
          <p:nvPr/>
        </p:nvSpPr>
        <p:spPr bwMode="auto">
          <a:xfrm>
            <a:off x="609600" y="2286000"/>
            <a:ext cx="5486400" cy="822325"/>
          </a:xfrm>
          <a:prstGeom prst="rect">
            <a:avLst/>
          </a:prstGeom>
          <a:noFill/>
          <a:ln w="9525">
            <a:noFill/>
            <a:miter lim="800000"/>
            <a:headEnd/>
            <a:tailEnd/>
          </a:ln>
          <a:effectLst/>
        </p:spPr>
        <p:txBody>
          <a:bodyPr>
            <a:spAutoFit/>
          </a:bodyPr>
          <a:lstStyle/>
          <a:p>
            <a:r>
              <a:rPr lang="es-ES" sz="2400" b="1"/>
              <a:t>Y LO ENTREGÓ PARA QUE LO CRUCIFICARAN.</a:t>
            </a:r>
            <a:r>
              <a:rPr lang="es-ES">
                <a:solidFill>
                  <a:srgbClr val="FFFFCC"/>
                </a:solidFill>
              </a:rPr>
              <a:t> </a:t>
            </a:r>
            <a:endParaRPr lang="es-ES" sz="2400" b="1">
              <a:solidFill>
                <a:srgbClr val="FF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8380"/>
                                        </p:tgtEl>
                                        <p:attrNameLst>
                                          <p:attrName>style.visibility</p:attrName>
                                        </p:attrNameLst>
                                      </p:cBhvr>
                                      <p:to>
                                        <p:strVal val="visible"/>
                                      </p:to>
                                    </p:set>
                                    <p:animEffect transition="in" filter="blinds(horizontal)">
                                      <p:cBhvr>
                                        <p:cTn id="7" dur="500"/>
                                        <p:tgtEl>
                                          <p:spTgt spid="5838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8370"/>
                                        </p:tgtEl>
                                        <p:attrNameLst>
                                          <p:attrName>style.visibility</p:attrName>
                                        </p:attrNameLst>
                                      </p:cBhvr>
                                      <p:to>
                                        <p:strVal val="visible"/>
                                      </p:to>
                                    </p:set>
                                    <p:animEffect transition="in" filter="blinds(horizontal)">
                                      <p:cBhvr>
                                        <p:cTn id="12" dur="500"/>
                                        <p:tgtEl>
                                          <p:spTgt spid="5837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58378"/>
                                        </p:tgtEl>
                                        <p:attrNameLst>
                                          <p:attrName>style.visibility</p:attrName>
                                        </p:attrNameLst>
                                      </p:cBhvr>
                                      <p:to>
                                        <p:strVal val="visible"/>
                                      </p:to>
                                    </p:set>
                                    <p:anim calcmode="lin" valueType="num">
                                      <p:cBhvr additive="base">
                                        <p:cTn id="17" dur="500" fill="hold"/>
                                        <p:tgtEl>
                                          <p:spTgt spid="58378"/>
                                        </p:tgtEl>
                                        <p:attrNameLst>
                                          <p:attrName>ppt_x</p:attrName>
                                        </p:attrNameLst>
                                      </p:cBhvr>
                                      <p:tavLst>
                                        <p:tav tm="0">
                                          <p:val>
                                            <p:strVal val="0-#ppt_w/2"/>
                                          </p:val>
                                        </p:tav>
                                        <p:tav tm="100000">
                                          <p:val>
                                            <p:strVal val="#ppt_x"/>
                                          </p:val>
                                        </p:tav>
                                      </p:tavLst>
                                    </p:anim>
                                    <p:anim calcmode="lin" valueType="num">
                                      <p:cBhvr additive="base">
                                        <p:cTn id="18" dur="500" fill="hold"/>
                                        <p:tgtEl>
                                          <p:spTgt spid="5837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6" fill="hold" grpId="0" nodeType="clickEffect">
                                  <p:stCondLst>
                                    <p:cond delay="0"/>
                                  </p:stCondLst>
                                  <p:childTnLst>
                                    <p:set>
                                      <p:cBhvr>
                                        <p:cTn id="22" dur="1" fill="hold">
                                          <p:stCondLst>
                                            <p:cond delay="0"/>
                                          </p:stCondLst>
                                        </p:cTn>
                                        <p:tgtEl>
                                          <p:spTgt spid="58375"/>
                                        </p:tgtEl>
                                        <p:attrNameLst>
                                          <p:attrName>style.visibility</p:attrName>
                                        </p:attrNameLst>
                                      </p:cBhvr>
                                      <p:to>
                                        <p:strVal val="visible"/>
                                      </p:to>
                                    </p:set>
                                    <p:anim calcmode="lin" valueType="num">
                                      <p:cBhvr additive="base">
                                        <p:cTn id="23" dur="500" fill="hold"/>
                                        <p:tgtEl>
                                          <p:spTgt spid="58375"/>
                                        </p:tgtEl>
                                        <p:attrNameLst>
                                          <p:attrName>ppt_x</p:attrName>
                                        </p:attrNameLst>
                                      </p:cBhvr>
                                      <p:tavLst>
                                        <p:tav tm="0">
                                          <p:val>
                                            <p:strVal val="1+#ppt_w/2"/>
                                          </p:val>
                                        </p:tav>
                                        <p:tav tm="100000">
                                          <p:val>
                                            <p:strVal val="#ppt_x"/>
                                          </p:val>
                                        </p:tav>
                                      </p:tavLst>
                                    </p:anim>
                                    <p:anim calcmode="lin" valueType="num">
                                      <p:cBhvr additive="base">
                                        <p:cTn id="24" dur="500" fill="hold"/>
                                        <p:tgtEl>
                                          <p:spTgt spid="5837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6" fill="hold" grpId="0" nodeType="clickEffect">
                                  <p:stCondLst>
                                    <p:cond delay="0"/>
                                  </p:stCondLst>
                                  <p:childTnLst>
                                    <p:set>
                                      <p:cBhvr>
                                        <p:cTn id="28" dur="1" fill="hold">
                                          <p:stCondLst>
                                            <p:cond delay="0"/>
                                          </p:stCondLst>
                                        </p:cTn>
                                        <p:tgtEl>
                                          <p:spTgt spid="58376"/>
                                        </p:tgtEl>
                                        <p:attrNameLst>
                                          <p:attrName>style.visibility</p:attrName>
                                        </p:attrNameLst>
                                      </p:cBhvr>
                                      <p:to>
                                        <p:strVal val="visible"/>
                                      </p:to>
                                    </p:set>
                                    <p:anim calcmode="lin" valueType="num">
                                      <p:cBhvr additive="base">
                                        <p:cTn id="29" dur="500" fill="hold"/>
                                        <p:tgtEl>
                                          <p:spTgt spid="58376"/>
                                        </p:tgtEl>
                                        <p:attrNameLst>
                                          <p:attrName>ppt_x</p:attrName>
                                        </p:attrNameLst>
                                      </p:cBhvr>
                                      <p:tavLst>
                                        <p:tav tm="0">
                                          <p:val>
                                            <p:strVal val="1+#ppt_w/2"/>
                                          </p:val>
                                        </p:tav>
                                        <p:tav tm="100000">
                                          <p:val>
                                            <p:strVal val="#ppt_x"/>
                                          </p:val>
                                        </p:tav>
                                      </p:tavLst>
                                    </p:anim>
                                    <p:anim calcmode="lin" valueType="num">
                                      <p:cBhvr additive="base">
                                        <p:cTn id="30" dur="500" fill="hold"/>
                                        <p:tgtEl>
                                          <p:spTgt spid="5837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6" fill="hold" grpId="0" nodeType="clickEffect">
                                  <p:stCondLst>
                                    <p:cond delay="0"/>
                                  </p:stCondLst>
                                  <p:childTnLst>
                                    <p:set>
                                      <p:cBhvr>
                                        <p:cTn id="34" dur="1" fill="hold">
                                          <p:stCondLst>
                                            <p:cond delay="0"/>
                                          </p:stCondLst>
                                        </p:cTn>
                                        <p:tgtEl>
                                          <p:spTgt spid="58377"/>
                                        </p:tgtEl>
                                        <p:attrNameLst>
                                          <p:attrName>style.visibility</p:attrName>
                                        </p:attrNameLst>
                                      </p:cBhvr>
                                      <p:to>
                                        <p:strVal val="visible"/>
                                      </p:to>
                                    </p:set>
                                    <p:anim calcmode="lin" valueType="num">
                                      <p:cBhvr additive="base">
                                        <p:cTn id="35" dur="500" fill="hold"/>
                                        <p:tgtEl>
                                          <p:spTgt spid="58377"/>
                                        </p:tgtEl>
                                        <p:attrNameLst>
                                          <p:attrName>ppt_x</p:attrName>
                                        </p:attrNameLst>
                                      </p:cBhvr>
                                      <p:tavLst>
                                        <p:tav tm="0">
                                          <p:val>
                                            <p:strVal val="1+#ppt_w/2"/>
                                          </p:val>
                                        </p:tav>
                                        <p:tav tm="100000">
                                          <p:val>
                                            <p:strVal val="#ppt_x"/>
                                          </p:val>
                                        </p:tav>
                                      </p:tavLst>
                                    </p:anim>
                                    <p:anim calcmode="lin" valueType="num">
                                      <p:cBhvr additive="base">
                                        <p:cTn id="36" dur="500" fill="hold"/>
                                        <p:tgtEl>
                                          <p:spTgt spid="58377"/>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58379"/>
                                        </p:tgtEl>
                                        <p:attrNameLst>
                                          <p:attrName>style.visibility</p:attrName>
                                        </p:attrNameLst>
                                      </p:cBhvr>
                                      <p:to>
                                        <p:strVal val="visible"/>
                                      </p:to>
                                    </p:set>
                                    <p:anim calcmode="lin" valueType="num">
                                      <p:cBhvr additive="base">
                                        <p:cTn id="41" dur="500" fill="hold"/>
                                        <p:tgtEl>
                                          <p:spTgt spid="58379"/>
                                        </p:tgtEl>
                                        <p:attrNameLst>
                                          <p:attrName>ppt_x</p:attrName>
                                        </p:attrNameLst>
                                      </p:cBhvr>
                                      <p:tavLst>
                                        <p:tav tm="0">
                                          <p:val>
                                            <p:strVal val="0-#ppt_w/2"/>
                                          </p:val>
                                        </p:tav>
                                        <p:tav tm="100000">
                                          <p:val>
                                            <p:strVal val="#ppt_x"/>
                                          </p:val>
                                        </p:tav>
                                      </p:tavLst>
                                    </p:anim>
                                    <p:anim calcmode="lin" valueType="num">
                                      <p:cBhvr additive="base">
                                        <p:cTn id="42" dur="500" fill="hold"/>
                                        <p:tgtEl>
                                          <p:spTgt spid="5837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5" grpId="0" autoUpdateAnimBg="0"/>
      <p:bldP spid="58376" grpId="0" autoUpdateAnimBg="0"/>
      <p:bldP spid="58377" grpId="0" autoUpdateAnimBg="0"/>
      <p:bldP spid="58378" grpId="0" autoUpdateAnimBg="0"/>
      <p:bldP spid="58379"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tx2"/>
            </a:gs>
            <a:gs pos="100000">
              <a:schemeClr val="tx1"/>
            </a:gs>
          </a:gsLst>
          <a:path path="rect">
            <a:fillToRect r="100000" b="100000"/>
          </a:path>
        </a:gradFill>
        <a:effectLst/>
      </p:bgPr>
    </p:bg>
    <p:spTree>
      <p:nvGrpSpPr>
        <p:cNvPr id="1" name=""/>
        <p:cNvGrpSpPr/>
        <p:nvPr/>
      </p:nvGrpSpPr>
      <p:grpSpPr>
        <a:xfrm>
          <a:off x="0" y="0"/>
          <a:ext cx="0" cy="0"/>
          <a:chOff x="0" y="0"/>
          <a:chExt cx="0" cy="0"/>
        </a:xfrm>
      </p:grpSpPr>
      <p:grpSp>
        <p:nvGrpSpPr>
          <p:cNvPr id="60422" name="Group 6"/>
          <p:cNvGrpSpPr>
            <a:grpSpLocks/>
          </p:cNvGrpSpPr>
          <p:nvPr/>
        </p:nvGrpSpPr>
        <p:grpSpPr bwMode="auto">
          <a:xfrm>
            <a:off x="152400" y="304800"/>
            <a:ext cx="5410200" cy="685800"/>
            <a:chOff x="96" y="192"/>
            <a:chExt cx="3408" cy="432"/>
          </a:xfrm>
        </p:grpSpPr>
        <p:sp>
          <p:nvSpPr>
            <p:cNvPr id="60418" name="Line 2"/>
            <p:cNvSpPr>
              <a:spLocks noChangeShapeType="1"/>
            </p:cNvSpPr>
            <p:nvPr/>
          </p:nvSpPr>
          <p:spPr bwMode="auto">
            <a:xfrm>
              <a:off x="96" y="624"/>
              <a:ext cx="3408" cy="0"/>
            </a:xfrm>
            <a:prstGeom prst="line">
              <a:avLst/>
            </a:prstGeom>
            <a:noFill/>
            <a:ln w="38100">
              <a:solidFill>
                <a:schemeClr val="bg1"/>
              </a:solidFill>
              <a:round/>
              <a:headEnd/>
              <a:tailEnd/>
            </a:ln>
            <a:effectLst/>
          </p:spPr>
          <p:txBody>
            <a:bodyPr/>
            <a:lstStyle/>
            <a:p>
              <a:endParaRPr lang="es-ES"/>
            </a:p>
          </p:txBody>
        </p:sp>
        <p:sp>
          <p:nvSpPr>
            <p:cNvPr id="60419" name="WordArt 3"/>
            <p:cNvSpPr>
              <a:spLocks noChangeArrowheads="1" noChangeShapeType="1" noTextEdit="1"/>
            </p:cNvSpPr>
            <p:nvPr/>
          </p:nvSpPr>
          <p:spPr bwMode="auto">
            <a:xfrm>
              <a:off x="240" y="192"/>
              <a:ext cx="3168" cy="306"/>
            </a:xfrm>
            <a:prstGeom prst="rect">
              <a:avLst/>
            </a:prstGeom>
          </p:spPr>
          <p:txBody>
            <a:bodyPr wrap="none" fromWordArt="1">
              <a:prstTxWarp prst="textPlain">
                <a:avLst>
                  <a:gd name="adj" fmla="val 50000"/>
                </a:avLst>
              </a:prstTxWarp>
            </a:bodyPr>
            <a:lstStyle/>
            <a:p>
              <a:pPr algn="ctr"/>
              <a:r>
                <a:rPr lang="es-ES" sz="3200" kern="10">
                  <a:ln w="9525">
                    <a:noFill/>
                    <a:round/>
                    <a:headEnd/>
                    <a:tailEnd/>
                  </a:ln>
                  <a:solidFill>
                    <a:srgbClr val="CC6600"/>
                  </a:solidFill>
                  <a:effectLst>
                    <a:outerShdw dist="45791" dir="2021404" algn="ctr" rotWithShape="0">
                      <a:schemeClr val="bg1"/>
                    </a:outerShdw>
                  </a:effectLst>
                  <a:latin typeface="Comic Sans MS"/>
                </a:rPr>
                <a:t>CAMINO de la CRUZ</a:t>
              </a:r>
            </a:p>
          </p:txBody>
        </p:sp>
      </p:grpSp>
      <p:pic>
        <p:nvPicPr>
          <p:cNvPr id="60420" name="Picture 4" descr="VIA CRUCIS CAMINO"/>
          <p:cNvPicPr>
            <a:picLocks noChangeAspect="1" noChangeArrowheads="1"/>
          </p:cNvPicPr>
          <p:nvPr/>
        </p:nvPicPr>
        <p:blipFill>
          <a:blip r:embed="rId4"/>
          <a:srcRect/>
          <a:stretch>
            <a:fillRect/>
          </a:stretch>
        </p:blipFill>
        <p:spPr bwMode="auto">
          <a:xfrm>
            <a:off x="609600" y="1600200"/>
            <a:ext cx="3529013" cy="4838700"/>
          </a:xfrm>
          <a:prstGeom prst="rect">
            <a:avLst/>
          </a:prstGeom>
          <a:noFill/>
        </p:spPr>
      </p:pic>
      <p:sp>
        <p:nvSpPr>
          <p:cNvPr id="60421" name="Text Box 5"/>
          <p:cNvSpPr txBox="1">
            <a:spLocks noChangeArrowheads="1"/>
          </p:cNvSpPr>
          <p:nvPr/>
        </p:nvSpPr>
        <p:spPr bwMode="auto">
          <a:xfrm>
            <a:off x="4800600" y="2895600"/>
            <a:ext cx="3733800" cy="1006475"/>
          </a:xfrm>
          <a:prstGeom prst="rect">
            <a:avLst/>
          </a:prstGeom>
          <a:noFill/>
          <a:ln w="9525">
            <a:noFill/>
            <a:miter lim="800000"/>
            <a:headEnd/>
            <a:tailEnd/>
          </a:ln>
          <a:effectLst/>
        </p:spPr>
        <p:txBody>
          <a:bodyPr>
            <a:spAutoFit/>
          </a:bodyPr>
          <a:lstStyle/>
          <a:p>
            <a:r>
              <a:rPr lang="es-ES">
                <a:solidFill>
                  <a:srgbClr val="FFFFCC"/>
                </a:solidFill>
              </a:rPr>
              <a:t>Jesús recorrió la ciudad llevando su propia cruz y ante la mirada de todo el pueblo.</a:t>
            </a:r>
            <a:endParaRPr lang="es-ES" sz="2400" b="1">
              <a:solidFill>
                <a:srgbClr val="FFFFCC"/>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0422"/>
                                        </p:tgtEl>
                                        <p:attrNameLst>
                                          <p:attrName>style.visibility</p:attrName>
                                        </p:attrNameLst>
                                      </p:cBhvr>
                                      <p:to>
                                        <p:strVal val="visible"/>
                                      </p:to>
                                    </p:set>
                                    <p:anim calcmode="lin" valueType="num">
                                      <p:cBhvr additive="base">
                                        <p:cTn id="7" dur="500" fill="hold"/>
                                        <p:tgtEl>
                                          <p:spTgt spid="60422"/>
                                        </p:tgtEl>
                                        <p:attrNameLst>
                                          <p:attrName>ppt_x</p:attrName>
                                        </p:attrNameLst>
                                      </p:cBhvr>
                                      <p:tavLst>
                                        <p:tav tm="0">
                                          <p:val>
                                            <p:strVal val="0-#ppt_w/2"/>
                                          </p:val>
                                        </p:tav>
                                        <p:tav tm="100000">
                                          <p:val>
                                            <p:strVal val="#ppt_x"/>
                                          </p:val>
                                        </p:tav>
                                      </p:tavLst>
                                    </p:anim>
                                    <p:anim calcmode="lin" valueType="num">
                                      <p:cBhvr additive="base">
                                        <p:cTn id="8" dur="500" fill="hold"/>
                                        <p:tgtEl>
                                          <p:spTgt spid="604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60420"/>
                                        </p:tgtEl>
                                        <p:attrNameLst>
                                          <p:attrName>style.visibility</p:attrName>
                                        </p:attrNameLst>
                                      </p:cBhvr>
                                      <p:to>
                                        <p:strVal val="visible"/>
                                      </p:to>
                                    </p:set>
                                    <p:animEffect transition="in" filter="blinds(horizontal)">
                                      <p:cBhvr>
                                        <p:cTn id="13" dur="500"/>
                                        <p:tgtEl>
                                          <p:spTgt spid="60420"/>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60421"/>
                                        </p:tgtEl>
                                        <p:attrNameLst>
                                          <p:attrName>style.visibility</p:attrName>
                                        </p:attrNameLst>
                                      </p:cBhvr>
                                      <p:to>
                                        <p:strVal val="visible"/>
                                      </p:to>
                                    </p:set>
                                    <p:anim calcmode="lin" valueType="num">
                                      <p:cBhvr additive="base">
                                        <p:cTn id="18" dur="500" fill="hold"/>
                                        <p:tgtEl>
                                          <p:spTgt spid="60421"/>
                                        </p:tgtEl>
                                        <p:attrNameLst>
                                          <p:attrName>ppt_x</p:attrName>
                                        </p:attrNameLst>
                                      </p:cBhvr>
                                      <p:tavLst>
                                        <p:tav tm="0">
                                          <p:val>
                                            <p:strVal val="1+#ppt_w/2"/>
                                          </p:val>
                                        </p:tav>
                                        <p:tav tm="100000">
                                          <p:val>
                                            <p:strVal val="#ppt_x"/>
                                          </p:val>
                                        </p:tav>
                                      </p:tavLst>
                                    </p:anim>
                                    <p:anim calcmode="lin" valueType="num">
                                      <p:cBhvr additive="base">
                                        <p:cTn id="19" dur="500" fill="hold"/>
                                        <p:tgtEl>
                                          <p:spTgt spid="604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tx2"/>
            </a:gs>
            <a:gs pos="100000">
              <a:schemeClr val="tx1"/>
            </a:gs>
          </a:gsLst>
          <a:path path="rect">
            <a:fillToRect r="100000" b="100000"/>
          </a:path>
        </a:gradFill>
        <a:effectLst/>
      </p:bgPr>
    </p:bg>
    <p:spTree>
      <p:nvGrpSpPr>
        <p:cNvPr id="1" name=""/>
        <p:cNvGrpSpPr/>
        <p:nvPr/>
      </p:nvGrpSpPr>
      <p:grpSpPr>
        <a:xfrm>
          <a:off x="0" y="0"/>
          <a:ext cx="0" cy="0"/>
          <a:chOff x="0" y="0"/>
          <a:chExt cx="0" cy="0"/>
        </a:xfrm>
      </p:grpSpPr>
      <p:sp>
        <p:nvSpPr>
          <p:cNvPr id="62469" name="Text Box 5"/>
          <p:cNvSpPr txBox="1">
            <a:spLocks noChangeArrowheads="1"/>
          </p:cNvSpPr>
          <p:nvPr/>
        </p:nvSpPr>
        <p:spPr bwMode="auto">
          <a:xfrm>
            <a:off x="457200" y="533400"/>
            <a:ext cx="5181600" cy="1006475"/>
          </a:xfrm>
          <a:prstGeom prst="rect">
            <a:avLst/>
          </a:prstGeom>
          <a:noFill/>
          <a:ln w="9525">
            <a:noFill/>
            <a:miter lim="800000"/>
            <a:headEnd/>
            <a:tailEnd/>
          </a:ln>
          <a:effectLst/>
        </p:spPr>
        <p:txBody>
          <a:bodyPr>
            <a:spAutoFit/>
          </a:bodyPr>
          <a:lstStyle/>
          <a:p>
            <a:r>
              <a:rPr lang="es-ES">
                <a:solidFill>
                  <a:srgbClr val="FFFFCC"/>
                </a:solidFill>
              </a:rPr>
              <a:t>Por el camino echaron mano de un tal Simón de Cirene y le obligaron a llevar la cruz de Jesús.</a:t>
            </a:r>
            <a:endParaRPr lang="es-ES" sz="2400" b="1">
              <a:solidFill>
                <a:srgbClr val="FFFFCC"/>
              </a:solidFill>
            </a:endParaRPr>
          </a:p>
        </p:txBody>
      </p:sp>
      <p:pic>
        <p:nvPicPr>
          <p:cNvPr id="62470" name="Picture 6" descr="VIA CRUCIS CIRENEO"/>
          <p:cNvPicPr>
            <a:picLocks noChangeAspect="1" noChangeArrowheads="1"/>
          </p:cNvPicPr>
          <p:nvPr/>
        </p:nvPicPr>
        <p:blipFill>
          <a:blip r:embed="rId4"/>
          <a:srcRect/>
          <a:stretch>
            <a:fillRect/>
          </a:stretch>
        </p:blipFill>
        <p:spPr bwMode="auto">
          <a:xfrm>
            <a:off x="2743200" y="1981200"/>
            <a:ext cx="6159500" cy="4051300"/>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2470"/>
                                        </p:tgtEl>
                                        <p:attrNameLst>
                                          <p:attrName>style.visibility</p:attrName>
                                        </p:attrNameLst>
                                      </p:cBhvr>
                                      <p:to>
                                        <p:strVal val="visible"/>
                                      </p:to>
                                    </p:set>
                                    <p:animEffect transition="in" filter="blinds(horizontal)">
                                      <p:cBhvr>
                                        <p:cTn id="7" dur="500"/>
                                        <p:tgtEl>
                                          <p:spTgt spid="6247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2469"/>
                                        </p:tgtEl>
                                        <p:attrNameLst>
                                          <p:attrName>style.visibility</p:attrName>
                                        </p:attrNameLst>
                                      </p:cBhvr>
                                      <p:to>
                                        <p:strVal val="visible"/>
                                      </p:to>
                                    </p:set>
                                    <p:anim calcmode="lin" valueType="num">
                                      <p:cBhvr additive="base">
                                        <p:cTn id="12" dur="500" fill="hold"/>
                                        <p:tgtEl>
                                          <p:spTgt spid="62469"/>
                                        </p:tgtEl>
                                        <p:attrNameLst>
                                          <p:attrName>ppt_x</p:attrName>
                                        </p:attrNameLst>
                                      </p:cBhvr>
                                      <p:tavLst>
                                        <p:tav tm="0">
                                          <p:val>
                                            <p:strVal val="0-#ppt_w/2"/>
                                          </p:val>
                                        </p:tav>
                                        <p:tav tm="100000">
                                          <p:val>
                                            <p:strVal val="#ppt_x"/>
                                          </p:val>
                                        </p:tav>
                                      </p:tavLst>
                                    </p:anim>
                                    <p:anim calcmode="lin" valueType="num">
                                      <p:cBhvr additive="base">
                                        <p:cTn id="13" dur="500" fill="hold"/>
                                        <p:tgtEl>
                                          <p:spTgt spid="624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grpSp>
        <p:nvGrpSpPr>
          <p:cNvPr id="64526" name="Group 14"/>
          <p:cNvGrpSpPr>
            <a:grpSpLocks/>
          </p:cNvGrpSpPr>
          <p:nvPr/>
        </p:nvGrpSpPr>
        <p:grpSpPr bwMode="auto">
          <a:xfrm>
            <a:off x="508000" y="1631950"/>
            <a:ext cx="8128000" cy="3594100"/>
            <a:chOff x="320" y="1028"/>
            <a:chExt cx="5120" cy="2264"/>
          </a:xfrm>
        </p:grpSpPr>
        <p:pic>
          <p:nvPicPr>
            <p:cNvPr id="64521" name="Picture 9" descr="CRUCIFICADO 2"/>
            <p:cNvPicPr>
              <a:picLocks noChangeAspect="1" noChangeArrowheads="1"/>
            </p:cNvPicPr>
            <p:nvPr/>
          </p:nvPicPr>
          <p:blipFill>
            <a:blip r:embed="rId4"/>
            <a:srcRect/>
            <a:stretch>
              <a:fillRect/>
            </a:stretch>
          </p:blipFill>
          <p:spPr bwMode="auto">
            <a:xfrm>
              <a:off x="320" y="1028"/>
              <a:ext cx="5120" cy="2264"/>
            </a:xfrm>
            <a:prstGeom prst="rect">
              <a:avLst/>
            </a:prstGeom>
            <a:noFill/>
          </p:spPr>
        </p:pic>
        <p:sp>
          <p:nvSpPr>
            <p:cNvPr id="64525" name="Rectangle 13"/>
            <p:cNvSpPr>
              <a:spLocks noChangeArrowheads="1"/>
            </p:cNvSpPr>
            <p:nvPr/>
          </p:nvSpPr>
          <p:spPr bwMode="auto">
            <a:xfrm>
              <a:off x="4280" y="3136"/>
              <a:ext cx="1152" cy="144"/>
            </a:xfrm>
            <a:prstGeom prst="rect">
              <a:avLst/>
            </a:prstGeom>
            <a:solidFill>
              <a:srgbClr val="000066"/>
            </a:solidFill>
            <a:ln w="9525">
              <a:solidFill>
                <a:srgbClr val="000066"/>
              </a:solidFill>
              <a:miter lim="800000"/>
              <a:headEnd/>
              <a:tailEnd/>
            </a:ln>
            <a:effectLst/>
          </p:spPr>
          <p:txBody>
            <a:bodyPr wrap="none" anchor="ctr"/>
            <a:lstStyle/>
            <a:p>
              <a:endParaRPr lang="es-ES"/>
            </a:p>
          </p:txBody>
        </p:sp>
      </p:grpSp>
      <p:sp>
        <p:nvSpPr>
          <p:cNvPr id="64517" name="Text Box 5"/>
          <p:cNvSpPr txBox="1">
            <a:spLocks noChangeArrowheads="1"/>
          </p:cNvSpPr>
          <p:nvPr/>
        </p:nvSpPr>
        <p:spPr bwMode="auto">
          <a:xfrm>
            <a:off x="838200" y="3581400"/>
            <a:ext cx="3733800" cy="1006475"/>
          </a:xfrm>
          <a:prstGeom prst="rect">
            <a:avLst/>
          </a:prstGeom>
          <a:noFill/>
          <a:ln w="9525">
            <a:noFill/>
            <a:miter lim="800000"/>
            <a:headEnd/>
            <a:tailEnd/>
          </a:ln>
          <a:effectLst/>
        </p:spPr>
        <p:txBody>
          <a:bodyPr>
            <a:spAutoFit/>
          </a:bodyPr>
          <a:lstStyle/>
          <a:p>
            <a:r>
              <a:rPr lang="es-ES">
                <a:solidFill>
                  <a:srgbClr val="000066"/>
                </a:solidFill>
              </a:rPr>
              <a:t>Cuando llegaron al lugar llamado Gólgota, crucificaron allí a Jesús.</a:t>
            </a:r>
            <a:endParaRPr lang="es-ES" sz="2400" b="1">
              <a:solidFill>
                <a:srgbClr val="000066"/>
              </a:solidFill>
            </a:endParaRPr>
          </a:p>
        </p:txBody>
      </p:sp>
      <p:grpSp>
        <p:nvGrpSpPr>
          <p:cNvPr id="64523" name="Group 11"/>
          <p:cNvGrpSpPr>
            <a:grpSpLocks/>
          </p:cNvGrpSpPr>
          <p:nvPr/>
        </p:nvGrpSpPr>
        <p:grpSpPr bwMode="auto">
          <a:xfrm>
            <a:off x="152400" y="228600"/>
            <a:ext cx="5410200" cy="762000"/>
            <a:chOff x="96" y="144"/>
            <a:chExt cx="3408" cy="480"/>
          </a:xfrm>
        </p:grpSpPr>
        <p:sp>
          <p:nvSpPr>
            <p:cNvPr id="64519" name="WordArt 7"/>
            <p:cNvSpPr>
              <a:spLocks noChangeArrowheads="1" noChangeShapeType="1" noTextEdit="1"/>
            </p:cNvSpPr>
            <p:nvPr/>
          </p:nvSpPr>
          <p:spPr bwMode="auto">
            <a:xfrm>
              <a:off x="288" y="144"/>
              <a:ext cx="2052" cy="402"/>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CCCCFF"/>
                    </a:outerShdw>
                  </a:effectLst>
                  <a:latin typeface="Comic Sans MS"/>
                </a:rPr>
                <a:t>CRUCIFIXIÓN</a:t>
              </a:r>
            </a:p>
          </p:txBody>
        </p:sp>
        <p:sp>
          <p:nvSpPr>
            <p:cNvPr id="64520" name="Line 8"/>
            <p:cNvSpPr>
              <a:spLocks noChangeShapeType="1"/>
            </p:cNvSpPr>
            <p:nvPr/>
          </p:nvSpPr>
          <p:spPr bwMode="auto">
            <a:xfrm>
              <a:off x="96" y="624"/>
              <a:ext cx="3408" cy="0"/>
            </a:xfrm>
            <a:prstGeom prst="line">
              <a:avLst/>
            </a:prstGeom>
            <a:noFill/>
            <a:ln w="38100">
              <a:solidFill>
                <a:srgbClr val="CCCCFF"/>
              </a:solidFill>
              <a:round/>
              <a:headEnd/>
              <a:tailEnd/>
            </a:ln>
            <a:effectLst/>
          </p:spPr>
          <p:txBody>
            <a:bodyPr/>
            <a:lstStyle/>
            <a:p>
              <a:endParaRPr lang="es-ES"/>
            </a:p>
          </p:txBody>
        </p:sp>
      </p:grpSp>
      <p:sp>
        <p:nvSpPr>
          <p:cNvPr id="64522" name="Rectangle 10"/>
          <p:cNvSpPr>
            <a:spLocks noChangeArrowheads="1"/>
          </p:cNvSpPr>
          <p:nvPr/>
        </p:nvSpPr>
        <p:spPr bwMode="auto">
          <a:xfrm>
            <a:off x="6781800" y="3810000"/>
            <a:ext cx="1981200" cy="19050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JESÚS DE NAZARET,</a:t>
            </a:r>
          </a:p>
          <a:p>
            <a:pPr algn="ctr"/>
            <a:r>
              <a:rPr lang="es-ES" sz="2200" b="1">
                <a:solidFill>
                  <a:srgbClr val="CCCCFF"/>
                </a:solidFill>
              </a:rPr>
              <a:t>REY DE LOS JUDÍOS</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64523"/>
                                        </p:tgtEl>
                                        <p:attrNameLst>
                                          <p:attrName>style.visibility</p:attrName>
                                        </p:attrNameLst>
                                      </p:cBhvr>
                                      <p:to>
                                        <p:strVal val="visible"/>
                                      </p:to>
                                    </p:set>
                                    <p:anim calcmode="lin" valueType="num">
                                      <p:cBhvr additive="base">
                                        <p:cTn id="7" dur="500" fill="hold"/>
                                        <p:tgtEl>
                                          <p:spTgt spid="64523"/>
                                        </p:tgtEl>
                                        <p:attrNameLst>
                                          <p:attrName>ppt_x</p:attrName>
                                        </p:attrNameLst>
                                      </p:cBhvr>
                                      <p:tavLst>
                                        <p:tav tm="0">
                                          <p:val>
                                            <p:strVal val="0-#ppt_w/2"/>
                                          </p:val>
                                        </p:tav>
                                        <p:tav tm="100000">
                                          <p:val>
                                            <p:strVal val="#ppt_x"/>
                                          </p:val>
                                        </p:tav>
                                      </p:tavLst>
                                    </p:anim>
                                    <p:anim calcmode="lin" valueType="num">
                                      <p:cBhvr additive="base">
                                        <p:cTn id="8" dur="500" fill="hold"/>
                                        <p:tgtEl>
                                          <p:spTgt spid="645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64526"/>
                                        </p:tgtEl>
                                        <p:attrNameLst>
                                          <p:attrName>style.visibility</p:attrName>
                                        </p:attrNameLst>
                                      </p:cBhvr>
                                      <p:to>
                                        <p:strVal val="visible"/>
                                      </p:to>
                                    </p:set>
                                    <p:animEffect transition="in" filter="blinds(horizontal)">
                                      <p:cBhvr>
                                        <p:cTn id="13" dur="500"/>
                                        <p:tgtEl>
                                          <p:spTgt spid="64526"/>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64517"/>
                                        </p:tgtEl>
                                        <p:attrNameLst>
                                          <p:attrName>style.visibility</p:attrName>
                                        </p:attrNameLst>
                                      </p:cBhvr>
                                      <p:to>
                                        <p:strVal val="visible"/>
                                      </p:to>
                                    </p:set>
                                    <p:anim calcmode="lin" valueType="num">
                                      <p:cBhvr additive="base">
                                        <p:cTn id="18" dur="500" fill="hold"/>
                                        <p:tgtEl>
                                          <p:spTgt spid="64517"/>
                                        </p:tgtEl>
                                        <p:attrNameLst>
                                          <p:attrName>ppt_x</p:attrName>
                                        </p:attrNameLst>
                                      </p:cBhvr>
                                      <p:tavLst>
                                        <p:tav tm="0">
                                          <p:val>
                                            <p:strVal val="0-#ppt_w/2"/>
                                          </p:val>
                                        </p:tav>
                                        <p:tav tm="100000">
                                          <p:val>
                                            <p:strVal val="#ppt_x"/>
                                          </p:val>
                                        </p:tav>
                                      </p:tavLst>
                                    </p:anim>
                                    <p:anim calcmode="lin" valueType="num">
                                      <p:cBhvr additive="base">
                                        <p:cTn id="19" dur="500" fill="hold"/>
                                        <p:tgtEl>
                                          <p:spTgt spid="64517"/>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iterate type="wd">
                                    <p:tmPct val="100000"/>
                                  </p:iterate>
                                  <p:childTnLst>
                                    <p:set>
                                      <p:cBhvr>
                                        <p:cTn id="23" dur="1" fill="hold">
                                          <p:stCondLst>
                                            <p:cond delay="0"/>
                                          </p:stCondLst>
                                        </p:cTn>
                                        <p:tgtEl>
                                          <p:spTgt spid="64522"/>
                                        </p:tgtEl>
                                        <p:attrNameLst>
                                          <p:attrName>style.visibility</p:attrName>
                                        </p:attrNameLst>
                                      </p:cBhvr>
                                      <p:to>
                                        <p:strVal val="visible"/>
                                      </p:to>
                                    </p:set>
                                    <p:anim calcmode="lin" valueType="num">
                                      <p:cBhvr additive="base">
                                        <p:cTn id="24" dur="300" fill="hold"/>
                                        <p:tgtEl>
                                          <p:spTgt spid="64522"/>
                                        </p:tgtEl>
                                        <p:attrNameLst>
                                          <p:attrName>ppt_x</p:attrName>
                                        </p:attrNameLst>
                                      </p:cBhvr>
                                      <p:tavLst>
                                        <p:tav tm="0">
                                          <p:val>
                                            <p:strVal val="#ppt_x"/>
                                          </p:val>
                                        </p:tav>
                                        <p:tav tm="100000">
                                          <p:val>
                                            <p:strVal val="#ppt_x"/>
                                          </p:val>
                                        </p:tav>
                                      </p:tavLst>
                                    </p:anim>
                                    <p:anim calcmode="lin" valueType="num">
                                      <p:cBhvr additive="base">
                                        <p:cTn id="25" dur="300" fill="hold"/>
                                        <p:tgtEl>
                                          <p:spTgt spid="6452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autoUpdateAnimBg="0"/>
      <p:bldP spid="64522"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sp>
        <p:nvSpPr>
          <p:cNvPr id="68611" name="Text Box 3"/>
          <p:cNvSpPr txBox="1">
            <a:spLocks noChangeArrowheads="1"/>
          </p:cNvSpPr>
          <p:nvPr/>
        </p:nvSpPr>
        <p:spPr bwMode="auto">
          <a:xfrm>
            <a:off x="762000" y="609600"/>
            <a:ext cx="3733800" cy="701675"/>
          </a:xfrm>
          <a:prstGeom prst="rect">
            <a:avLst/>
          </a:prstGeom>
          <a:noFill/>
          <a:ln w="9525">
            <a:noFill/>
            <a:miter lim="800000"/>
            <a:headEnd/>
            <a:tailEnd/>
          </a:ln>
          <a:effectLst/>
        </p:spPr>
        <p:txBody>
          <a:bodyPr>
            <a:spAutoFit/>
          </a:bodyPr>
          <a:lstStyle/>
          <a:p>
            <a:r>
              <a:rPr lang="es-ES">
                <a:solidFill>
                  <a:srgbClr val="CCCCFF"/>
                </a:solidFill>
              </a:rPr>
              <a:t>Junto a Él, crucificaron a dos malhechores.</a:t>
            </a:r>
            <a:endParaRPr lang="es-ES" sz="2400" b="1">
              <a:solidFill>
                <a:srgbClr val="CCCCFF"/>
              </a:solidFill>
            </a:endParaRPr>
          </a:p>
        </p:txBody>
      </p:sp>
      <p:pic>
        <p:nvPicPr>
          <p:cNvPr id="68615" name="Picture 7" descr="CRUCIFIXION 2"/>
          <p:cNvPicPr>
            <a:picLocks noChangeAspect="1" noChangeArrowheads="1"/>
          </p:cNvPicPr>
          <p:nvPr/>
        </p:nvPicPr>
        <p:blipFill>
          <a:blip r:embed="rId4"/>
          <a:srcRect/>
          <a:stretch>
            <a:fillRect/>
          </a:stretch>
        </p:blipFill>
        <p:spPr bwMode="auto">
          <a:xfrm>
            <a:off x="685800" y="2057400"/>
            <a:ext cx="4210050" cy="3297238"/>
          </a:xfrm>
          <a:prstGeom prst="rect">
            <a:avLst/>
          </a:prstGeom>
          <a:noFill/>
        </p:spPr>
      </p:pic>
      <p:sp>
        <p:nvSpPr>
          <p:cNvPr id="68616" name="Text Box 8"/>
          <p:cNvSpPr txBox="1">
            <a:spLocks noChangeArrowheads="1"/>
          </p:cNvSpPr>
          <p:nvPr/>
        </p:nvSpPr>
        <p:spPr bwMode="auto">
          <a:xfrm>
            <a:off x="5181600" y="1219200"/>
            <a:ext cx="3733800" cy="1311275"/>
          </a:xfrm>
          <a:prstGeom prst="rect">
            <a:avLst/>
          </a:prstGeom>
          <a:noFill/>
          <a:ln w="9525">
            <a:noFill/>
            <a:miter lim="800000"/>
            <a:headEnd/>
            <a:tailEnd/>
          </a:ln>
          <a:effectLst/>
        </p:spPr>
        <p:txBody>
          <a:bodyPr>
            <a:spAutoFit/>
          </a:bodyPr>
          <a:lstStyle/>
          <a:p>
            <a:r>
              <a:rPr lang="es-ES">
                <a:solidFill>
                  <a:srgbClr val="CCCCFF"/>
                </a:solidFill>
              </a:rPr>
              <a:t>Uno de ellos le dijo:</a:t>
            </a:r>
          </a:p>
          <a:p>
            <a:endParaRPr lang="es-ES">
              <a:solidFill>
                <a:srgbClr val="CCCCFF"/>
              </a:solidFill>
            </a:endParaRPr>
          </a:p>
          <a:p>
            <a:r>
              <a:rPr lang="es-ES">
                <a:solidFill>
                  <a:srgbClr val="CCCCFF"/>
                </a:solidFill>
              </a:rPr>
              <a:t>- Jesús, acuérdate de mí cuando estés en tu reino.</a:t>
            </a:r>
            <a:endParaRPr lang="es-ES" sz="2400" b="1">
              <a:solidFill>
                <a:srgbClr val="CCCCFF"/>
              </a:solidFill>
            </a:endParaRPr>
          </a:p>
        </p:txBody>
      </p:sp>
      <p:sp>
        <p:nvSpPr>
          <p:cNvPr id="68617" name="Rectangle 9"/>
          <p:cNvSpPr>
            <a:spLocks noChangeArrowheads="1"/>
          </p:cNvSpPr>
          <p:nvPr/>
        </p:nvSpPr>
        <p:spPr bwMode="auto">
          <a:xfrm>
            <a:off x="5334000" y="4038600"/>
            <a:ext cx="3276600" cy="1600200"/>
          </a:xfrm>
          <a:prstGeom prst="rect">
            <a:avLst/>
          </a:prstGeom>
          <a:solidFill>
            <a:srgbClr val="000066"/>
          </a:solidFill>
          <a:ln w="9525">
            <a:solidFill>
              <a:srgbClr val="CCECFF"/>
            </a:solidFill>
            <a:miter lim="800000"/>
            <a:headEnd/>
            <a:tailEnd/>
          </a:ln>
          <a:effectLst/>
        </p:spPr>
        <p:txBody>
          <a:bodyPr anchor="ctr"/>
          <a:lstStyle/>
          <a:p>
            <a:pPr algn="ctr"/>
            <a:r>
              <a:rPr lang="es-ES" b="1">
                <a:solidFill>
                  <a:srgbClr val="CCCCFF"/>
                </a:solidFill>
              </a:rPr>
              <a:t>TE ASEGURO QUE HOY ESTARÁS CONMIGO EN EL PARAÍSO</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8615"/>
                                        </p:tgtEl>
                                        <p:attrNameLst>
                                          <p:attrName>style.visibility</p:attrName>
                                        </p:attrNameLst>
                                      </p:cBhvr>
                                      <p:to>
                                        <p:strVal val="visible"/>
                                      </p:to>
                                    </p:set>
                                    <p:animEffect transition="in" filter="blinds(horizontal)">
                                      <p:cBhvr>
                                        <p:cTn id="7" dur="500"/>
                                        <p:tgtEl>
                                          <p:spTgt spid="6861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8611"/>
                                        </p:tgtEl>
                                        <p:attrNameLst>
                                          <p:attrName>style.visibility</p:attrName>
                                        </p:attrNameLst>
                                      </p:cBhvr>
                                      <p:to>
                                        <p:strVal val="visible"/>
                                      </p:to>
                                    </p:set>
                                    <p:anim calcmode="lin" valueType="num">
                                      <p:cBhvr additive="base">
                                        <p:cTn id="12" dur="500" fill="hold"/>
                                        <p:tgtEl>
                                          <p:spTgt spid="68611"/>
                                        </p:tgtEl>
                                        <p:attrNameLst>
                                          <p:attrName>ppt_x</p:attrName>
                                        </p:attrNameLst>
                                      </p:cBhvr>
                                      <p:tavLst>
                                        <p:tav tm="0">
                                          <p:val>
                                            <p:strVal val="0-#ppt_w/2"/>
                                          </p:val>
                                        </p:tav>
                                        <p:tav tm="100000">
                                          <p:val>
                                            <p:strVal val="#ppt_x"/>
                                          </p:val>
                                        </p:tav>
                                      </p:tavLst>
                                    </p:anim>
                                    <p:anim calcmode="lin" valueType="num">
                                      <p:cBhvr additive="base">
                                        <p:cTn id="13" dur="500" fill="hold"/>
                                        <p:tgtEl>
                                          <p:spTgt spid="68611"/>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68616"/>
                                        </p:tgtEl>
                                        <p:attrNameLst>
                                          <p:attrName>style.visibility</p:attrName>
                                        </p:attrNameLst>
                                      </p:cBhvr>
                                      <p:to>
                                        <p:strVal val="visible"/>
                                      </p:to>
                                    </p:set>
                                    <p:anim calcmode="lin" valueType="num">
                                      <p:cBhvr additive="base">
                                        <p:cTn id="18" dur="500" fill="hold"/>
                                        <p:tgtEl>
                                          <p:spTgt spid="68616"/>
                                        </p:tgtEl>
                                        <p:attrNameLst>
                                          <p:attrName>ppt_x</p:attrName>
                                        </p:attrNameLst>
                                      </p:cBhvr>
                                      <p:tavLst>
                                        <p:tav tm="0">
                                          <p:val>
                                            <p:strVal val="1+#ppt_w/2"/>
                                          </p:val>
                                        </p:tav>
                                        <p:tav tm="100000">
                                          <p:val>
                                            <p:strVal val="#ppt_x"/>
                                          </p:val>
                                        </p:tav>
                                      </p:tavLst>
                                    </p:anim>
                                    <p:anim calcmode="lin" valueType="num">
                                      <p:cBhvr additive="base">
                                        <p:cTn id="19" dur="500" fill="hold"/>
                                        <p:tgtEl>
                                          <p:spTgt spid="6861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iterate type="wd">
                                    <p:tmPct val="100000"/>
                                  </p:iterate>
                                  <p:childTnLst>
                                    <p:set>
                                      <p:cBhvr>
                                        <p:cTn id="23" dur="1" fill="hold">
                                          <p:stCondLst>
                                            <p:cond delay="0"/>
                                          </p:stCondLst>
                                        </p:cTn>
                                        <p:tgtEl>
                                          <p:spTgt spid="68617"/>
                                        </p:tgtEl>
                                        <p:attrNameLst>
                                          <p:attrName>style.visibility</p:attrName>
                                        </p:attrNameLst>
                                      </p:cBhvr>
                                      <p:to>
                                        <p:strVal val="visible"/>
                                      </p:to>
                                    </p:set>
                                    <p:anim calcmode="lin" valueType="num">
                                      <p:cBhvr additive="base">
                                        <p:cTn id="24" dur="300" fill="hold"/>
                                        <p:tgtEl>
                                          <p:spTgt spid="68617"/>
                                        </p:tgtEl>
                                        <p:attrNameLst>
                                          <p:attrName>ppt_x</p:attrName>
                                        </p:attrNameLst>
                                      </p:cBhvr>
                                      <p:tavLst>
                                        <p:tav tm="0">
                                          <p:val>
                                            <p:strVal val="#ppt_x"/>
                                          </p:val>
                                        </p:tav>
                                        <p:tav tm="100000">
                                          <p:val>
                                            <p:strVal val="#ppt_x"/>
                                          </p:val>
                                        </p:tav>
                                      </p:tavLst>
                                    </p:anim>
                                    <p:anim calcmode="lin" valueType="num">
                                      <p:cBhvr additive="base">
                                        <p:cTn id="25" dur="300" fill="hold"/>
                                        <p:tgtEl>
                                          <p:spTgt spid="686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utoUpdateAnimBg="0"/>
      <p:bldP spid="68616" grpId="0" autoUpdateAnimBg="0"/>
      <p:bldP spid="68617" grpId="0" animBg="1"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sp>
        <p:nvSpPr>
          <p:cNvPr id="70658" name="Text Box 2"/>
          <p:cNvSpPr txBox="1">
            <a:spLocks noChangeArrowheads="1"/>
          </p:cNvSpPr>
          <p:nvPr/>
        </p:nvSpPr>
        <p:spPr bwMode="auto">
          <a:xfrm>
            <a:off x="685800" y="1219200"/>
            <a:ext cx="3733800" cy="1311275"/>
          </a:xfrm>
          <a:prstGeom prst="rect">
            <a:avLst/>
          </a:prstGeom>
          <a:noFill/>
          <a:ln w="9525">
            <a:noFill/>
            <a:miter lim="800000"/>
            <a:headEnd/>
            <a:tailEnd/>
          </a:ln>
          <a:effectLst/>
        </p:spPr>
        <p:txBody>
          <a:bodyPr>
            <a:spAutoFit/>
          </a:bodyPr>
          <a:lstStyle/>
          <a:p>
            <a:r>
              <a:rPr lang="es-ES">
                <a:solidFill>
                  <a:srgbClr val="CCCCFF"/>
                </a:solidFill>
              </a:rPr>
              <a:t>Los que pasaban por allí lo insultaban y le decían “Si eres Hijo de Dios, baja de la cruz y sálvate”</a:t>
            </a:r>
            <a:endParaRPr lang="es-ES" sz="2400" b="1">
              <a:solidFill>
                <a:srgbClr val="CCCCFF"/>
              </a:solidFill>
            </a:endParaRPr>
          </a:p>
        </p:txBody>
      </p:sp>
      <p:pic>
        <p:nvPicPr>
          <p:cNvPr id="70659" name="Picture 3" descr="CRISTO DE LA REINA"/>
          <p:cNvPicPr>
            <a:picLocks noChangeAspect="1" noChangeArrowheads="1"/>
          </p:cNvPicPr>
          <p:nvPr/>
        </p:nvPicPr>
        <p:blipFill>
          <a:blip r:embed="rId4"/>
          <a:srcRect/>
          <a:stretch>
            <a:fillRect/>
          </a:stretch>
        </p:blipFill>
        <p:spPr bwMode="auto">
          <a:xfrm>
            <a:off x="5334000" y="533400"/>
            <a:ext cx="3524250" cy="4699000"/>
          </a:xfrm>
          <a:prstGeom prst="rect">
            <a:avLst/>
          </a:prstGeom>
          <a:noFill/>
        </p:spPr>
      </p:pic>
      <p:sp>
        <p:nvSpPr>
          <p:cNvPr id="70660" name="Rectangle 4"/>
          <p:cNvSpPr>
            <a:spLocks noChangeArrowheads="1"/>
          </p:cNvSpPr>
          <p:nvPr/>
        </p:nvSpPr>
        <p:spPr bwMode="auto">
          <a:xfrm>
            <a:off x="1447800" y="3429000"/>
            <a:ext cx="2590800" cy="19050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PADRE, PERDÓNALOS, PORQUE NO SABEN LO QUE HACEN.</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0659"/>
                                        </p:tgtEl>
                                        <p:attrNameLst>
                                          <p:attrName>style.visibility</p:attrName>
                                        </p:attrNameLst>
                                      </p:cBhvr>
                                      <p:to>
                                        <p:strVal val="visible"/>
                                      </p:to>
                                    </p:set>
                                    <p:animEffect transition="in" filter="blinds(horizontal)">
                                      <p:cBhvr>
                                        <p:cTn id="7" dur="500"/>
                                        <p:tgtEl>
                                          <p:spTgt spid="7065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0658"/>
                                        </p:tgtEl>
                                        <p:attrNameLst>
                                          <p:attrName>style.visibility</p:attrName>
                                        </p:attrNameLst>
                                      </p:cBhvr>
                                      <p:to>
                                        <p:strVal val="visible"/>
                                      </p:to>
                                    </p:set>
                                    <p:anim calcmode="lin" valueType="num">
                                      <p:cBhvr additive="base">
                                        <p:cTn id="12" dur="500" fill="hold"/>
                                        <p:tgtEl>
                                          <p:spTgt spid="70658"/>
                                        </p:tgtEl>
                                        <p:attrNameLst>
                                          <p:attrName>ppt_x</p:attrName>
                                        </p:attrNameLst>
                                      </p:cBhvr>
                                      <p:tavLst>
                                        <p:tav tm="0">
                                          <p:val>
                                            <p:strVal val="0-#ppt_w/2"/>
                                          </p:val>
                                        </p:tav>
                                        <p:tav tm="100000">
                                          <p:val>
                                            <p:strVal val="#ppt_x"/>
                                          </p:val>
                                        </p:tav>
                                      </p:tavLst>
                                    </p:anim>
                                    <p:anim calcmode="lin" valueType="num">
                                      <p:cBhvr additive="base">
                                        <p:cTn id="13" dur="500" fill="hold"/>
                                        <p:tgtEl>
                                          <p:spTgt spid="7065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iterate type="wd">
                                    <p:tmPct val="100000"/>
                                  </p:iterate>
                                  <p:childTnLst>
                                    <p:set>
                                      <p:cBhvr>
                                        <p:cTn id="17" dur="1" fill="hold">
                                          <p:stCondLst>
                                            <p:cond delay="0"/>
                                          </p:stCondLst>
                                        </p:cTn>
                                        <p:tgtEl>
                                          <p:spTgt spid="70660"/>
                                        </p:tgtEl>
                                        <p:attrNameLst>
                                          <p:attrName>style.visibility</p:attrName>
                                        </p:attrNameLst>
                                      </p:cBhvr>
                                      <p:to>
                                        <p:strVal val="visible"/>
                                      </p:to>
                                    </p:set>
                                    <p:anim calcmode="lin" valueType="num">
                                      <p:cBhvr additive="base">
                                        <p:cTn id="18" dur="300" fill="hold"/>
                                        <p:tgtEl>
                                          <p:spTgt spid="70660"/>
                                        </p:tgtEl>
                                        <p:attrNameLst>
                                          <p:attrName>ppt_x</p:attrName>
                                        </p:attrNameLst>
                                      </p:cBhvr>
                                      <p:tavLst>
                                        <p:tav tm="0">
                                          <p:val>
                                            <p:strVal val="#ppt_x"/>
                                          </p:val>
                                        </p:tav>
                                        <p:tav tm="100000">
                                          <p:val>
                                            <p:strVal val="#ppt_x"/>
                                          </p:val>
                                        </p:tav>
                                      </p:tavLst>
                                    </p:anim>
                                    <p:anim calcmode="lin" valueType="num">
                                      <p:cBhvr additive="base">
                                        <p:cTn id="19" dur="300" fill="hold"/>
                                        <p:tgtEl>
                                          <p:spTgt spid="7066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autoUpdateAnimBg="0"/>
      <p:bldP spid="70660"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pic>
        <p:nvPicPr>
          <p:cNvPr id="72708" name="Picture 4" descr="40083636BUhUjj_ph"/>
          <p:cNvPicPr>
            <a:picLocks noChangeAspect="1" noChangeArrowheads="1"/>
          </p:cNvPicPr>
          <p:nvPr/>
        </p:nvPicPr>
        <p:blipFill>
          <a:blip r:embed="rId4"/>
          <a:srcRect/>
          <a:stretch>
            <a:fillRect/>
          </a:stretch>
        </p:blipFill>
        <p:spPr bwMode="auto">
          <a:xfrm>
            <a:off x="755650" y="476250"/>
            <a:ext cx="7620000" cy="5715000"/>
          </a:xfrm>
          <a:prstGeom prst="rect">
            <a:avLst/>
          </a:prstGeom>
          <a:noFill/>
        </p:spPr>
      </p:pic>
      <p:sp>
        <p:nvSpPr>
          <p:cNvPr id="72709" name="Rectangle 5"/>
          <p:cNvSpPr>
            <a:spLocks noChangeArrowheads="1"/>
          </p:cNvSpPr>
          <p:nvPr/>
        </p:nvSpPr>
        <p:spPr bwMode="auto">
          <a:xfrm>
            <a:off x="1258888" y="620713"/>
            <a:ext cx="6553200" cy="1152525"/>
          </a:xfrm>
          <a:prstGeom prst="rect">
            <a:avLst/>
          </a:prstGeom>
          <a:solidFill>
            <a:srgbClr val="000066"/>
          </a:solidFill>
          <a:ln w="9525">
            <a:solidFill>
              <a:srgbClr val="CCECFF"/>
            </a:solidFill>
            <a:miter lim="800000"/>
            <a:headEnd/>
            <a:tailEnd/>
          </a:ln>
          <a:effectLst/>
        </p:spPr>
        <p:txBody>
          <a:bodyPr anchor="ctr"/>
          <a:lstStyle/>
          <a:p>
            <a:pPr algn="ctr"/>
            <a:r>
              <a:rPr lang="es-ES" sz="1600" b="1">
                <a:solidFill>
                  <a:srgbClr val="CCCCFF"/>
                </a:solidFill>
              </a:rPr>
              <a:t>ELÍ, ELÍ, ¿LEMA SABAKTANI?</a:t>
            </a:r>
          </a:p>
          <a:p>
            <a:pPr algn="ctr"/>
            <a:r>
              <a:rPr lang="es-ES" sz="1600" b="1">
                <a:solidFill>
                  <a:srgbClr val="CCCCFF"/>
                </a:solidFill>
              </a:rPr>
              <a:t>DIOS MÍO, DIOS MÍO, </a:t>
            </a:r>
          </a:p>
          <a:p>
            <a:pPr algn="ctr"/>
            <a:r>
              <a:rPr lang="es-ES" sz="1600" b="1">
                <a:solidFill>
                  <a:srgbClr val="CCCCFF"/>
                </a:solidFill>
              </a:rPr>
              <a:t>¿POR QUÉ ME HAS ABANDONADO?</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2708"/>
                                        </p:tgtEl>
                                        <p:attrNameLst>
                                          <p:attrName>style.visibility</p:attrName>
                                        </p:attrNameLst>
                                      </p:cBhvr>
                                      <p:to>
                                        <p:strVal val="visible"/>
                                      </p:to>
                                    </p:set>
                                    <p:animEffect transition="in" filter="blinds(horizontal)">
                                      <p:cBhvr>
                                        <p:cTn id="7" dur="500"/>
                                        <p:tgtEl>
                                          <p:spTgt spid="7270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iterate type="wd">
                                    <p:tmPct val="100000"/>
                                  </p:iterate>
                                  <p:childTnLst>
                                    <p:set>
                                      <p:cBhvr>
                                        <p:cTn id="11" dur="1" fill="hold">
                                          <p:stCondLst>
                                            <p:cond delay="0"/>
                                          </p:stCondLst>
                                        </p:cTn>
                                        <p:tgtEl>
                                          <p:spTgt spid="72709"/>
                                        </p:tgtEl>
                                        <p:attrNameLst>
                                          <p:attrName>style.visibility</p:attrName>
                                        </p:attrNameLst>
                                      </p:cBhvr>
                                      <p:to>
                                        <p:strVal val="visible"/>
                                      </p:to>
                                    </p:set>
                                    <p:anim calcmode="lin" valueType="num">
                                      <p:cBhvr additive="base">
                                        <p:cTn id="12" dur="300" fill="hold"/>
                                        <p:tgtEl>
                                          <p:spTgt spid="72709"/>
                                        </p:tgtEl>
                                        <p:attrNameLst>
                                          <p:attrName>ppt_x</p:attrName>
                                        </p:attrNameLst>
                                      </p:cBhvr>
                                      <p:tavLst>
                                        <p:tav tm="0">
                                          <p:val>
                                            <p:strVal val="#ppt_x"/>
                                          </p:val>
                                        </p:tav>
                                        <p:tav tm="100000">
                                          <p:val>
                                            <p:strVal val="#ppt_x"/>
                                          </p:val>
                                        </p:tav>
                                      </p:tavLst>
                                    </p:anim>
                                    <p:anim calcmode="lin" valueType="num">
                                      <p:cBhvr additive="base">
                                        <p:cTn id="13" dur="300" fill="hold"/>
                                        <p:tgtEl>
                                          <p:spTgt spid="7270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9"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sp>
        <p:nvSpPr>
          <p:cNvPr id="74754" name="Text Box 2"/>
          <p:cNvSpPr txBox="1">
            <a:spLocks noChangeArrowheads="1"/>
          </p:cNvSpPr>
          <p:nvPr/>
        </p:nvSpPr>
        <p:spPr bwMode="auto">
          <a:xfrm>
            <a:off x="457200" y="1524000"/>
            <a:ext cx="4114800" cy="701675"/>
          </a:xfrm>
          <a:prstGeom prst="rect">
            <a:avLst/>
          </a:prstGeom>
          <a:noFill/>
          <a:ln w="9525">
            <a:noFill/>
            <a:miter lim="800000"/>
            <a:headEnd/>
            <a:tailEnd/>
          </a:ln>
          <a:effectLst/>
        </p:spPr>
        <p:txBody>
          <a:bodyPr>
            <a:spAutoFit/>
          </a:bodyPr>
          <a:lstStyle/>
          <a:p>
            <a:r>
              <a:rPr lang="es-ES">
                <a:solidFill>
                  <a:srgbClr val="CCCCFF"/>
                </a:solidFill>
              </a:rPr>
              <a:t>Junto a la cruz estaban su madre, Juan y María Magdalena.</a:t>
            </a:r>
            <a:endParaRPr lang="es-ES" sz="2400" b="1">
              <a:solidFill>
                <a:srgbClr val="CCCCFF"/>
              </a:solidFill>
            </a:endParaRPr>
          </a:p>
        </p:txBody>
      </p:sp>
      <p:sp>
        <p:nvSpPr>
          <p:cNvPr id="74757" name="Rectangle 5"/>
          <p:cNvSpPr>
            <a:spLocks noChangeArrowheads="1"/>
          </p:cNvSpPr>
          <p:nvPr/>
        </p:nvSpPr>
        <p:spPr bwMode="auto">
          <a:xfrm>
            <a:off x="685800" y="2895600"/>
            <a:ext cx="3352800" cy="9144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MUJER, AHÍ TIENES A TU HIJO</a:t>
            </a:r>
          </a:p>
        </p:txBody>
      </p:sp>
      <p:pic>
        <p:nvPicPr>
          <p:cNvPr id="74761" name="Picture 9" descr="MARIA, JUAN, MAGDALENA"/>
          <p:cNvPicPr>
            <a:picLocks noChangeAspect="1" noChangeArrowheads="1"/>
          </p:cNvPicPr>
          <p:nvPr/>
        </p:nvPicPr>
        <p:blipFill>
          <a:blip r:embed="rId4"/>
          <a:srcRect/>
          <a:stretch>
            <a:fillRect/>
          </a:stretch>
        </p:blipFill>
        <p:spPr bwMode="auto">
          <a:xfrm>
            <a:off x="4343400" y="3200400"/>
            <a:ext cx="4583113" cy="3040063"/>
          </a:xfrm>
          <a:prstGeom prst="rect">
            <a:avLst/>
          </a:prstGeom>
          <a:noFill/>
        </p:spPr>
      </p:pic>
      <p:sp>
        <p:nvSpPr>
          <p:cNvPr id="74758" name="Rectangle 6"/>
          <p:cNvSpPr>
            <a:spLocks noChangeArrowheads="1"/>
          </p:cNvSpPr>
          <p:nvPr/>
        </p:nvSpPr>
        <p:spPr bwMode="auto">
          <a:xfrm>
            <a:off x="685800" y="4419600"/>
            <a:ext cx="4343400" cy="6858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AHÍ TIENES A TU MADRE</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4761"/>
                                        </p:tgtEl>
                                        <p:attrNameLst>
                                          <p:attrName>style.visibility</p:attrName>
                                        </p:attrNameLst>
                                      </p:cBhvr>
                                      <p:to>
                                        <p:strVal val="visible"/>
                                      </p:to>
                                    </p:set>
                                    <p:animEffect transition="in" filter="blinds(horizontal)">
                                      <p:cBhvr>
                                        <p:cTn id="7" dur="500"/>
                                        <p:tgtEl>
                                          <p:spTgt spid="7476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74754"/>
                                        </p:tgtEl>
                                        <p:attrNameLst>
                                          <p:attrName>style.visibility</p:attrName>
                                        </p:attrNameLst>
                                      </p:cBhvr>
                                      <p:to>
                                        <p:strVal val="visible"/>
                                      </p:to>
                                    </p:set>
                                    <p:anim calcmode="lin" valueType="num">
                                      <p:cBhvr additive="base">
                                        <p:cTn id="12" dur="500" fill="hold"/>
                                        <p:tgtEl>
                                          <p:spTgt spid="74754"/>
                                        </p:tgtEl>
                                        <p:attrNameLst>
                                          <p:attrName>ppt_x</p:attrName>
                                        </p:attrNameLst>
                                      </p:cBhvr>
                                      <p:tavLst>
                                        <p:tav tm="0">
                                          <p:val>
                                            <p:strVal val="0-#ppt_w/2"/>
                                          </p:val>
                                        </p:tav>
                                        <p:tav tm="100000">
                                          <p:val>
                                            <p:strVal val="#ppt_x"/>
                                          </p:val>
                                        </p:tav>
                                      </p:tavLst>
                                    </p:anim>
                                    <p:anim calcmode="lin" valueType="num">
                                      <p:cBhvr additive="base">
                                        <p:cTn id="13" dur="500" fill="hold"/>
                                        <p:tgtEl>
                                          <p:spTgt spid="7475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iterate type="wd">
                                    <p:tmPct val="100000"/>
                                  </p:iterate>
                                  <p:childTnLst>
                                    <p:set>
                                      <p:cBhvr>
                                        <p:cTn id="17" dur="1" fill="hold">
                                          <p:stCondLst>
                                            <p:cond delay="0"/>
                                          </p:stCondLst>
                                        </p:cTn>
                                        <p:tgtEl>
                                          <p:spTgt spid="74757"/>
                                        </p:tgtEl>
                                        <p:attrNameLst>
                                          <p:attrName>style.visibility</p:attrName>
                                        </p:attrNameLst>
                                      </p:cBhvr>
                                      <p:to>
                                        <p:strVal val="visible"/>
                                      </p:to>
                                    </p:set>
                                    <p:anim calcmode="lin" valueType="num">
                                      <p:cBhvr additive="base">
                                        <p:cTn id="18" dur="300" fill="hold"/>
                                        <p:tgtEl>
                                          <p:spTgt spid="74757"/>
                                        </p:tgtEl>
                                        <p:attrNameLst>
                                          <p:attrName>ppt_x</p:attrName>
                                        </p:attrNameLst>
                                      </p:cBhvr>
                                      <p:tavLst>
                                        <p:tav tm="0">
                                          <p:val>
                                            <p:strVal val="#ppt_x"/>
                                          </p:val>
                                        </p:tav>
                                        <p:tav tm="100000">
                                          <p:val>
                                            <p:strVal val="#ppt_x"/>
                                          </p:val>
                                        </p:tav>
                                      </p:tavLst>
                                    </p:anim>
                                    <p:anim calcmode="lin" valueType="num">
                                      <p:cBhvr additive="base">
                                        <p:cTn id="19" dur="300" fill="hold"/>
                                        <p:tgtEl>
                                          <p:spTgt spid="74757"/>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iterate type="wd">
                                    <p:tmPct val="100000"/>
                                  </p:iterate>
                                  <p:childTnLst>
                                    <p:set>
                                      <p:cBhvr>
                                        <p:cTn id="23" dur="1" fill="hold">
                                          <p:stCondLst>
                                            <p:cond delay="0"/>
                                          </p:stCondLst>
                                        </p:cTn>
                                        <p:tgtEl>
                                          <p:spTgt spid="74758"/>
                                        </p:tgtEl>
                                        <p:attrNameLst>
                                          <p:attrName>style.visibility</p:attrName>
                                        </p:attrNameLst>
                                      </p:cBhvr>
                                      <p:to>
                                        <p:strVal val="visible"/>
                                      </p:to>
                                    </p:set>
                                    <p:anim calcmode="lin" valueType="num">
                                      <p:cBhvr additive="base">
                                        <p:cTn id="24" dur="300" fill="hold"/>
                                        <p:tgtEl>
                                          <p:spTgt spid="74758"/>
                                        </p:tgtEl>
                                        <p:attrNameLst>
                                          <p:attrName>ppt_x</p:attrName>
                                        </p:attrNameLst>
                                      </p:cBhvr>
                                      <p:tavLst>
                                        <p:tav tm="0">
                                          <p:val>
                                            <p:strVal val="#ppt_x"/>
                                          </p:val>
                                        </p:tav>
                                        <p:tav tm="100000">
                                          <p:val>
                                            <p:strVal val="#ppt_x"/>
                                          </p:val>
                                        </p:tav>
                                      </p:tavLst>
                                    </p:anim>
                                    <p:anim calcmode="lin" valueType="num">
                                      <p:cBhvr additive="base">
                                        <p:cTn id="25" dur="300" fill="hold"/>
                                        <p:tgtEl>
                                          <p:spTgt spid="7475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autoUpdateAnimBg="0"/>
      <p:bldP spid="74757" grpId="0" animBg="1" autoUpdateAnimBg="0"/>
      <p:bldP spid="74758"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sp>
        <p:nvSpPr>
          <p:cNvPr id="78850" name="Text Box 2"/>
          <p:cNvSpPr txBox="1">
            <a:spLocks noChangeArrowheads="1"/>
          </p:cNvSpPr>
          <p:nvPr/>
        </p:nvSpPr>
        <p:spPr bwMode="auto">
          <a:xfrm>
            <a:off x="5181600" y="2743200"/>
            <a:ext cx="3733800" cy="1311275"/>
          </a:xfrm>
          <a:prstGeom prst="rect">
            <a:avLst/>
          </a:prstGeom>
          <a:noFill/>
          <a:ln w="9525">
            <a:noFill/>
            <a:miter lim="800000"/>
            <a:headEnd/>
            <a:tailEnd/>
          </a:ln>
          <a:effectLst/>
        </p:spPr>
        <p:txBody>
          <a:bodyPr>
            <a:spAutoFit/>
          </a:bodyPr>
          <a:lstStyle/>
          <a:p>
            <a:r>
              <a:rPr lang="es-ES">
                <a:solidFill>
                  <a:srgbClr val="CCCCFF"/>
                </a:solidFill>
              </a:rPr>
              <a:t>Le acercaron una esponja empapada en vinagre.</a:t>
            </a:r>
          </a:p>
          <a:p>
            <a:r>
              <a:rPr lang="es-ES">
                <a:solidFill>
                  <a:srgbClr val="CCCCFF"/>
                </a:solidFill>
              </a:rPr>
              <a:t>Después de probar el vinagre exclamó:</a:t>
            </a:r>
            <a:endParaRPr lang="es-ES" sz="2400" b="1">
              <a:solidFill>
                <a:srgbClr val="CCCCFF"/>
              </a:solidFill>
            </a:endParaRPr>
          </a:p>
        </p:txBody>
      </p:sp>
      <p:grpSp>
        <p:nvGrpSpPr>
          <p:cNvPr id="78851" name="Group 3"/>
          <p:cNvGrpSpPr>
            <a:grpSpLocks/>
          </p:cNvGrpSpPr>
          <p:nvPr/>
        </p:nvGrpSpPr>
        <p:grpSpPr bwMode="auto">
          <a:xfrm>
            <a:off x="152400" y="762000"/>
            <a:ext cx="4953000" cy="3962400"/>
            <a:chOff x="96" y="480"/>
            <a:chExt cx="3120" cy="2496"/>
          </a:xfrm>
        </p:grpSpPr>
        <p:sp>
          <p:nvSpPr>
            <p:cNvPr id="78852" name="Rectangle 4"/>
            <p:cNvSpPr>
              <a:spLocks noChangeArrowheads="1"/>
            </p:cNvSpPr>
            <p:nvPr/>
          </p:nvSpPr>
          <p:spPr bwMode="auto">
            <a:xfrm>
              <a:off x="96" y="480"/>
              <a:ext cx="3120" cy="2496"/>
            </a:xfrm>
            <a:prstGeom prst="rect">
              <a:avLst/>
            </a:prstGeom>
            <a:solidFill>
              <a:schemeClr val="accent2"/>
            </a:solidFill>
            <a:ln w="9525">
              <a:noFill/>
              <a:miter lim="800000"/>
              <a:headEnd/>
              <a:tailEnd/>
            </a:ln>
            <a:effectLst/>
          </p:spPr>
          <p:txBody>
            <a:bodyPr wrap="none" anchor="ctr"/>
            <a:lstStyle/>
            <a:p>
              <a:endParaRPr lang="es-ES"/>
            </a:p>
          </p:txBody>
        </p:sp>
        <p:pic>
          <p:nvPicPr>
            <p:cNvPr id="78853" name="Picture 5" descr="JESUS CORONA ESPINAS 2"/>
            <p:cNvPicPr>
              <a:picLocks noChangeAspect="1" noChangeArrowheads="1"/>
            </p:cNvPicPr>
            <p:nvPr/>
          </p:nvPicPr>
          <p:blipFill>
            <a:blip r:embed="rId4"/>
            <a:srcRect/>
            <a:stretch>
              <a:fillRect/>
            </a:stretch>
          </p:blipFill>
          <p:spPr bwMode="auto">
            <a:xfrm>
              <a:off x="192" y="589"/>
              <a:ext cx="2928" cy="2277"/>
            </a:xfrm>
            <a:prstGeom prst="rect">
              <a:avLst/>
            </a:prstGeom>
            <a:noFill/>
          </p:spPr>
        </p:pic>
      </p:grpSp>
      <p:sp>
        <p:nvSpPr>
          <p:cNvPr id="78854" name="Rectangle 6"/>
          <p:cNvSpPr>
            <a:spLocks noChangeArrowheads="1"/>
          </p:cNvSpPr>
          <p:nvPr/>
        </p:nvSpPr>
        <p:spPr bwMode="auto">
          <a:xfrm>
            <a:off x="5334000" y="1447800"/>
            <a:ext cx="2590800" cy="6858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¡TENGO SED!</a:t>
            </a:r>
          </a:p>
        </p:txBody>
      </p:sp>
      <p:sp>
        <p:nvSpPr>
          <p:cNvPr id="78855" name="Rectangle 7"/>
          <p:cNvSpPr>
            <a:spLocks noChangeArrowheads="1"/>
          </p:cNvSpPr>
          <p:nvPr/>
        </p:nvSpPr>
        <p:spPr bwMode="auto">
          <a:xfrm>
            <a:off x="2895600" y="5181600"/>
            <a:ext cx="4343400" cy="6858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TODO ESTÁ CUMPLIDO</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8851"/>
                                        </p:tgtEl>
                                        <p:attrNameLst>
                                          <p:attrName>style.visibility</p:attrName>
                                        </p:attrNameLst>
                                      </p:cBhvr>
                                      <p:to>
                                        <p:strVal val="visible"/>
                                      </p:to>
                                    </p:set>
                                    <p:animEffect transition="in" filter="blinds(horizontal)">
                                      <p:cBhvr>
                                        <p:cTn id="7" dur="500"/>
                                        <p:tgtEl>
                                          <p:spTgt spid="7885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iterate type="wd">
                                    <p:tmPct val="100000"/>
                                  </p:iterate>
                                  <p:childTnLst>
                                    <p:set>
                                      <p:cBhvr>
                                        <p:cTn id="11" dur="1" fill="hold">
                                          <p:stCondLst>
                                            <p:cond delay="0"/>
                                          </p:stCondLst>
                                        </p:cTn>
                                        <p:tgtEl>
                                          <p:spTgt spid="78854"/>
                                        </p:tgtEl>
                                        <p:attrNameLst>
                                          <p:attrName>style.visibility</p:attrName>
                                        </p:attrNameLst>
                                      </p:cBhvr>
                                      <p:to>
                                        <p:strVal val="visible"/>
                                      </p:to>
                                    </p:set>
                                    <p:anim calcmode="lin" valueType="num">
                                      <p:cBhvr additive="base">
                                        <p:cTn id="12" dur="300" fill="hold"/>
                                        <p:tgtEl>
                                          <p:spTgt spid="78854"/>
                                        </p:tgtEl>
                                        <p:attrNameLst>
                                          <p:attrName>ppt_x</p:attrName>
                                        </p:attrNameLst>
                                      </p:cBhvr>
                                      <p:tavLst>
                                        <p:tav tm="0">
                                          <p:val>
                                            <p:strVal val="#ppt_x"/>
                                          </p:val>
                                        </p:tav>
                                        <p:tav tm="100000">
                                          <p:val>
                                            <p:strVal val="#ppt_x"/>
                                          </p:val>
                                        </p:tav>
                                      </p:tavLst>
                                    </p:anim>
                                    <p:anim calcmode="lin" valueType="num">
                                      <p:cBhvr additive="base">
                                        <p:cTn id="13" dur="300" fill="hold"/>
                                        <p:tgtEl>
                                          <p:spTgt spid="7885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78850"/>
                                        </p:tgtEl>
                                        <p:attrNameLst>
                                          <p:attrName>style.visibility</p:attrName>
                                        </p:attrNameLst>
                                      </p:cBhvr>
                                      <p:to>
                                        <p:strVal val="visible"/>
                                      </p:to>
                                    </p:set>
                                    <p:anim calcmode="lin" valueType="num">
                                      <p:cBhvr additive="base">
                                        <p:cTn id="18" dur="500" fill="hold"/>
                                        <p:tgtEl>
                                          <p:spTgt spid="78850"/>
                                        </p:tgtEl>
                                        <p:attrNameLst>
                                          <p:attrName>ppt_x</p:attrName>
                                        </p:attrNameLst>
                                      </p:cBhvr>
                                      <p:tavLst>
                                        <p:tav tm="0">
                                          <p:val>
                                            <p:strVal val="1+#ppt_w/2"/>
                                          </p:val>
                                        </p:tav>
                                        <p:tav tm="100000">
                                          <p:val>
                                            <p:strVal val="#ppt_x"/>
                                          </p:val>
                                        </p:tav>
                                      </p:tavLst>
                                    </p:anim>
                                    <p:anim calcmode="lin" valueType="num">
                                      <p:cBhvr additive="base">
                                        <p:cTn id="19" dur="500" fill="hold"/>
                                        <p:tgtEl>
                                          <p:spTgt spid="78850"/>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iterate type="wd">
                                    <p:tmPct val="100000"/>
                                  </p:iterate>
                                  <p:childTnLst>
                                    <p:set>
                                      <p:cBhvr>
                                        <p:cTn id="23" dur="1" fill="hold">
                                          <p:stCondLst>
                                            <p:cond delay="0"/>
                                          </p:stCondLst>
                                        </p:cTn>
                                        <p:tgtEl>
                                          <p:spTgt spid="78855"/>
                                        </p:tgtEl>
                                        <p:attrNameLst>
                                          <p:attrName>style.visibility</p:attrName>
                                        </p:attrNameLst>
                                      </p:cBhvr>
                                      <p:to>
                                        <p:strVal val="visible"/>
                                      </p:to>
                                    </p:set>
                                    <p:anim calcmode="lin" valueType="num">
                                      <p:cBhvr additive="base">
                                        <p:cTn id="24" dur="300" fill="hold"/>
                                        <p:tgtEl>
                                          <p:spTgt spid="78855"/>
                                        </p:tgtEl>
                                        <p:attrNameLst>
                                          <p:attrName>ppt_x</p:attrName>
                                        </p:attrNameLst>
                                      </p:cBhvr>
                                      <p:tavLst>
                                        <p:tav tm="0">
                                          <p:val>
                                            <p:strVal val="#ppt_x"/>
                                          </p:val>
                                        </p:tav>
                                        <p:tav tm="100000">
                                          <p:val>
                                            <p:strVal val="#ppt_x"/>
                                          </p:val>
                                        </p:tav>
                                      </p:tavLst>
                                    </p:anim>
                                    <p:anim calcmode="lin" valueType="num">
                                      <p:cBhvr additive="base">
                                        <p:cTn id="25" dur="300" fill="hold"/>
                                        <p:tgtEl>
                                          <p:spTgt spid="7885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utoUpdateAnimBg="0"/>
      <p:bldP spid="78854" grpId="0" animBg="1" autoUpdateAnimBg="0"/>
      <p:bldP spid="78855" grpId="0" animBg="1"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pic>
        <p:nvPicPr>
          <p:cNvPr id="76803" name="Picture 3" descr="CRISTO DALI BN"/>
          <p:cNvPicPr>
            <a:picLocks noChangeAspect="1" noChangeArrowheads="1"/>
          </p:cNvPicPr>
          <p:nvPr/>
        </p:nvPicPr>
        <p:blipFill>
          <a:blip r:embed="rId4"/>
          <a:srcRect/>
          <a:stretch>
            <a:fillRect/>
          </a:stretch>
        </p:blipFill>
        <p:spPr bwMode="auto">
          <a:xfrm>
            <a:off x="1219200" y="990600"/>
            <a:ext cx="6324600" cy="4929188"/>
          </a:xfrm>
          <a:prstGeom prst="rect">
            <a:avLst/>
          </a:prstGeom>
          <a:noFill/>
        </p:spPr>
      </p:pic>
      <p:sp>
        <p:nvSpPr>
          <p:cNvPr id="76802" name="Text Box 2"/>
          <p:cNvSpPr txBox="1">
            <a:spLocks noChangeArrowheads="1"/>
          </p:cNvSpPr>
          <p:nvPr/>
        </p:nvSpPr>
        <p:spPr bwMode="auto">
          <a:xfrm>
            <a:off x="3200400" y="6172200"/>
            <a:ext cx="5486400" cy="396875"/>
          </a:xfrm>
          <a:prstGeom prst="rect">
            <a:avLst/>
          </a:prstGeom>
          <a:noFill/>
          <a:ln w="9525">
            <a:noFill/>
            <a:miter lim="800000"/>
            <a:headEnd/>
            <a:tailEnd/>
          </a:ln>
          <a:effectLst/>
        </p:spPr>
        <p:txBody>
          <a:bodyPr>
            <a:spAutoFit/>
          </a:bodyPr>
          <a:lstStyle/>
          <a:p>
            <a:r>
              <a:rPr lang="es-ES">
                <a:solidFill>
                  <a:srgbClr val="CCCCFF"/>
                </a:solidFill>
              </a:rPr>
              <a:t>E inclinando la cabeza, entregó el espíritu</a:t>
            </a:r>
            <a:endParaRPr lang="es-ES" sz="2400" b="1">
              <a:solidFill>
                <a:srgbClr val="CCCCFF"/>
              </a:solidFill>
            </a:endParaRPr>
          </a:p>
        </p:txBody>
      </p:sp>
      <p:sp>
        <p:nvSpPr>
          <p:cNvPr id="76804" name="Rectangle 4"/>
          <p:cNvSpPr>
            <a:spLocks noChangeArrowheads="1"/>
          </p:cNvSpPr>
          <p:nvPr/>
        </p:nvSpPr>
        <p:spPr bwMode="auto">
          <a:xfrm>
            <a:off x="6248400" y="3657600"/>
            <a:ext cx="2590800" cy="1905000"/>
          </a:xfrm>
          <a:prstGeom prst="rect">
            <a:avLst/>
          </a:prstGeom>
          <a:solidFill>
            <a:srgbClr val="000066"/>
          </a:solidFill>
          <a:ln w="9525">
            <a:solidFill>
              <a:srgbClr val="CCECFF"/>
            </a:solidFill>
            <a:miter lim="800000"/>
            <a:headEnd/>
            <a:tailEnd/>
          </a:ln>
          <a:effectLst/>
        </p:spPr>
        <p:txBody>
          <a:bodyPr anchor="ctr"/>
          <a:lstStyle/>
          <a:p>
            <a:pPr algn="ctr"/>
            <a:r>
              <a:rPr lang="es-ES" sz="2200" b="1">
                <a:solidFill>
                  <a:srgbClr val="CCCCFF"/>
                </a:solidFill>
              </a:rPr>
              <a:t>PADRE, A TUS MANOS ENCOMIENDO MI ESPÍRITU</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6803"/>
                                        </p:tgtEl>
                                        <p:attrNameLst>
                                          <p:attrName>style.visibility</p:attrName>
                                        </p:attrNameLst>
                                      </p:cBhvr>
                                      <p:to>
                                        <p:strVal val="visible"/>
                                      </p:to>
                                    </p:set>
                                    <p:animEffect transition="in" filter="blinds(horizontal)">
                                      <p:cBhvr>
                                        <p:cTn id="7" dur="500"/>
                                        <p:tgtEl>
                                          <p:spTgt spid="7680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iterate type="wd">
                                    <p:tmPct val="100000"/>
                                  </p:iterate>
                                  <p:childTnLst>
                                    <p:set>
                                      <p:cBhvr>
                                        <p:cTn id="11" dur="1" fill="hold">
                                          <p:stCondLst>
                                            <p:cond delay="0"/>
                                          </p:stCondLst>
                                        </p:cTn>
                                        <p:tgtEl>
                                          <p:spTgt spid="76804"/>
                                        </p:tgtEl>
                                        <p:attrNameLst>
                                          <p:attrName>style.visibility</p:attrName>
                                        </p:attrNameLst>
                                      </p:cBhvr>
                                      <p:to>
                                        <p:strVal val="visible"/>
                                      </p:to>
                                    </p:set>
                                    <p:anim calcmode="lin" valueType="num">
                                      <p:cBhvr additive="base">
                                        <p:cTn id="12" dur="300" fill="hold"/>
                                        <p:tgtEl>
                                          <p:spTgt spid="76804"/>
                                        </p:tgtEl>
                                        <p:attrNameLst>
                                          <p:attrName>ppt_x</p:attrName>
                                        </p:attrNameLst>
                                      </p:cBhvr>
                                      <p:tavLst>
                                        <p:tav tm="0">
                                          <p:val>
                                            <p:strVal val="#ppt_x"/>
                                          </p:val>
                                        </p:tav>
                                        <p:tav tm="100000">
                                          <p:val>
                                            <p:strVal val="#ppt_x"/>
                                          </p:val>
                                        </p:tav>
                                      </p:tavLst>
                                    </p:anim>
                                    <p:anim calcmode="lin" valueType="num">
                                      <p:cBhvr additive="base">
                                        <p:cTn id="13" dur="300" fill="hold"/>
                                        <p:tgtEl>
                                          <p:spTgt spid="76804"/>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7" presetClass="entr" presetSubtype="4" fill="hold" grpId="0" nodeType="clickEffect">
                                  <p:stCondLst>
                                    <p:cond delay="0"/>
                                  </p:stCondLst>
                                  <p:childTnLst>
                                    <p:set>
                                      <p:cBhvr>
                                        <p:cTn id="17" dur="1" fill="hold">
                                          <p:stCondLst>
                                            <p:cond delay="0"/>
                                          </p:stCondLst>
                                        </p:cTn>
                                        <p:tgtEl>
                                          <p:spTgt spid="76802"/>
                                        </p:tgtEl>
                                        <p:attrNameLst>
                                          <p:attrName>style.visibility</p:attrName>
                                        </p:attrNameLst>
                                      </p:cBhvr>
                                      <p:to>
                                        <p:strVal val="visible"/>
                                      </p:to>
                                    </p:set>
                                    <p:anim calcmode="lin" valueType="num">
                                      <p:cBhvr additive="base">
                                        <p:cTn id="18" dur="5000" fill="hold"/>
                                        <p:tgtEl>
                                          <p:spTgt spid="76802"/>
                                        </p:tgtEl>
                                        <p:attrNameLst>
                                          <p:attrName>ppt_x</p:attrName>
                                        </p:attrNameLst>
                                      </p:cBhvr>
                                      <p:tavLst>
                                        <p:tav tm="0">
                                          <p:val>
                                            <p:strVal val="#ppt_x"/>
                                          </p:val>
                                        </p:tav>
                                        <p:tav tm="100000">
                                          <p:val>
                                            <p:strVal val="#ppt_x"/>
                                          </p:val>
                                        </p:tav>
                                      </p:tavLst>
                                    </p:anim>
                                    <p:anim calcmode="lin" valueType="num">
                                      <p:cBhvr additive="base">
                                        <p:cTn id="19" dur="5000" fill="hold"/>
                                        <p:tgtEl>
                                          <p:spTgt spid="7680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2" grpId="0" autoUpdateAnimBg="0"/>
      <p:bldP spid="76804" grpId="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rgbClr val="000066"/>
            </a:gs>
          </a:gsLst>
          <a:path path="rect">
            <a:fillToRect r="100000" b="100000"/>
          </a:path>
        </a:gradFill>
        <a:effectLst/>
      </p:bgPr>
    </p:bg>
    <p:spTree>
      <p:nvGrpSpPr>
        <p:cNvPr id="1" name=""/>
        <p:cNvGrpSpPr/>
        <p:nvPr/>
      </p:nvGrpSpPr>
      <p:grpSpPr>
        <a:xfrm>
          <a:off x="0" y="0"/>
          <a:ext cx="0" cy="0"/>
          <a:chOff x="0" y="0"/>
          <a:chExt cx="0" cy="0"/>
        </a:xfrm>
      </p:grpSpPr>
      <p:sp>
        <p:nvSpPr>
          <p:cNvPr id="82947" name="Text Box 3"/>
          <p:cNvSpPr txBox="1">
            <a:spLocks noChangeArrowheads="1"/>
          </p:cNvSpPr>
          <p:nvPr/>
        </p:nvSpPr>
        <p:spPr bwMode="auto">
          <a:xfrm>
            <a:off x="990600" y="228600"/>
            <a:ext cx="7696200" cy="1006475"/>
          </a:xfrm>
          <a:prstGeom prst="rect">
            <a:avLst/>
          </a:prstGeom>
          <a:noFill/>
          <a:ln w="9525">
            <a:noFill/>
            <a:miter lim="800000"/>
            <a:headEnd/>
            <a:tailEnd/>
          </a:ln>
          <a:effectLst/>
        </p:spPr>
        <p:txBody>
          <a:bodyPr>
            <a:spAutoFit/>
          </a:bodyPr>
          <a:lstStyle/>
          <a:p>
            <a:r>
              <a:rPr lang="es-ES">
                <a:solidFill>
                  <a:srgbClr val="CCCCFF"/>
                </a:solidFill>
              </a:rPr>
              <a:t>El centurión que lo custodiaba, al ver que había muerto de aquella manera dijo:</a:t>
            </a:r>
          </a:p>
          <a:p>
            <a:r>
              <a:rPr lang="es-ES">
                <a:solidFill>
                  <a:srgbClr val="CCCCFF"/>
                </a:solidFill>
              </a:rPr>
              <a:t>“Verdaderamente, este hombre era Hijo de Dios.</a:t>
            </a:r>
            <a:endParaRPr lang="es-ES" sz="2400" b="1">
              <a:solidFill>
                <a:srgbClr val="CCCCFF"/>
              </a:solidFill>
            </a:endParaRPr>
          </a:p>
        </p:txBody>
      </p:sp>
      <p:pic>
        <p:nvPicPr>
          <p:cNvPr id="82948" name="Picture 4" descr="MARIA JESUS CRUZ"/>
          <p:cNvPicPr>
            <a:picLocks noChangeAspect="1" noChangeArrowheads="1"/>
          </p:cNvPicPr>
          <p:nvPr/>
        </p:nvPicPr>
        <p:blipFill>
          <a:blip r:embed="rId4"/>
          <a:srcRect/>
          <a:stretch>
            <a:fillRect/>
          </a:stretch>
        </p:blipFill>
        <p:spPr bwMode="auto">
          <a:xfrm>
            <a:off x="304800" y="1828800"/>
            <a:ext cx="3343275" cy="4724400"/>
          </a:xfrm>
          <a:prstGeom prst="rect">
            <a:avLst/>
          </a:prstGeom>
          <a:noFill/>
        </p:spPr>
      </p:pic>
      <p:pic>
        <p:nvPicPr>
          <p:cNvPr id="82949" name="Picture 5" descr="SEPULCRO"/>
          <p:cNvPicPr>
            <a:picLocks noChangeAspect="1" noChangeArrowheads="1"/>
          </p:cNvPicPr>
          <p:nvPr/>
        </p:nvPicPr>
        <p:blipFill>
          <a:blip r:embed="rId5"/>
          <a:srcRect/>
          <a:stretch>
            <a:fillRect/>
          </a:stretch>
        </p:blipFill>
        <p:spPr bwMode="auto">
          <a:xfrm>
            <a:off x="5867400" y="4724400"/>
            <a:ext cx="3078163" cy="1944688"/>
          </a:xfrm>
          <a:prstGeom prst="rect">
            <a:avLst/>
          </a:prstGeom>
          <a:noFill/>
        </p:spPr>
      </p:pic>
      <p:sp>
        <p:nvSpPr>
          <p:cNvPr id="82950" name="Text Box 6"/>
          <p:cNvSpPr txBox="1">
            <a:spLocks noChangeArrowheads="1"/>
          </p:cNvSpPr>
          <p:nvPr/>
        </p:nvSpPr>
        <p:spPr bwMode="auto">
          <a:xfrm>
            <a:off x="4419600" y="2819400"/>
            <a:ext cx="4191000" cy="1311275"/>
          </a:xfrm>
          <a:prstGeom prst="rect">
            <a:avLst/>
          </a:prstGeom>
          <a:noFill/>
          <a:ln w="9525">
            <a:noFill/>
            <a:miter lim="800000"/>
            <a:headEnd/>
            <a:tailEnd/>
          </a:ln>
          <a:effectLst/>
        </p:spPr>
        <p:txBody>
          <a:bodyPr>
            <a:spAutoFit/>
          </a:bodyPr>
          <a:lstStyle/>
          <a:p>
            <a:r>
              <a:rPr lang="es-ES">
                <a:solidFill>
                  <a:srgbClr val="CCCCFF"/>
                </a:solidFill>
              </a:rPr>
              <a:t>José de Arimatea y Nicodemo pidieron permiso para recoger el cuerpo de Jesús y lo enterraron en el sepulcro.</a:t>
            </a:r>
            <a:endParaRPr lang="es-ES" sz="2400" b="1">
              <a:solidFill>
                <a:srgbClr val="CCCCFF"/>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2948"/>
                                        </p:tgtEl>
                                        <p:attrNameLst>
                                          <p:attrName>style.visibility</p:attrName>
                                        </p:attrNameLst>
                                      </p:cBhvr>
                                      <p:to>
                                        <p:strVal val="visible"/>
                                      </p:to>
                                    </p:set>
                                    <p:animEffect transition="in" filter="blinds(horizontal)">
                                      <p:cBhvr>
                                        <p:cTn id="7" dur="500"/>
                                        <p:tgtEl>
                                          <p:spTgt spid="8294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2947"/>
                                        </p:tgtEl>
                                        <p:attrNameLst>
                                          <p:attrName>style.visibility</p:attrName>
                                        </p:attrNameLst>
                                      </p:cBhvr>
                                      <p:to>
                                        <p:strVal val="visible"/>
                                      </p:to>
                                    </p:set>
                                    <p:anim calcmode="lin" valueType="num">
                                      <p:cBhvr additive="base">
                                        <p:cTn id="12" dur="500" fill="hold"/>
                                        <p:tgtEl>
                                          <p:spTgt spid="82947"/>
                                        </p:tgtEl>
                                        <p:attrNameLst>
                                          <p:attrName>ppt_x</p:attrName>
                                        </p:attrNameLst>
                                      </p:cBhvr>
                                      <p:tavLst>
                                        <p:tav tm="0">
                                          <p:val>
                                            <p:strVal val="0-#ppt_w/2"/>
                                          </p:val>
                                        </p:tav>
                                        <p:tav tm="100000">
                                          <p:val>
                                            <p:strVal val="#ppt_x"/>
                                          </p:val>
                                        </p:tav>
                                      </p:tavLst>
                                    </p:anim>
                                    <p:anim calcmode="lin" valueType="num">
                                      <p:cBhvr additive="base">
                                        <p:cTn id="13" dur="500" fill="hold"/>
                                        <p:tgtEl>
                                          <p:spTgt spid="82947"/>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82949"/>
                                        </p:tgtEl>
                                        <p:attrNameLst>
                                          <p:attrName>style.visibility</p:attrName>
                                        </p:attrNameLst>
                                      </p:cBhvr>
                                      <p:to>
                                        <p:strVal val="visible"/>
                                      </p:to>
                                    </p:set>
                                    <p:animEffect transition="in" filter="blinds(horizontal)">
                                      <p:cBhvr>
                                        <p:cTn id="18" dur="500"/>
                                        <p:tgtEl>
                                          <p:spTgt spid="8294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82950"/>
                                        </p:tgtEl>
                                        <p:attrNameLst>
                                          <p:attrName>style.visibility</p:attrName>
                                        </p:attrNameLst>
                                      </p:cBhvr>
                                      <p:to>
                                        <p:strVal val="visible"/>
                                      </p:to>
                                    </p:set>
                                    <p:anim calcmode="lin" valueType="num">
                                      <p:cBhvr additive="base">
                                        <p:cTn id="23" dur="500" fill="hold"/>
                                        <p:tgtEl>
                                          <p:spTgt spid="82950"/>
                                        </p:tgtEl>
                                        <p:attrNameLst>
                                          <p:attrName>ppt_x</p:attrName>
                                        </p:attrNameLst>
                                      </p:cBhvr>
                                      <p:tavLst>
                                        <p:tav tm="0">
                                          <p:val>
                                            <p:strVal val="1+#ppt_w/2"/>
                                          </p:val>
                                        </p:tav>
                                        <p:tav tm="100000">
                                          <p:val>
                                            <p:strVal val="#ppt_x"/>
                                          </p:val>
                                        </p:tav>
                                      </p:tavLst>
                                    </p:anim>
                                    <p:anim calcmode="lin" valueType="num">
                                      <p:cBhvr additive="base">
                                        <p:cTn id="24" dur="500" fill="hold"/>
                                        <p:tgtEl>
                                          <p:spTgt spid="829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autoUpdateAnimBg="0"/>
      <p:bldP spid="82950" grpId="0"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grpSp>
        <p:nvGrpSpPr>
          <p:cNvPr id="80908" name="Group 12"/>
          <p:cNvGrpSpPr>
            <a:grpSpLocks/>
          </p:cNvGrpSpPr>
          <p:nvPr/>
        </p:nvGrpSpPr>
        <p:grpSpPr bwMode="auto">
          <a:xfrm>
            <a:off x="460375" y="228600"/>
            <a:ext cx="8531225" cy="4343400"/>
            <a:chOff x="290" y="144"/>
            <a:chExt cx="5374" cy="2736"/>
          </a:xfrm>
        </p:grpSpPr>
        <p:pic>
          <p:nvPicPr>
            <p:cNvPr id="80901" name="Picture 5" descr="CRUCIFICADO 2"/>
            <p:cNvPicPr>
              <a:picLocks noChangeAspect="1" noChangeArrowheads="1"/>
            </p:cNvPicPr>
            <p:nvPr/>
          </p:nvPicPr>
          <p:blipFill>
            <a:blip r:embed="rId4"/>
            <a:srcRect/>
            <a:stretch>
              <a:fillRect/>
            </a:stretch>
          </p:blipFill>
          <p:spPr bwMode="auto">
            <a:xfrm>
              <a:off x="290" y="144"/>
              <a:ext cx="5308" cy="2634"/>
            </a:xfrm>
            <a:prstGeom prst="rect">
              <a:avLst/>
            </a:prstGeom>
            <a:noFill/>
          </p:spPr>
        </p:pic>
        <p:sp>
          <p:nvSpPr>
            <p:cNvPr id="80902" name="Rectangle 6"/>
            <p:cNvSpPr>
              <a:spLocks noChangeArrowheads="1"/>
            </p:cNvSpPr>
            <p:nvPr/>
          </p:nvSpPr>
          <p:spPr bwMode="auto">
            <a:xfrm>
              <a:off x="4464" y="2601"/>
              <a:ext cx="1200" cy="279"/>
            </a:xfrm>
            <a:prstGeom prst="rect">
              <a:avLst/>
            </a:prstGeom>
            <a:solidFill>
              <a:schemeClr val="tx1"/>
            </a:solidFill>
            <a:ln w="9525">
              <a:solidFill>
                <a:schemeClr val="tx1"/>
              </a:solidFill>
              <a:miter lim="800000"/>
              <a:headEnd/>
              <a:tailEnd/>
            </a:ln>
            <a:effectLst/>
          </p:spPr>
          <p:txBody>
            <a:bodyPr wrap="none" anchor="ctr"/>
            <a:lstStyle/>
            <a:p>
              <a:endParaRPr lang="es-ES"/>
            </a:p>
          </p:txBody>
        </p:sp>
      </p:grpSp>
      <p:sp>
        <p:nvSpPr>
          <p:cNvPr id="80905" name="Text Box 9"/>
          <p:cNvSpPr txBox="1">
            <a:spLocks noChangeArrowheads="1"/>
          </p:cNvSpPr>
          <p:nvPr/>
        </p:nvSpPr>
        <p:spPr bwMode="auto">
          <a:xfrm>
            <a:off x="533400" y="228600"/>
            <a:ext cx="6781800" cy="4633913"/>
          </a:xfrm>
          <a:prstGeom prst="rect">
            <a:avLst/>
          </a:prstGeom>
          <a:noFill/>
          <a:ln w="9525">
            <a:noFill/>
            <a:miter lim="800000"/>
            <a:headEnd/>
            <a:tailEnd/>
          </a:ln>
          <a:effectLst/>
        </p:spPr>
        <p:txBody>
          <a:bodyPr>
            <a:spAutoFit/>
          </a:bodyPr>
          <a:lstStyle/>
          <a:p>
            <a:r>
              <a:rPr lang="es-ES">
                <a:latin typeface="Dauphin" pitchFamily="18" charset="0"/>
              </a:rPr>
              <a:t>Estaba tan desfigurado</a:t>
            </a:r>
          </a:p>
          <a:p>
            <a:r>
              <a:rPr lang="es-ES">
                <a:latin typeface="Dauphin" pitchFamily="18" charset="0"/>
              </a:rPr>
              <a:t>que no parecía hombre.</a:t>
            </a:r>
          </a:p>
          <a:p>
            <a:r>
              <a:rPr lang="es-ES">
                <a:latin typeface="Dauphin" pitchFamily="18" charset="0"/>
              </a:rPr>
              <a:t>Despreciado,</a:t>
            </a:r>
          </a:p>
          <a:p>
            <a:r>
              <a:rPr lang="es-ES">
                <a:latin typeface="Dauphin" pitchFamily="18" charset="0"/>
              </a:rPr>
              <a:t>rechazado por los hombres</a:t>
            </a:r>
          </a:p>
          <a:p>
            <a:r>
              <a:rPr lang="es-ES">
                <a:latin typeface="Dauphin" pitchFamily="18" charset="0"/>
              </a:rPr>
              <a:t>familiarizado con el sufrimiento,</a:t>
            </a:r>
          </a:p>
          <a:p>
            <a:r>
              <a:rPr lang="es-ES">
                <a:latin typeface="Dauphin" pitchFamily="18" charset="0"/>
              </a:rPr>
              <a:t>nadie se atrevía a mirarlo.</a:t>
            </a:r>
          </a:p>
          <a:p>
            <a:r>
              <a:rPr lang="es-ES">
                <a:latin typeface="Dauphin" pitchFamily="18" charset="0"/>
              </a:rPr>
              <a:t>Nuestras rebeliones lo  traspasaron</a:t>
            </a:r>
          </a:p>
          <a:p>
            <a:r>
              <a:rPr lang="es-ES">
                <a:latin typeface="Dauphin" pitchFamily="18" charset="0"/>
              </a:rPr>
              <a:t>y él llevaba nuestros sufrimientos</a:t>
            </a:r>
          </a:p>
          <a:p>
            <a:r>
              <a:rPr lang="es-ES">
                <a:latin typeface="Dauphin" pitchFamily="18" charset="0"/>
              </a:rPr>
              <a:t>Sin defensa ni justicia se lo llevaron</a:t>
            </a:r>
          </a:p>
          <a:p>
            <a:r>
              <a:rPr lang="es-ES">
                <a:latin typeface="Dauphin" pitchFamily="18" charset="0"/>
              </a:rPr>
              <a:t>lo arrancaron de la tierra de los vivos.</a:t>
            </a:r>
          </a:p>
          <a:p>
            <a:r>
              <a:rPr lang="es-ES">
                <a:latin typeface="Dauphin" pitchFamily="18" charset="0"/>
              </a:rPr>
              <a:t>Cuando era maltratado,</a:t>
            </a:r>
          </a:p>
          <a:p>
            <a:r>
              <a:rPr lang="es-ES">
                <a:latin typeface="Dauphin" pitchFamily="18" charset="0"/>
              </a:rPr>
              <a:t>se sometía y no abría la boca</a:t>
            </a:r>
          </a:p>
          <a:p>
            <a:r>
              <a:rPr lang="es-ES">
                <a:latin typeface="Dauphin" pitchFamily="18" charset="0"/>
              </a:rPr>
              <a:t>como cordero llevado al matadero.</a:t>
            </a:r>
          </a:p>
          <a:p>
            <a:endParaRPr lang="es-ES">
              <a:latin typeface="Dauphin" pitchFamily="18" charset="0"/>
            </a:endParaRPr>
          </a:p>
          <a:p>
            <a:endParaRPr lang="es-ES" sz="1800">
              <a:solidFill>
                <a:srgbClr val="9900CC"/>
              </a:solidFill>
              <a:latin typeface="Dauphin" pitchFamily="18" charset="0"/>
            </a:endParaRPr>
          </a:p>
        </p:txBody>
      </p:sp>
      <p:sp>
        <p:nvSpPr>
          <p:cNvPr id="80906" name="Text Box 10"/>
          <p:cNvSpPr txBox="1">
            <a:spLocks noChangeArrowheads="1"/>
          </p:cNvSpPr>
          <p:nvPr/>
        </p:nvSpPr>
        <p:spPr bwMode="auto">
          <a:xfrm>
            <a:off x="457200" y="4876800"/>
            <a:ext cx="7696200" cy="1917700"/>
          </a:xfrm>
          <a:prstGeom prst="rect">
            <a:avLst/>
          </a:prstGeom>
          <a:noFill/>
          <a:ln w="9525">
            <a:noFill/>
            <a:miter lim="800000"/>
            <a:headEnd/>
            <a:tailEnd/>
          </a:ln>
          <a:effectLst/>
        </p:spPr>
        <p:txBody>
          <a:bodyPr>
            <a:spAutoFit/>
          </a:bodyPr>
          <a:lstStyle/>
          <a:p>
            <a:pPr algn="ctr"/>
            <a:r>
              <a:rPr lang="es-ES" sz="2400">
                <a:solidFill>
                  <a:schemeClr val="bg1"/>
                </a:solidFill>
                <a:latin typeface="Dauphin" pitchFamily="18" charset="0"/>
              </a:rPr>
              <a:t>Por haberse entregado en lugar de los pecadores,</a:t>
            </a:r>
          </a:p>
          <a:p>
            <a:pPr algn="ctr"/>
            <a:r>
              <a:rPr lang="es-ES" sz="2400">
                <a:solidFill>
                  <a:schemeClr val="bg1"/>
                </a:solidFill>
                <a:latin typeface="Dauphin" pitchFamily="18" charset="0"/>
              </a:rPr>
              <a:t>comprenderá que no ha sufrido en vano y</a:t>
            </a:r>
            <a:endParaRPr lang="es-ES" sz="2400" b="1">
              <a:solidFill>
                <a:schemeClr val="bg1"/>
              </a:solidFill>
              <a:latin typeface="Dauphin" pitchFamily="18" charset="0"/>
            </a:endParaRPr>
          </a:p>
          <a:p>
            <a:pPr algn="ctr"/>
            <a:r>
              <a:rPr lang="es-ES" sz="2400">
                <a:solidFill>
                  <a:schemeClr val="bg1"/>
                </a:solidFill>
                <a:latin typeface="Dauphin" pitchFamily="18" charset="0"/>
              </a:rPr>
              <a:t>tendrán éxito los planes del Señor.</a:t>
            </a:r>
          </a:p>
          <a:p>
            <a:pPr algn="ctr"/>
            <a:r>
              <a:rPr lang="es-ES" sz="2400">
                <a:solidFill>
                  <a:schemeClr val="bg1"/>
                </a:solidFill>
                <a:latin typeface="Dauphin" pitchFamily="18" charset="0"/>
              </a:rPr>
              <a:t>Mi siervo traerá a muchos la salvación.</a:t>
            </a:r>
          </a:p>
          <a:p>
            <a:endParaRPr lang="es-ES" sz="2400">
              <a:solidFill>
                <a:schemeClr val="bg1"/>
              </a:solidFill>
              <a:latin typeface="Dauphin" pitchFamily="18" charset="0"/>
            </a:endParaRPr>
          </a:p>
        </p:txBody>
      </p:sp>
      <p:sp>
        <p:nvSpPr>
          <p:cNvPr id="80907" name="Rectangle 11"/>
          <p:cNvSpPr>
            <a:spLocks noGrp="1" noChangeArrowheads="1"/>
          </p:cNvSpPr>
          <p:nvPr>
            <p:ph type="title"/>
          </p:nvPr>
        </p:nvSpPr>
        <p:spPr>
          <a:xfrm>
            <a:off x="6934200" y="5867400"/>
            <a:ext cx="2209800" cy="838200"/>
          </a:xfrm>
        </p:spPr>
        <p:txBody>
          <a:bodyPr/>
          <a:lstStyle/>
          <a:p>
            <a:pPr algn="l"/>
            <a:r>
              <a:rPr lang="es-ES" sz="2000">
                <a:solidFill>
                  <a:schemeClr val="bg1"/>
                </a:solidFill>
                <a:latin typeface="Dauphin" pitchFamily="18" charset="0"/>
              </a:rPr>
              <a:t>(Is 53)</a:t>
            </a:r>
            <a:endParaRPr lang="es-ES" sz="2000" b="1">
              <a:solidFill>
                <a:schemeClr val="bg1"/>
              </a:solidFill>
              <a:latin typeface="Dauphin" pitchFamily="18" charset="0"/>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0908"/>
                                        </p:tgtEl>
                                        <p:attrNameLst>
                                          <p:attrName>style.visibility</p:attrName>
                                        </p:attrNameLst>
                                      </p:cBhvr>
                                      <p:to>
                                        <p:strVal val="visible"/>
                                      </p:to>
                                    </p:set>
                                    <p:animEffect transition="in" filter="blinds(horizontal)">
                                      <p:cBhvr>
                                        <p:cTn id="7" dur="500"/>
                                        <p:tgtEl>
                                          <p:spTgt spid="8090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80905">
                                            <p:txEl>
                                              <p:pRg st="0" end="0"/>
                                            </p:txEl>
                                          </p:spTgt>
                                        </p:tgtEl>
                                        <p:attrNameLst>
                                          <p:attrName>style.visibility</p:attrName>
                                        </p:attrNameLst>
                                      </p:cBhvr>
                                      <p:to>
                                        <p:strVal val="visible"/>
                                      </p:to>
                                    </p:set>
                                    <p:anim calcmode="lin" valueType="num">
                                      <p:cBhvr additive="base">
                                        <p:cTn id="12" dur="500" fill="hold"/>
                                        <p:tgtEl>
                                          <p:spTgt spid="80905">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8090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80905">
                                            <p:txEl>
                                              <p:pRg st="1" end="1"/>
                                            </p:txEl>
                                          </p:spTgt>
                                        </p:tgtEl>
                                        <p:attrNameLst>
                                          <p:attrName>style.visibility</p:attrName>
                                        </p:attrNameLst>
                                      </p:cBhvr>
                                      <p:to>
                                        <p:strVal val="visible"/>
                                      </p:to>
                                    </p:set>
                                    <p:anim calcmode="lin" valueType="num">
                                      <p:cBhvr additive="base">
                                        <p:cTn id="18" dur="500" fill="hold"/>
                                        <p:tgtEl>
                                          <p:spTgt spid="80905">
                                            <p:txEl>
                                              <p:pRg st="1" end="1"/>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8090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80905">
                                            <p:txEl>
                                              <p:pRg st="2" end="2"/>
                                            </p:txEl>
                                          </p:spTgt>
                                        </p:tgtEl>
                                        <p:attrNameLst>
                                          <p:attrName>style.visibility</p:attrName>
                                        </p:attrNameLst>
                                      </p:cBhvr>
                                      <p:to>
                                        <p:strVal val="visible"/>
                                      </p:to>
                                    </p:set>
                                    <p:anim calcmode="lin" valueType="num">
                                      <p:cBhvr additive="base">
                                        <p:cTn id="24" dur="500" fill="hold"/>
                                        <p:tgtEl>
                                          <p:spTgt spid="80905">
                                            <p:txEl>
                                              <p:pRg st="2" end="2"/>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8090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80905">
                                            <p:txEl>
                                              <p:pRg st="3" end="3"/>
                                            </p:txEl>
                                          </p:spTgt>
                                        </p:tgtEl>
                                        <p:attrNameLst>
                                          <p:attrName>style.visibility</p:attrName>
                                        </p:attrNameLst>
                                      </p:cBhvr>
                                      <p:to>
                                        <p:strVal val="visible"/>
                                      </p:to>
                                    </p:set>
                                    <p:anim calcmode="lin" valueType="num">
                                      <p:cBhvr additive="base">
                                        <p:cTn id="30" dur="500" fill="hold"/>
                                        <p:tgtEl>
                                          <p:spTgt spid="80905">
                                            <p:txEl>
                                              <p:pRg st="3" end="3"/>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8090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80905">
                                            <p:txEl>
                                              <p:pRg st="4" end="4"/>
                                            </p:txEl>
                                          </p:spTgt>
                                        </p:tgtEl>
                                        <p:attrNameLst>
                                          <p:attrName>style.visibility</p:attrName>
                                        </p:attrNameLst>
                                      </p:cBhvr>
                                      <p:to>
                                        <p:strVal val="visible"/>
                                      </p:to>
                                    </p:set>
                                    <p:anim calcmode="lin" valueType="num">
                                      <p:cBhvr additive="base">
                                        <p:cTn id="36" dur="500" fill="hold"/>
                                        <p:tgtEl>
                                          <p:spTgt spid="80905">
                                            <p:txEl>
                                              <p:pRg st="4" end="4"/>
                                            </p:txEl>
                                          </p:spTgt>
                                        </p:tgtEl>
                                        <p:attrNameLst>
                                          <p:attrName>ppt_x</p:attrName>
                                        </p:attrNameLst>
                                      </p:cBhvr>
                                      <p:tavLst>
                                        <p:tav tm="0">
                                          <p:val>
                                            <p:strVal val="0-#ppt_w/2"/>
                                          </p:val>
                                        </p:tav>
                                        <p:tav tm="100000">
                                          <p:val>
                                            <p:strVal val="#ppt_x"/>
                                          </p:val>
                                        </p:tav>
                                      </p:tavLst>
                                    </p:anim>
                                    <p:anim calcmode="lin" valueType="num">
                                      <p:cBhvr additive="base">
                                        <p:cTn id="37" dur="500" fill="hold"/>
                                        <p:tgtEl>
                                          <p:spTgt spid="8090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80905">
                                            <p:txEl>
                                              <p:pRg st="5" end="5"/>
                                            </p:txEl>
                                          </p:spTgt>
                                        </p:tgtEl>
                                        <p:attrNameLst>
                                          <p:attrName>style.visibility</p:attrName>
                                        </p:attrNameLst>
                                      </p:cBhvr>
                                      <p:to>
                                        <p:strVal val="visible"/>
                                      </p:to>
                                    </p:set>
                                    <p:anim calcmode="lin" valueType="num">
                                      <p:cBhvr additive="base">
                                        <p:cTn id="42" dur="500" fill="hold"/>
                                        <p:tgtEl>
                                          <p:spTgt spid="80905">
                                            <p:txEl>
                                              <p:pRg st="5" end="5"/>
                                            </p:txEl>
                                          </p:spTgt>
                                        </p:tgtEl>
                                        <p:attrNameLst>
                                          <p:attrName>ppt_x</p:attrName>
                                        </p:attrNameLst>
                                      </p:cBhvr>
                                      <p:tavLst>
                                        <p:tav tm="0">
                                          <p:val>
                                            <p:strVal val="0-#ppt_w/2"/>
                                          </p:val>
                                        </p:tav>
                                        <p:tav tm="100000">
                                          <p:val>
                                            <p:strVal val="#ppt_x"/>
                                          </p:val>
                                        </p:tav>
                                      </p:tavLst>
                                    </p:anim>
                                    <p:anim calcmode="lin" valueType="num">
                                      <p:cBhvr additive="base">
                                        <p:cTn id="43" dur="500" fill="hold"/>
                                        <p:tgtEl>
                                          <p:spTgt spid="80905">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80905">
                                            <p:txEl>
                                              <p:pRg st="6" end="6"/>
                                            </p:txEl>
                                          </p:spTgt>
                                        </p:tgtEl>
                                        <p:attrNameLst>
                                          <p:attrName>style.visibility</p:attrName>
                                        </p:attrNameLst>
                                      </p:cBhvr>
                                      <p:to>
                                        <p:strVal val="visible"/>
                                      </p:to>
                                    </p:set>
                                    <p:anim calcmode="lin" valueType="num">
                                      <p:cBhvr additive="base">
                                        <p:cTn id="48" dur="500" fill="hold"/>
                                        <p:tgtEl>
                                          <p:spTgt spid="80905">
                                            <p:txEl>
                                              <p:pRg st="6" end="6"/>
                                            </p:txEl>
                                          </p:spTgt>
                                        </p:tgtEl>
                                        <p:attrNameLst>
                                          <p:attrName>ppt_x</p:attrName>
                                        </p:attrNameLst>
                                      </p:cBhvr>
                                      <p:tavLst>
                                        <p:tav tm="0">
                                          <p:val>
                                            <p:strVal val="0-#ppt_w/2"/>
                                          </p:val>
                                        </p:tav>
                                        <p:tav tm="100000">
                                          <p:val>
                                            <p:strVal val="#ppt_x"/>
                                          </p:val>
                                        </p:tav>
                                      </p:tavLst>
                                    </p:anim>
                                    <p:anim calcmode="lin" valueType="num">
                                      <p:cBhvr additive="base">
                                        <p:cTn id="49" dur="500" fill="hold"/>
                                        <p:tgtEl>
                                          <p:spTgt spid="80905">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80905">
                                            <p:txEl>
                                              <p:pRg st="7" end="7"/>
                                            </p:txEl>
                                          </p:spTgt>
                                        </p:tgtEl>
                                        <p:attrNameLst>
                                          <p:attrName>style.visibility</p:attrName>
                                        </p:attrNameLst>
                                      </p:cBhvr>
                                      <p:to>
                                        <p:strVal val="visible"/>
                                      </p:to>
                                    </p:set>
                                    <p:anim calcmode="lin" valueType="num">
                                      <p:cBhvr additive="base">
                                        <p:cTn id="54" dur="500" fill="hold"/>
                                        <p:tgtEl>
                                          <p:spTgt spid="80905">
                                            <p:txEl>
                                              <p:pRg st="7" end="7"/>
                                            </p:txEl>
                                          </p:spTgt>
                                        </p:tgtEl>
                                        <p:attrNameLst>
                                          <p:attrName>ppt_x</p:attrName>
                                        </p:attrNameLst>
                                      </p:cBhvr>
                                      <p:tavLst>
                                        <p:tav tm="0">
                                          <p:val>
                                            <p:strVal val="0-#ppt_w/2"/>
                                          </p:val>
                                        </p:tav>
                                        <p:tav tm="100000">
                                          <p:val>
                                            <p:strVal val="#ppt_x"/>
                                          </p:val>
                                        </p:tav>
                                      </p:tavLst>
                                    </p:anim>
                                    <p:anim calcmode="lin" valueType="num">
                                      <p:cBhvr additive="base">
                                        <p:cTn id="55" dur="500" fill="hold"/>
                                        <p:tgtEl>
                                          <p:spTgt spid="80905">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80905">
                                            <p:txEl>
                                              <p:pRg st="8" end="8"/>
                                            </p:txEl>
                                          </p:spTgt>
                                        </p:tgtEl>
                                        <p:attrNameLst>
                                          <p:attrName>style.visibility</p:attrName>
                                        </p:attrNameLst>
                                      </p:cBhvr>
                                      <p:to>
                                        <p:strVal val="visible"/>
                                      </p:to>
                                    </p:set>
                                    <p:anim calcmode="lin" valueType="num">
                                      <p:cBhvr additive="base">
                                        <p:cTn id="60" dur="500" fill="hold"/>
                                        <p:tgtEl>
                                          <p:spTgt spid="80905">
                                            <p:txEl>
                                              <p:pRg st="8" end="8"/>
                                            </p:txEl>
                                          </p:spTgt>
                                        </p:tgtEl>
                                        <p:attrNameLst>
                                          <p:attrName>ppt_x</p:attrName>
                                        </p:attrNameLst>
                                      </p:cBhvr>
                                      <p:tavLst>
                                        <p:tav tm="0">
                                          <p:val>
                                            <p:strVal val="0-#ppt_w/2"/>
                                          </p:val>
                                        </p:tav>
                                        <p:tav tm="100000">
                                          <p:val>
                                            <p:strVal val="#ppt_x"/>
                                          </p:val>
                                        </p:tav>
                                      </p:tavLst>
                                    </p:anim>
                                    <p:anim calcmode="lin" valueType="num">
                                      <p:cBhvr additive="base">
                                        <p:cTn id="61" dur="500" fill="hold"/>
                                        <p:tgtEl>
                                          <p:spTgt spid="80905">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80905">
                                            <p:txEl>
                                              <p:pRg st="9" end="9"/>
                                            </p:txEl>
                                          </p:spTgt>
                                        </p:tgtEl>
                                        <p:attrNameLst>
                                          <p:attrName>style.visibility</p:attrName>
                                        </p:attrNameLst>
                                      </p:cBhvr>
                                      <p:to>
                                        <p:strVal val="visible"/>
                                      </p:to>
                                    </p:set>
                                    <p:anim calcmode="lin" valueType="num">
                                      <p:cBhvr additive="base">
                                        <p:cTn id="66" dur="500" fill="hold"/>
                                        <p:tgtEl>
                                          <p:spTgt spid="80905">
                                            <p:txEl>
                                              <p:pRg st="9" end="9"/>
                                            </p:txEl>
                                          </p:spTgt>
                                        </p:tgtEl>
                                        <p:attrNameLst>
                                          <p:attrName>ppt_x</p:attrName>
                                        </p:attrNameLst>
                                      </p:cBhvr>
                                      <p:tavLst>
                                        <p:tav tm="0">
                                          <p:val>
                                            <p:strVal val="0-#ppt_w/2"/>
                                          </p:val>
                                        </p:tav>
                                        <p:tav tm="100000">
                                          <p:val>
                                            <p:strVal val="#ppt_x"/>
                                          </p:val>
                                        </p:tav>
                                      </p:tavLst>
                                    </p:anim>
                                    <p:anim calcmode="lin" valueType="num">
                                      <p:cBhvr additive="base">
                                        <p:cTn id="67" dur="500" fill="hold"/>
                                        <p:tgtEl>
                                          <p:spTgt spid="80905">
                                            <p:txEl>
                                              <p:pRg st="9" end="9"/>
                                            </p:txEl>
                                          </p:spTgt>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8" fill="hold" grpId="0" nodeType="clickEffect">
                                  <p:stCondLst>
                                    <p:cond delay="0"/>
                                  </p:stCondLst>
                                  <p:childTnLst>
                                    <p:set>
                                      <p:cBhvr>
                                        <p:cTn id="71" dur="1" fill="hold">
                                          <p:stCondLst>
                                            <p:cond delay="0"/>
                                          </p:stCondLst>
                                        </p:cTn>
                                        <p:tgtEl>
                                          <p:spTgt spid="80905">
                                            <p:txEl>
                                              <p:pRg st="10" end="10"/>
                                            </p:txEl>
                                          </p:spTgt>
                                        </p:tgtEl>
                                        <p:attrNameLst>
                                          <p:attrName>style.visibility</p:attrName>
                                        </p:attrNameLst>
                                      </p:cBhvr>
                                      <p:to>
                                        <p:strVal val="visible"/>
                                      </p:to>
                                    </p:set>
                                    <p:anim calcmode="lin" valueType="num">
                                      <p:cBhvr additive="base">
                                        <p:cTn id="72" dur="500" fill="hold"/>
                                        <p:tgtEl>
                                          <p:spTgt spid="80905">
                                            <p:txEl>
                                              <p:pRg st="10" end="10"/>
                                            </p:txEl>
                                          </p:spTgt>
                                        </p:tgtEl>
                                        <p:attrNameLst>
                                          <p:attrName>ppt_x</p:attrName>
                                        </p:attrNameLst>
                                      </p:cBhvr>
                                      <p:tavLst>
                                        <p:tav tm="0">
                                          <p:val>
                                            <p:strVal val="0-#ppt_w/2"/>
                                          </p:val>
                                        </p:tav>
                                        <p:tav tm="100000">
                                          <p:val>
                                            <p:strVal val="#ppt_x"/>
                                          </p:val>
                                        </p:tav>
                                      </p:tavLst>
                                    </p:anim>
                                    <p:anim calcmode="lin" valueType="num">
                                      <p:cBhvr additive="base">
                                        <p:cTn id="73" dur="500" fill="hold"/>
                                        <p:tgtEl>
                                          <p:spTgt spid="80905">
                                            <p:txEl>
                                              <p:pRg st="10" end="10"/>
                                            </p:txEl>
                                          </p:spTgt>
                                        </p:tgtEl>
                                        <p:attrNameLst>
                                          <p:attrName>ppt_y</p:attrName>
                                        </p:attrNameLst>
                                      </p:cBhvr>
                                      <p:tavLst>
                                        <p:tav tm="0">
                                          <p:val>
                                            <p:strVal val="#ppt_y"/>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8" fill="hold" grpId="0" nodeType="clickEffect">
                                  <p:stCondLst>
                                    <p:cond delay="0"/>
                                  </p:stCondLst>
                                  <p:childTnLst>
                                    <p:set>
                                      <p:cBhvr>
                                        <p:cTn id="77" dur="1" fill="hold">
                                          <p:stCondLst>
                                            <p:cond delay="0"/>
                                          </p:stCondLst>
                                        </p:cTn>
                                        <p:tgtEl>
                                          <p:spTgt spid="80905">
                                            <p:txEl>
                                              <p:pRg st="11" end="11"/>
                                            </p:txEl>
                                          </p:spTgt>
                                        </p:tgtEl>
                                        <p:attrNameLst>
                                          <p:attrName>style.visibility</p:attrName>
                                        </p:attrNameLst>
                                      </p:cBhvr>
                                      <p:to>
                                        <p:strVal val="visible"/>
                                      </p:to>
                                    </p:set>
                                    <p:anim calcmode="lin" valueType="num">
                                      <p:cBhvr additive="base">
                                        <p:cTn id="78" dur="500" fill="hold"/>
                                        <p:tgtEl>
                                          <p:spTgt spid="80905">
                                            <p:txEl>
                                              <p:pRg st="11" end="11"/>
                                            </p:txEl>
                                          </p:spTgt>
                                        </p:tgtEl>
                                        <p:attrNameLst>
                                          <p:attrName>ppt_x</p:attrName>
                                        </p:attrNameLst>
                                      </p:cBhvr>
                                      <p:tavLst>
                                        <p:tav tm="0">
                                          <p:val>
                                            <p:strVal val="0-#ppt_w/2"/>
                                          </p:val>
                                        </p:tav>
                                        <p:tav tm="100000">
                                          <p:val>
                                            <p:strVal val="#ppt_x"/>
                                          </p:val>
                                        </p:tav>
                                      </p:tavLst>
                                    </p:anim>
                                    <p:anim calcmode="lin" valueType="num">
                                      <p:cBhvr additive="base">
                                        <p:cTn id="79" dur="500" fill="hold"/>
                                        <p:tgtEl>
                                          <p:spTgt spid="80905">
                                            <p:txEl>
                                              <p:pRg st="11" end="11"/>
                                            </p:txEl>
                                          </p:spTgt>
                                        </p:tgtEl>
                                        <p:attrNameLst>
                                          <p:attrName>ppt_y</p:attrName>
                                        </p:attrNameLst>
                                      </p:cBhvr>
                                      <p:tavLst>
                                        <p:tav tm="0">
                                          <p:val>
                                            <p:strVal val="#ppt_y"/>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2" presetClass="entr" presetSubtype="8" fill="hold" grpId="0" nodeType="clickEffect">
                                  <p:stCondLst>
                                    <p:cond delay="0"/>
                                  </p:stCondLst>
                                  <p:childTnLst>
                                    <p:set>
                                      <p:cBhvr>
                                        <p:cTn id="83" dur="1" fill="hold">
                                          <p:stCondLst>
                                            <p:cond delay="0"/>
                                          </p:stCondLst>
                                        </p:cTn>
                                        <p:tgtEl>
                                          <p:spTgt spid="80905">
                                            <p:txEl>
                                              <p:pRg st="12" end="12"/>
                                            </p:txEl>
                                          </p:spTgt>
                                        </p:tgtEl>
                                        <p:attrNameLst>
                                          <p:attrName>style.visibility</p:attrName>
                                        </p:attrNameLst>
                                      </p:cBhvr>
                                      <p:to>
                                        <p:strVal val="visible"/>
                                      </p:to>
                                    </p:set>
                                    <p:anim calcmode="lin" valueType="num">
                                      <p:cBhvr additive="base">
                                        <p:cTn id="84" dur="500" fill="hold"/>
                                        <p:tgtEl>
                                          <p:spTgt spid="80905">
                                            <p:txEl>
                                              <p:pRg st="12" end="12"/>
                                            </p:txEl>
                                          </p:spTgt>
                                        </p:tgtEl>
                                        <p:attrNameLst>
                                          <p:attrName>ppt_x</p:attrName>
                                        </p:attrNameLst>
                                      </p:cBhvr>
                                      <p:tavLst>
                                        <p:tav tm="0">
                                          <p:val>
                                            <p:strVal val="0-#ppt_w/2"/>
                                          </p:val>
                                        </p:tav>
                                        <p:tav tm="100000">
                                          <p:val>
                                            <p:strVal val="#ppt_x"/>
                                          </p:val>
                                        </p:tav>
                                      </p:tavLst>
                                    </p:anim>
                                    <p:anim calcmode="lin" valueType="num">
                                      <p:cBhvr additive="base">
                                        <p:cTn id="85" dur="500" fill="hold"/>
                                        <p:tgtEl>
                                          <p:spTgt spid="80905">
                                            <p:txEl>
                                              <p:pRg st="12" end="12"/>
                                            </p:txEl>
                                          </p:spTgt>
                                        </p:tgtEl>
                                        <p:attrNameLst>
                                          <p:attrName>ppt_y</p:attrName>
                                        </p:attrNameLst>
                                      </p:cBhvr>
                                      <p:tavLst>
                                        <p:tav tm="0">
                                          <p:val>
                                            <p:strVal val="#ppt_y"/>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 presetClass="entr" presetSubtype="8" fill="hold" grpId="0" nodeType="clickEffect">
                                  <p:stCondLst>
                                    <p:cond delay="0"/>
                                  </p:stCondLst>
                                  <p:childTnLst>
                                    <p:set>
                                      <p:cBhvr>
                                        <p:cTn id="89" dur="1" fill="hold">
                                          <p:stCondLst>
                                            <p:cond delay="0"/>
                                          </p:stCondLst>
                                        </p:cTn>
                                        <p:tgtEl>
                                          <p:spTgt spid="80906"/>
                                        </p:tgtEl>
                                        <p:attrNameLst>
                                          <p:attrName>style.visibility</p:attrName>
                                        </p:attrNameLst>
                                      </p:cBhvr>
                                      <p:to>
                                        <p:strVal val="visible"/>
                                      </p:to>
                                    </p:set>
                                    <p:anim calcmode="lin" valueType="num">
                                      <p:cBhvr additive="base">
                                        <p:cTn id="90" dur="500" fill="hold"/>
                                        <p:tgtEl>
                                          <p:spTgt spid="80906"/>
                                        </p:tgtEl>
                                        <p:attrNameLst>
                                          <p:attrName>ppt_x</p:attrName>
                                        </p:attrNameLst>
                                      </p:cBhvr>
                                      <p:tavLst>
                                        <p:tav tm="0">
                                          <p:val>
                                            <p:strVal val="0-#ppt_w/2"/>
                                          </p:val>
                                        </p:tav>
                                        <p:tav tm="100000">
                                          <p:val>
                                            <p:strVal val="#ppt_x"/>
                                          </p:val>
                                        </p:tav>
                                      </p:tavLst>
                                    </p:anim>
                                    <p:anim calcmode="lin" valueType="num">
                                      <p:cBhvr additive="base">
                                        <p:cTn id="91" dur="500" fill="hold"/>
                                        <p:tgtEl>
                                          <p:spTgt spid="80906"/>
                                        </p:tgtEl>
                                        <p:attrNameLst>
                                          <p:attrName>ppt_y</p:attrName>
                                        </p:attrNameLst>
                                      </p:cBhvr>
                                      <p:tavLst>
                                        <p:tav tm="0">
                                          <p:val>
                                            <p:strVal val="#ppt_y"/>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2" presetClass="entr" presetSubtype="8" fill="hold" grpId="0" nodeType="clickEffect">
                                  <p:stCondLst>
                                    <p:cond delay="0"/>
                                  </p:stCondLst>
                                  <p:childTnLst>
                                    <p:set>
                                      <p:cBhvr>
                                        <p:cTn id="95" dur="1" fill="hold">
                                          <p:stCondLst>
                                            <p:cond delay="0"/>
                                          </p:stCondLst>
                                        </p:cTn>
                                        <p:tgtEl>
                                          <p:spTgt spid="80907"/>
                                        </p:tgtEl>
                                        <p:attrNameLst>
                                          <p:attrName>style.visibility</p:attrName>
                                        </p:attrNameLst>
                                      </p:cBhvr>
                                      <p:to>
                                        <p:strVal val="visible"/>
                                      </p:to>
                                    </p:set>
                                    <p:anim calcmode="lin" valueType="num">
                                      <p:cBhvr additive="base">
                                        <p:cTn id="96" dur="500" fill="hold"/>
                                        <p:tgtEl>
                                          <p:spTgt spid="80907"/>
                                        </p:tgtEl>
                                        <p:attrNameLst>
                                          <p:attrName>ppt_x</p:attrName>
                                        </p:attrNameLst>
                                      </p:cBhvr>
                                      <p:tavLst>
                                        <p:tav tm="0">
                                          <p:val>
                                            <p:strVal val="0-#ppt_w/2"/>
                                          </p:val>
                                        </p:tav>
                                        <p:tav tm="100000">
                                          <p:val>
                                            <p:strVal val="#ppt_x"/>
                                          </p:val>
                                        </p:tav>
                                      </p:tavLst>
                                    </p:anim>
                                    <p:anim calcmode="lin" valueType="num">
                                      <p:cBhvr additive="base">
                                        <p:cTn id="97" dur="500" fill="hold"/>
                                        <p:tgtEl>
                                          <p:spTgt spid="809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905" grpId="0" build="p" autoUpdateAnimBg="0"/>
      <p:bldP spid="80906" grpId="0" autoUpdateAnimBg="0"/>
      <p:bldP spid="80907"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pic>
        <p:nvPicPr>
          <p:cNvPr id="87045" name="Picture 5" descr="CRUZ CORTADA"/>
          <p:cNvPicPr>
            <a:picLocks noChangeAspect="1" noChangeArrowheads="1"/>
          </p:cNvPicPr>
          <p:nvPr/>
        </p:nvPicPr>
        <p:blipFill>
          <a:blip r:embed="rId3"/>
          <a:srcRect/>
          <a:stretch>
            <a:fillRect/>
          </a:stretch>
        </p:blipFill>
        <p:spPr bwMode="auto">
          <a:xfrm>
            <a:off x="6858000" y="152400"/>
            <a:ext cx="2146300" cy="1028700"/>
          </a:xfrm>
          <a:prstGeom prst="rect">
            <a:avLst/>
          </a:prstGeom>
          <a:noFill/>
        </p:spPr>
      </p:pic>
      <p:sp>
        <p:nvSpPr>
          <p:cNvPr id="87053" name="Text Box 13"/>
          <p:cNvSpPr txBox="1">
            <a:spLocks noChangeArrowheads="1"/>
          </p:cNvSpPr>
          <p:nvPr/>
        </p:nvSpPr>
        <p:spPr bwMode="auto">
          <a:xfrm>
            <a:off x="304800" y="1295400"/>
            <a:ext cx="6324600" cy="1006475"/>
          </a:xfrm>
          <a:prstGeom prst="rect">
            <a:avLst/>
          </a:prstGeom>
          <a:noFill/>
          <a:ln w="9525">
            <a:noFill/>
            <a:miter lim="800000"/>
            <a:headEnd/>
            <a:tailEnd/>
          </a:ln>
          <a:effectLst/>
        </p:spPr>
        <p:txBody>
          <a:bodyPr>
            <a:spAutoFit/>
          </a:bodyPr>
          <a:lstStyle/>
          <a:p>
            <a:r>
              <a:rPr lang="es-ES">
                <a:solidFill>
                  <a:srgbClr val="FFFFCC"/>
                </a:solidFill>
              </a:rPr>
              <a:t>Después de la muerte de Jesús, sus amigos y amigas estaban escondidos por miedo a que les ocurriera los mismo que a su Maestro.</a:t>
            </a:r>
            <a:endParaRPr lang="es-ES" sz="2400" b="1">
              <a:solidFill>
                <a:srgbClr val="FFFFCC"/>
              </a:solidFill>
            </a:endParaRPr>
          </a:p>
        </p:txBody>
      </p:sp>
      <p:grpSp>
        <p:nvGrpSpPr>
          <p:cNvPr id="87066" name="Group 26"/>
          <p:cNvGrpSpPr>
            <a:grpSpLocks/>
          </p:cNvGrpSpPr>
          <p:nvPr/>
        </p:nvGrpSpPr>
        <p:grpSpPr bwMode="auto">
          <a:xfrm>
            <a:off x="152400" y="228600"/>
            <a:ext cx="5410200" cy="762000"/>
            <a:chOff x="96" y="144"/>
            <a:chExt cx="3408" cy="480"/>
          </a:xfrm>
        </p:grpSpPr>
        <p:sp>
          <p:nvSpPr>
            <p:cNvPr id="87054" name="WordArt 14"/>
            <p:cNvSpPr>
              <a:spLocks noChangeArrowheads="1" noChangeShapeType="1" noTextEdit="1"/>
            </p:cNvSpPr>
            <p:nvPr/>
          </p:nvSpPr>
          <p:spPr bwMode="auto">
            <a:xfrm>
              <a:off x="288" y="144"/>
              <a:ext cx="2496" cy="402"/>
            </a:xfrm>
            <a:prstGeom prst="rect">
              <a:avLst/>
            </a:prstGeom>
          </p:spPr>
          <p:txBody>
            <a:bodyPr wrap="none" fromWordArt="1">
              <a:prstTxWarp prst="textPlain">
                <a:avLst>
                  <a:gd name="adj" fmla="val 50000"/>
                </a:avLst>
              </a:prstTxWarp>
            </a:bodyPr>
            <a:lstStyle/>
            <a:p>
              <a:pPr algn="ctr"/>
              <a:r>
                <a:rPr lang="es-ES" sz="3600" kern="10">
                  <a:ln w="9525">
                    <a:noFill/>
                    <a:round/>
                    <a:headEnd/>
                    <a:tailEnd/>
                  </a:ln>
                  <a:solidFill>
                    <a:srgbClr val="336699"/>
                  </a:solidFill>
                  <a:effectLst>
                    <a:outerShdw dist="45791" dir="2021404" algn="ctr" rotWithShape="0">
                      <a:srgbClr val="FFFFCC"/>
                    </a:outerShdw>
                  </a:effectLst>
                  <a:latin typeface="Comic Sans MS"/>
                </a:rPr>
                <a:t>RESURRECCIÓN</a:t>
              </a:r>
            </a:p>
          </p:txBody>
        </p:sp>
        <p:sp>
          <p:nvSpPr>
            <p:cNvPr id="87055" name="Line 15"/>
            <p:cNvSpPr>
              <a:spLocks noChangeShapeType="1"/>
            </p:cNvSpPr>
            <p:nvPr/>
          </p:nvSpPr>
          <p:spPr bwMode="auto">
            <a:xfrm>
              <a:off x="96" y="624"/>
              <a:ext cx="3408" cy="0"/>
            </a:xfrm>
            <a:prstGeom prst="line">
              <a:avLst/>
            </a:prstGeom>
            <a:noFill/>
            <a:ln w="38100">
              <a:solidFill>
                <a:srgbClr val="FFFFCC"/>
              </a:solidFill>
              <a:round/>
              <a:headEnd/>
              <a:tailEnd/>
            </a:ln>
            <a:effectLst/>
          </p:spPr>
          <p:txBody>
            <a:bodyPr/>
            <a:lstStyle/>
            <a:p>
              <a:endParaRPr lang="es-ES"/>
            </a:p>
          </p:txBody>
        </p:sp>
      </p:grpSp>
      <p:pic>
        <p:nvPicPr>
          <p:cNvPr id="87046" name="Picture 6" descr="JUDAS"/>
          <p:cNvPicPr>
            <a:picLocks noChangeAspect="1" noChangeArrowheads="1"/>
          </p:cNvPicPr>
          <p:nvPr/>
        </p:nvPicPr>
        <p:blipFill>
          <a:blip r:embed="rId4"/>
          <a:srcRect/>
          <a:stretch>
            <a:fillRect/>
          </a:stretch>
        </p:blipFill>
        <p:spPr bwMode="auto">
          <a:xfrm>
            <a:off x="3733800" y="2667000"/>
            <a:ext cx="1219200" cy="1524000"/>
          </a:xfrm>
          <a:prstGeom prst="rect">
            <a:avLst/>
          </a:prstGeom>
          <a:noFill/>
        </p:spPr>
      </p:pic>
      <p:sp>
        <p:nvSpPr>
          <p:cNvPr id="87058" name="Text Box 18"/>
          <p:cNvSpPr txBox="1">
            <a:spLocks noChangeArrowheads="1"/>
          </p:cNvSpPr>
          <p:nvPr/>
        </p:nvSpPr>
        <p:spPr bwMode="auto">
          <a:xfrm>
            <a:off x="2438400" y="2971800"/>
            <a:ext cx="2209800" cy="1006475"/>
          </a:xfrm>
          <a:prstGeom prst="rect">
            <a:avLst/>
          </a:prstGeom>
          <a:noFill/>
          <a:ln w="9525">
            <a:noFill/>
            <a:miter lim="800000"/>
            <a:headEnd/>
            <a:tailEnd/>
          </a:ln>
          <a:effectLst/>
        </p:spPr>
        <p:txBody>
          <a:bodyPr>
            <a:spAutoFit/>
          </a:bodyPr>
          <a:lstStyle/>
          <a:p>
            <a:r>
              <a:rPr lang="es-ES">
                <a:solidFill>
                  <a:srgbClr val="FFFFCC"/>
                </a:solidFill>
              </a:rPr>
              <a:t>Tomás era el culmen de la desconfianza</a:t>
            </a:r>
            <a:endParaRPr lang="es-ES" sz="2400" b="1">
              <a:solidFill>
                <a:srgbClr val="FFFFCC"/>
              </a:solidFill>
            </a:endParaRPr>
          </a:p>
        </p:txBody>
      </p:sp>
      <p:pic>
        <p:nvPicPr>
          <p:cNvPr id="87050" name="Picture 10" descr="MARIA MAGDALENA"/>
          <p:cNvPicPr>
            <a:picLocks noChangeAspect="1" noChangeArrowheads="1"/>
          </p:cNvPicPr>
          <p:nvPr/>
        </p:nvPicPr>
        <p:blipFill>
          <a:blip r:embed="rId5"/>
          <a:srcRect/>
          <a:stretch>
            <a:fillRect/>
          </a:stretch>
        </p:blipFill>
        <p:spPr bwMode="auto">
          <a:xfrm>
            <a:off x="152400" y="2667000"/>
            <a:ext cx="1804988" cy="3352800"/>
          </a:xfrm>
          <a:prstGeom prst="rect">
            <a:avLst/>
          </a:prstGeom>
          <a:noFill/>
        </p:spPr>
      </p:pic>
      <p:sp>
        <p:nvSpPr>
          <p:cNvPr id="87059" name="Text Box 19"/>
          <p:cNvSpPr txBox="1">
            <a:spLocks noChangeArrowheads="1"/>
          </p:cNvSpPr>
          <p:nvPr/>
        </p:nvSpPr>
        <p:spPr bwMode="auto">
          <a:xfrm>
            <a:off x="457200" y="4114800"/>
            <a:ext cx="2590800" cy="701675"/>
          </a:xfrm>
          <a:prstGeom prst="rect">
            <a:avLst/>
          </a:prstGeom>
          <a:noFill/>
          <a:ln w="9525">
            <a:noFill/>
            <a:miter lim="800000"/>
            <a:headEnd/>
            <a:tailEnd/>
          </a:ln>
          <a:effectLst/>
        </p:spPr>
        <p:txBody>
          <a:bodyPr>
            <a:spAutoFit/>
          </a:bodyPr>
          <a:lstStyle/>
          <a:p>
            <a:r>
              <a:rPr lang="es-ES">
                <a:solidFill>
                  <a:srgbClr val="FFFFCC"/>
                </a:solidFill>
              </a:rPr>
              <a:t>María Magdalena estaba desesperada</a:t>
            </a:r>
            <a:endParaRPr lang="es-ES" sz="2400" b="1">
              <a:solidFill>
                <a:srgbClr val="FFFFCC"/>
              </a:solidFill>
            </a:endParaRPr>
          </a:p>
        </p:txBody>
      </p:sp>
      <p:pic>
        <p:nvPicPr>
          <p:cNvPr id="87052" name="Picture 12" descr="AISLAMIENTO"/>
          <p:cNvPicPr>
            <a:picLocks noChangeAspect="1" noChangeArrowheads="1"/>
          </p:cNvPicPr>
          <p:nvPr/>
        </p:nvPicPr>
        <p:blipFill>
          <a:blip r:embed="rId6"/>
          <a:srcRect/>
          <a:stretch>
            <a:fillRect/>
          </a:stretch>
        </p:blipFill>
        <p:spPr bwMode="auto">
          <a:xfrm>
            <a:off x="5791200" y="4191000"/>
            <a:ext cx="2667000" cy="2000250"/>
          </a:xfrm>
          <a:prstGeom prst="rect">
            <a:avLst/>
          </a:prstGeom>
          <a:noFill/>
        </p:spPr>
      </p:pic>
      <p:sp>
        <p:nvSpPr>
          <p:cNvPr id="87060" name="Text Box 20"/>
          <p:cNvSpPr txBox="1">
            <a:spLocks noChangeArrowheads="1"/>
          </p:cNvSpPr>
          <p:nvPr/>
        </p:nvSpPr>
        <p:spPr bwMode="auto">
          <a:xfrm>
            <a:off x="4572000" y="4800600"/>
            <a:ext cx="2209800" cy="1006475"/>
          </a:xfrm>
          <a:prstGeom prst="rect">
            <a:avLst/>
          </a:prstGeom>
          <a:noFill/>
          <a:ln w="9525">
            <a:noFill/>
            <a:miter lim="800000"/>
            <a:headEnd/>
            <a:tailEnd/>
          </a:ln>
          <a:effectLst/>
        </p:spPr>
        <p:txBody>
          <a:bodyPr>
            <a:spAutoFit/>
          </a:bodyPr>
          <a:lstStyle/>
          <a:p>
            <a:r>
              <a:rPr lang="es-ES">
                <a:solidFill>
                  <a:srgbClr val="FFFFCC"/>
                </a:solidFill>
              </a:rPr>
              <a:t>Pedro estaba avergonzado y culpabilizado</a:t>
            </a:r>
            <a:endParaRPr lang="es-ES" sz="2400" b="1">
              <a:solidFill>
                <a:srgbClr val="FFFF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87066"/>
                                        </p:tgtEl>
                                        <p:attrNameLst>
                                          <p:attrName>style.visibility</p:attrName>
                                        </p:attrNameLst>
                                      </p:cBhvr>
                                      <p:to>
                                        <p:strVal val="visible"/>
                                      </p:to>
                                    </p:set>
                                    <p:anim calcmode="lin" valueType="num">
                                      <p:cBhvr additive="base">
                                        <p:cTn id="7" dur="500" fill="hold"/>
                                        <p:tgtEl>
                                          <p:spTgt spid="87066"/>
                                        </p:tgtEl>
                                        <p:attrNameLst>
                                          <p:attrName>ppt_x</p:attrName>
                                        </p:attrNameLst>
                                      </p:cBhvr>
                                      <p:tavLst>
                                        <p:tav tm="0">
                                          <p:val>
                                            <p:strVal val="0-#ppt_w/2"/>
                                          </p:val>
                                        </p:tav>
                                        <p:tav tm="100000">
                                          <p:val>
                                            <p:strVal val="#ppt_x"/>
                                          </p:val>
                                        </p:tav>
                                      </p:tavLst>
                                    </p:anim>
                                    <p:anim calcmode="lin" valueType="num">
                                      <p:cBhvr additive="base">
                                        <p:cTn id="8" dur="500" fill="hold"/>
                                        <p:tgtEl>
                                          <p:spTgt spid="8706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87045"/>
                                        </p:tgtEl>
                                        <p:attrNameLst>
                                          <p:attrName>style.visibility</p:attrName>
                                        </p:attrNameLst>
                                      </p:cBhvr>
                                      <p:to>
                                        <p:strVal val="visible"/>
                                      </p:to>
                                    </p:set>
                                    <p:animEffect transition="in" filter="blinds(horizontal)">
                                      <p:cBhvr>
                                        <p:cTn id="13" dur="500"/>
                                        <p:tgtEl>
                                          <p:spTgt spid="87045"/>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87053"/>
                                        </p:tgtEl>
                                        <p:attrNameLst>
                                          <p:attrName>style.visibility</p:attrName>
                                        </p:attrNameLst>
                                      </p:cBhvr>
                                      <p:to>
                                        <p:strVal val="visible"/>
                                      </p:to>
                                    </p:set>
                                    <p:anim calcmode="lin" valueType="num">
                                      <p:cBhvr additive="base">
                                        <p:cTn id="18" dur="500" fill="hold"/>
                                        <p:tgtEl>
                                          <p:spTgt spid="87053"/>
                                        </p:tgtEl>
                                        <p:attrNameLst>
                                          <p:attrName>ppt_x</p:attrName>
                                        </p:attrNameLst>
                                      </p:cBhvr>
                                      <p:tavLst>
                                        <p:tav tm="0">
                                          <p:val>
                                            <p:strVal val="0-#ppt_w/2"/>
                                          </p:val>
                                        </p:tav>
                                        <p:tav tm="100000">
                                          <p:val>
                                            <p:strVal val="#ppt_x"/>
                                          </p:val>
                                        </p:tav>
                                      </p:tavLst>
                                    </p:anim>
                                    <p:anim calcmode="lin" valueType="num">
                                      <p:cBhvr additive="base">
                                        <p:cTn id="19" dur="500" fill="hold"/>
                                        <p:tgtEl>
                                          <p:spTgt spid="8705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87050"/>
                                        </p:tgtEl>
                                        <p:attrNameLst>
                                          <p:attrName>style.visibility</p:attrName>
                                        </p:attrNameLst>
                                      </p:cBhvr>
                                      <p:to>
                                        <p:strVal val="visible"/>
                                      </p:to>
                                    </p:set>
                                    <p:animEffect transition="in" filter="blinds(horizontal)">
                                      <p:cBhvr>
                                        <p:cTn id="24" dur="500"/>
                                        <p:tgtEl>
                                          <p:spTgt spid="87050"/>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87059"/>
                                        </p:tgtEl>
                                        <p:attrNameLst>
                                          <p:attrName>style.visibility</p:attrName>
                                        </p:attrNameLst>
                                      </p:cBhvr>
                                      <p:to>
                                        <p:strVal val="visible"/>
                                      </p:to>
                                    </p:set>
                                    <p:anim calcmode="lin" valueType="num">
                                      <p:cBhvr additive="base">
                                        <p:cTn id="29" dur="500" fill="hold"/>
                                        <p:tgtEl>
                                          <p:spTgt spid="87059"/>
                                        </p:tgtEl>
                                        <p:attrNameLst>
                                          <p:attrName>ppt_x</p:attrName>
                                        </p:attrNameLst>
                                      </p:cBhvr>
                                      <p:tavLst>
                                        <p:tav tm="0">
                                          <p:val>
                                            <p:strVal val="0-#ppt_w/2"/>
                                          </p:val>
                                        </p:tav>
                                        <p:tav tm="100000">
                                          <p:val>
                                            <p:strVal val="#ppt_x"/>
                                          </p:val>
                                        </p:tav>
                                      </p:tavLst>
                                    </p:anim>
                                    <p:anim calcmode="lin" valueType="num">
                                      <p:cBhvr additive="base">
                                        <p:cTn id="30" dur="500" fill="hold"/>
                                        <p:tgtEl>
                                          <p:spTgt spid="87059"/>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nodeType="clickEffect">
                                  <p:stCondLst>
                                    <p:cond delay="0"/>
                                  </p:stCondLst>
                                  <p:childTnLst>
                                    <p:set>
                                      <p:cBhvr>
                                        <p:cTn id="34" dur="1" fill="hold">
                                          <p:stCondLst>
                                            <p:cond delay="0"/>
                                          </p:stCondLst>
                                        </p:cTn>
                                        <p:tgtEl>
                                          <p:spTgt spid="87046"/>
                                        </p:tgtEl>
                                        <p:attrNameLst>
                                          <p:attrName>style.visibility</p:attrName>
                                        </p:attrNameLst>
                                      </p:cBhvr>
                                      <p:to>
                                        <p:strVal val="visible"/>
                                      </p:to>
                                    </p:set>
                                    <p:animEffect transition="in" filter="blinds(horizontal)">
                                      <p:cBhvr>
                                        <p:cTn id="35" dur="500"/>
                                        <p:tgtEl>
                                          <p:spTgt spid="87046"/>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8" fill="hold" grpId="0" nodeType="clickEffect">
                                  <p:stCondLst>
                                    <p:cond delay="0"/>
                                  </p:stCondLst>
                                  <p:childTnLst>
                                    <p:set>
                                      <p:cBhvr>
                                        <p:cTn id="39" dur="1" fill="hold">
                                          <p:stCondLst>
                                            <p:cond delay="0"/>
                                          </p:stCondLst>
                                        </p:cTn>
                                        <p:tgtEl>
                                          <p:spTgt spid="87058"/>
                                        </p:tgtEl>
                                        <p:attrNameLst>
                                          <p:attrName>style.visibility</p:attrName>
                                        </p:attrNameLst>
                                      </p:cBhvr>
                                      <p:to>
                                        <p:strVal val="visible"/>
                                      </p:to>
                                    </p:set>
                                    <p:anim calcmode="lin" valueType="num">
                                      <p:cBhvr additive="base">
                                        <p:cTn id="40" dur="500" fill="hold"/>
                                        <p:tgtEl>
                                          <p:spTgt spid="87058"/>
                                        </p:tgtEl>
                                        <p:attrNameLst>
                                          <p:attrName>ppt_x</p:attrName>
                                        </p:attrNameLst>
                                      </p:cBhvr>
                                      <p:tavLst>
                                        <p:tav tm="0">
                                          <p:val>
                                            <p:strVal val="0-#ppt_w/2"/>
                                          </p:val>
                                        </p:tav>
                                        <p:tav tm="100000">
                                          <p:val>
                                            <p:strVal val="#ppt_x"/>
                                          </p:val>
                                        </p:tav>
                                      </p:tavLst>
                                    </p:anim>
                                    <p:anim calcmode="lin" valueType="num">
                                      <p:cBhvr additive="base">
                                        <p:cTn id="41" dur="500" fill="hold"/>
                                        <p:tgtEl>
                                          <p:spTgt spid="87058"/>
                                        </p:tgtEl>
                                        <p:attrNameLst>
                                          <p:attrName>ppt_y</p:attrName>
                                        </p:attrNameLst>
                                      </p:cBhvr>
                                      <p:tavLst>
                                        <p:tav tm="0">
                                          <p:val>
                                            <p:strVal val="#ppt_y"/>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nodeType="clickEffect">
                                  <p:stCondLst>
                                    <p:cond delay="0"/>
                                  </p:stCondLst>
                                  <p:childTnLst>
                                    <p:set>
                                      <p:cBhvr>
                                        <p:cTn id="45" dur="1" fill="hold">
                                          <p:stCondLst>
                                            <p:cond delay="0"/>
                                          </p:stCondLst>
                                        </p:cTn>
                                        <p:tgtEl>
                                          <p:spTgt spid="87052"/>
                                        </p:tgtEl>
                                        <p:attrNameLst>
                                          <p:attrName>style.visibility</p:attrName>
                                        </p:attrNameLst>
                                      </p:cBhvr>
                                      <p:to>
                                        <p:strVal val="visible"/>
                                      </p:to>
                                    </p:set>
                                    <p:animEffect transition="in" filter="blinds(horizontal)">
                                      <p:cBhvr>
                                        <p:cTn id="46" dur="500"/>
                                        <p:tgtEl>
                                          <p:spTgt spid="87052"/>
                                        </p:tgtEl>
                                      </p:cBhvr>
                                    </p:animEffect>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87060"/>
                                        </p:tgtEl>
                                        <p:attrNameLst>
                                          <p:attrName>style.visibility</p:attrName>
                                        </p:attrNameLst>
                                      </p:cBhvr>
                                      <p:to>
                                        <p:strVal val="visible"/>
                                      </p:to>
                                    </p:set>
                                    <p:anim calcmode="lin" valueType="num">
                                      <p:cBhvr additive="base">
                                        <p:cTn id="51" dur="500" fill="hold"/>
                                        <p:tgtEl>
                                          <p:spTgt spid="87060"/>
                                        </p:tgtEl>
                                        <p:attrNameLst>
                                          <p:attrName>ppt_x</p:attrName>
                                        </p:attrNameLst>
                                      </p:cBhvr>
                                      <p:tavLst>
                                        <p:tav tm="0">
                                          <p:val>
                                            <p:strVal val="0-#ppt_w/2"/>
                                          </p:val>
                                        </p:tav>
                                        <p:tav tm="100000">
                                          <p:val>
                                            <p:strVal val="#ppt_x"/>
                                          </p:val>
                                        </p:tav>
                                      </p:tavLst>
                                    </p:anim>
                                    <p:anim calcmode="lin" valueType="num">
                                      <p:cBhvr additive="base">
                                        <p:cTn id="52" dur="500" fill="hold"/>
                                        <p:tgtEl>
                                          <p:spTgt spid="870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3" grpId="0" autoUpdateAnimBg="0"/>
      <p:bldP spid="87058" grpId="0" autoUpdateAnimBg="0"/>
      <p:bldP spid="87059" grpId="0" autoUpdateAnimBg="0"/>
      <p:bldP spid="87060"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pic>
        <p:nvPicPr>
          <p:cNvPr id="84995" name="Picture 3" descr="EMAUS"/>
          <p:cNvPicPr>
            <a:picLocks noChangeAspect="1" noChangeArrowheads="1"/>
          </p:cNvPicPr>
          <p:nvPr/>
        </p:nvPicPr>
        <p:blipFill>
          <a:blip r:embed="rId4"/>
          <a:srcRect/>
          <a:stretch>
            <a:fillRect/>
          </a:stretch>
        </p:blipFill>
        <p:spPr bwMode="auto">
          <a:xfrm>
            <a:off x="609600" y="381000"/>
            <a:ext cx="6934200" cy="4611688"/>
          </a:xfrm>
          <a:prstGeom prst="rect">
            <a:avLst/>
          </a:prstGeom>
          <a:noFill/>
        </p:spPr>
      </p:pic>
      <p:grpSp>
        <p:nvGrpSpPr>
          <p:cNvPr id="84998" name="Group 6"/>
          <p:cNvGrpSpPr>
            <a:grpSpLocks/>
          </p:cNvGrpSpPr>
          <p:nvPr/>
        </p:nvGrpSpPr>
        <p:grpSpPr bwMode="auto">
          <a:xfrm>
            <a:off x="3429000" y="4343400"/>
            <a:ext cx="5403850" cy="2076450"/>
            <a:chOff x="2160" y="2736"/>
            <a:chExt cx="3404" cy="1308"/>
          </a:xfrm>
        </p:grpSpPr>
        <p:pic>
          <p:nvPicPr>
            <p:cNvPr id="84996" name="Picture 4" descr="ROMPECABEZA MUJER"/>
            <p:cNvPicPr>
              <a:picLocks noChangeAspect="1" noChangeArrowheads="1"/>
            </p:cNvPicPr>
            <p:nvPr/>
          </p:nvPicPr>
          <p:blipFill>
            <a:blip r:embed="rId5"/>
            <a:srcRect/>
            <a:stretch>
              <a:fillRect/>
            </a:stretch>
          </p:blipFill>
          <p:spPr bwMode="auto">
            <a:xfrm>
              <a:off x="4464" y="2736"/>
              <a:ext cx="1100" cy="1308"/>
            </a:xfrm>
            <a:prstGeom prst="rect">
              <a:avLst/>
            </a:prstGeom>
            <a:noFill/>
          </p:spPr>
        </p:pic>
        <p:sp>
          <p:nvSpPr>
            <p:cNvPr id="84997" name="Text Box 5"/>
            <p:cNvSpPr txBox="1">
              <a:spLocks noChangeArrowheads="1"/>
            </p:cNvSpPr>
            <p:nvPr/>
          </p:nvSpPr>
          <p:spPr bwMode="auto">
            <a:xfrm>
              <a:off x="2160" y="3360"/>
              <a:ext cx="2064" cy="442"/>
            </a:xfrm>
            <a:prstGeom prst="rect">
              <a:avLst/>
            </a:prstGeom>
            <a:noFill/>
            <a:ln w="9525">
              <a:noFill/>
              <a:miter lim="800000"/>
              <a:headEnd/>
              <a:tailEnd/>
            </a:ln>
            <a:effectLst/>
          </p:spPr>
          <p:txBody>
            <a:bodyPr>
              <a:spAutoFit/>
            </a:bodyPr>
            <a:lstStyle/>
            <a:p>
              <a:r>
                <a:rPr lang="es-ES">
                  <a:solidFill>
                    <a:srgbClr val="FFFFCC"/>
                  </a:solidFill>
                </a:rPr>
                <a:t>Y todos se sentían rotos y fracasados</a:t>
              </a:r>
              <a:endParaRPr lang="es-ES" sz="2400" b="1">
                <a:solidFill>
                  <a:srgbClr val="FFFFCC"/>
                </a:solidFill>
              </a:endParaRPr>
            </a:p>
          </p:txBody>
        </p:sp>
      </p:gr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4995"/>
                                        </p:tgtEl>
                                        <p:attrNameLst>
                                          <p:attrName>style.visibility</p:attrName>
                                        </p:attrNameLst>
                                      </p:cBhvr>
                                      <p:to>
                                        <p:strVal val="visible"/>
                                      </p:to>
                                    </p:set>
                                    <p:animEffect transition="in" filter="blinds(horizontal)">
                                      <p:cBhvr>
                                        <p:cTn id="7" dur="500"/>
                                        <p:tgtEl>
                                          <p:spTgt spid="8499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84998"/>
                                        </p:tgtEl>
                                        <p:attrNameLst>
                                          <p:attrName>style.visibility</p:attrName>
                                        </p:attrNameLst>
                                      </p:cBhvr>
                                      <p:to>
                                        <p:strVal val="visible"/>
                                      </p:to>
                                    </p:set>
                                    <p:animEffect transition="in" filter="dissolve">
                                      <p:cBhvr>
                                        <p:cTn id="12" dur="500"/>
                                        <p:tgtEl>
                                          <p:spTgt spid="849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sp>
        <p:nvSpPr>
          <p:cNvPr id="89092" name="Text Box 4"/>
          <p:cNvSpPr txBox="1">
            <a:spLocks noChangeArrowheads="1"/>
          </p:cNvSpPr>
          <p:nvPr/>
        </p:nvSpPr>
        <p:spPr bwMode="auto">
          <a:xfrm>
            <a:off x="152400" y="457200"/>
            <a:ext cx="6324600" cy="1006475"/>
          </a:xfrm>
          <a:prstGeom prst="rect">
            <a:avLst/>
          </a:prstGeom>
          <a:noFill/>
          <a:ln w="9525">
            <a:noFill/>
            <a:miter lim="800000"/>
            <a:headEnd/>
            <a:tailEnd/>
          </a:ln>
          <a:effectLst/>
        </p:spPr>
        <p:txBody>
          <a:bodyPr>
            <a:spAutoFit/>
          </a:bodyPr>
          <a:lstStyle/>
          <a:p>
            <a:r>
              <a:rPr lang="es-ES">
                <a:solidFill>
                  <a:srgbClr val="000099"/>
                </a:solidFill>
              </a:rPr>
              <a:t>Sin embargo, poco tiempo después, empezaron a anunciar en el mismo Jerusalén que Jesús estaba vivo y que todo había merecido la pena.</a:t>
            </a:r>
            <a:endParaRPr lang="es-ES" sz="2400" b="1">
              <a:solidFill>
                <a:srgbClr val="000099"/>
              </a:solidFill>
            </a:endParaRPr>
          </a:p>
        </p:txBody>
      </p:sp>
      <p:pic>
        <p:nvPicPr>
          <p:cNvPr id="89093" name="Picture 5" descr="SEPULCRO VACIO"/>
          <p:cNvPicPr>
            <a:picLocks noChangeAspect="1" noChangeArrowheads="1"/>
          </p:cNvPicPr>
          <p:nvPr/>
        </p:nvPicPr>
        <p:blipFill>
          <a:blip r:embed="rId4"/>
          <a:srcRect/>
          <a:stretch>
            <a:fillRect/>
          </a:stretch>
        </p:blipFill>
        <p:spPr bwMode="auto">
          <a:xfrm>
            <a:off x="7010400" y="381000"/>
            <a:ext cx="1905000" cy="1358900"/>
          </a:xfrm>
          <a:prstGeom prst="rect">
            <a:avLst/>
          </a:prstGeom>
          <a:noFill/>
        </p:spPr>
      </p:pic>
      <p:sp>
        <p:nvSpPr>
          <p:cNvPr id="89097" name="Text Box 9"/>
          <p:cNvSpPr txBox="1">
            <a:spLocks noChangeArrowheads="1"/>
          </p:cNvSpPr>
          <p:nvPr/>
        </p:nvSpPr>
        <p:spPr bwMode="auto">
          <a:xfrm>
            <a:off x="1219200" y="1981200"/>
            <a:ext cx="6324600" cy="701675"/>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4000">
                <a:solidFill>
                  <a:srgbClr val="000099"/>
                </a:solidFill>
              </a:rPr>
              <a:t>¿QUÉ HABÍA PASADO?</a:t>
            </a:r>
            <a:endParaRPr lang="es-ES" sz="4000" b="1">
              <a:solidFill>
                <a:srgbClr val="000099"/>
              </a:solidFill>
            </a:endParaRPr>
          </a:p>
        </p:txBody>
      </p:sp>
      <p:grpSp>
        <p:nvGrpSpPr>
          <p:cNvPr id="89101" name="Group 13"/>
          <p:cNvGrpSpPr>
            <a:grpSpLocks/>
          </p:cNvGrpSpPr>
          <p:nvPr/>
        </p:nvGrpSpPr>
        <p:grpSpPr bwMode="auto">
          <a:xfrm>
            <a:off x="457200" y="2895600"/>
            <a:ext cx="8305800" cy="3810000"/>
            <a:chOff x="288" y="1824"/>
            <a:chExt cx="5232" cy="2400"/>
          </a:xfrm>
        </p:grpSpPr>
        <p:sp>
          <p:nvSpPr>
            <p:cNvPr id="89098" name="Rectangle 10"/>
            <p:cNvSpPr>
              <a:spLocks noChangeArrowheads="1"/>
            </p:cNvSpPr>
            <p:nvPr/>
          </p:nvSpPr>
          <p:spPr bwMode="auto">
            <a:xfrm>
              <a:off x="288" y="1824"/>
              <a:ext cx="5232" cy="2400"/>
            </a:xfrm>
            <a:prstGeom prst="rect">
              <a:avLst/>
            </a:prstGeom>
            <a:gradFill rotWithShape="0">
              <a:gsLst>
                <a:gs pos="0">
                  <a:srgbClr val="03D4A8"/>
                </a:gs>
                <a:gs pos="25000">
                  <a:srgbClr val="21D6E0"/>
                </a:gs>
                <a:gs pos="75000">
                  <a:srgbClr val="0087E6"/>
                </a:gs>
                <a:gs pos="100000">
                  <a:srgbClr val="005CBF"/>
                </a:gs>
              </a:gsLst>
              <a:path path="shape">
                <a:fillToRect l="50000" t="50000" r="50000" b="50000"/>
              </a:path>
            </a:gradFill>
            <a:ln w="9525">
              <a:solidFill>
                <a:srgbClr val="CCECFF"/>
              </a:solidFill>
              <a:miter lim="800000"/>
              <a:headEnd/>
              <a:tailEnd/>
            </a:ln>
            <a:effectLst/>
          </p:spPr>
          <p:txBody>
            <a:bodyPr wrap="none" anchor="ctr"/>
            <a:lstStyle/>
            <a:p>
              <a:endParaRPr lang="es-ES"/>
            </a:p>
          </p:txBody>
        </p:sp>
        <p:sp>
          <p:nvSpPr>
            <p:cNvPr id="89099" name="Text Box 11"/>
            <p:cNvSpPr txBox="1">
              <a:spLocks noChangeArrowheads="1"/>
            </p:cNvSpPr>
            <p:nvPr/>
          </p:nvSpPr>
          <p:spPr bwMode="auto">
            <a:xfrm>
              <a:off x="480" y="2112"/>
              <a:ext cx="4848" cy="1094"/>
            </a:xfrm>
            <a:prstGeom prst="rect">
              <a:avLst/>
            </a:prstGeom>
            <a:noFill/>
            <a:ln w="9525">
              <a:noFill/>
              <a:miter lim="800000"/>
              <a:headEnd/>
              <a:tailEnd/>
            </a:ln>
            <a:effectLst>
              <a:outerShdw dist="35921" dir="2700000" algn="ctr" rotWithShape="0">
                <a:srgbClr val="FFFFCC"/>
              </a:outerShdw>
            </a:effectLst>
          </p:spPr>
          <p:txBody>
            <a:bodyPr>
              <a:spAutoFit/>
            </a:bodyPr>
            <a:lstStyle/>
            <a:p>
              <a:pPr algn="ctr"/>
              <a:r>
                <a:rPr lang="es-ES" sz="5400">
                  <a:solidFill>
                    <a:srgbClr val="000099"/>
                  </a:solidFill>
                </a:rPr>
                <a:t>¡¡¡JESUCRISTO HA RESUCITADO¡¡¡</a:t>
              </a:r>
              <a:endParaRPr lang="es-ES" sz="5400" b="1">
                <a:solidFill>
                  <a:srgbClr val="000099"/>
                </a:solidFill>
              </a:endParaRPr>
            </a:p>
          </p:txBody>
        </p:sp>
      </p:grpSp>
      <p:sp>
        <p:nvSpPr>
          <p:cNvPr id="89100" name="Text Box 12"/>
          <p:cNvSpPr txBox="1">
            <a:spLocks noChangeArrowheads="1"/>
          </p:cNvSpPr>
          <p:nvPr/>
        </p:nvSpPr>
        <p:spPr bwMode="auto">
          <a:xfrm>
            <a:off x="304800" y="5514975"/>
            <a:ext cx="8305800" cy="1190625"/>
          </a:xfrm>
          <a:prstGeom prst="rect">
            <a:avLst/>
          </a:prstGeom>
          <a:noFill/>
          <a:ln w="9525">
            <a:noFill/>
            <a:miter lim="800000"/>
            <a:headEnd/>
            <a:tailEnd/>
          </a:ln>
          <a:effectLst>
            <a:outerShdw dist="35921" dir="2700000" algn="ctr" rotWithShape="0">
              <a:srgbClr val="000099"/>
            </a:outerShdw>
          </a:effectLst>
        </p:spPr>
        <p:txBody>
          <a:bodyPr>
            <a:spAutoFit/>
          </a:bodyPr>
          <a:lstStyle/>
          <a:p>
            <a:pPr algn="ctr"/>
            <a:r>
              <a:rPr lang="es-ES" sz="3600">
                <a:solidFill>
                  <a:srgbClr val="FFFFCC"/>
                </a:solidFill>
              </a:rPr>
              <a:t>¡DIOS LE HA DADO LA RAZÓN A JESÚS!</a:t>
            </a:r>
            <a:endParaRPr lang="es-ES" sz="3600" b="1">
              <a:solidFill>
                <a:srgbClr val="FFFFCC"/>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9093"/>
                                        </p:tgtEl>
                                        <p:attrNameLst>
                                          <p:attrName>style.visibility</p:attrName>
                                        </p:attrNameLst>
                                      </p:cBhvr>
                                      <p:to>
                                        <p:strVal val="visible"/>
                                      </p:to>
                                    </p:set>
                                    <p:animEffect transition="in" filter="blinds(horizontal)">
                                      <p:cBhvr>
                                        <p:cTn id="7" dur="500"/>
                                        <p:tgtEl>
                                          <p:spTgt spid="8909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 fill="hold" grpId="0" nodeType="clickEffect">
                                  <p:stCondLst>
                                    <p:cond delay="0"/>
                                  </p:stCondLst>
                                  <p:childTnLst>
                                    <p:set>
                                      <p:cBhvr>
                                        <p:cTn id="11" dur="1" fill="hold">
                                          <p:stCondLst>
                                            <p:cond delay="0"/>
                                          </p:stCondLst>
                                        </p:cTn>
                                        <p:tgtEl>
                                          <p:spTgt spid="89092"/>
                                        </p:tgtEl>
                                        <p:attrNameLst>
                                          <p:attrName>style.visibility</p:attrName>
                                        </p:attrNameLst>
                                      </p:cBhvr>
                                      <p:to>
                                        <p:strVal val="visible"/>
                                      </p:to>
                                    </p:set>
                                    <p:anim calcmode="lin" valueType="num">
                                      <p:cBhvr additive="base">
                                        <p:cTn id="12" dur="500" fill="hold"/>
                                        <p:tgtEl>
                                          <p:spTgt spid="89092"/>
                                        </p:tgtEl>
                                        <p:attrNameLst>
                                          <p:attrName>ppt_x</p:attrName>
                                        </p:attrNameLst>
                                      </p:cBhvr>
                                      <p:tavLst>
                                        <p:tav tm="0">
                                          <p:val>
                                            <p:strVal val="#ppt_x"/>
                                          </p:val>
                                        </p:tav>
                                        <p:tav tm="100000">
                                          <p:val>
                                            <p:strVal val="#ppt_x"/>
                                          </p:val>
                                        </p:tav>
                                      </p:tavLst>
                                    </p:anim>
                                    <p:anim calcmode="lin" valueType="num">
                                      <p:cBhvr additive="base">
                                        <p:cTn id="13" dur="500" fill="hold"/>
                                        <p:tgtEl>
                                          <p:spTgt spid="89092"/>
                                        </p:tgtEl>
                                        <p:attrNameLst>
                                          <p:attrName>ppt_y</p:attrName>
                                        </p:attrNameLst>
                                      </p:cBhvr>
                                      <p:tavLst>
                                        <p:tav tm="0">
                                          <p:val>
                                            <p:strVal val="0-#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iterate type="wd">
                                    <p:tmPct val="100000"/>
                                  </p:iterate>
                                  <p:childTnLst>
                                    <p:set>
                                      <p:cBhvr>
                                        <p:cTn id="17" dur="1" fill="hold">
                                          <p:stCondLst>
                                            <p:cond delay="0"/>
                                          </p:stCondLst>
                                        </p:cTn>
                                        <p:tgtEl>
                                          <p:spTgt spid="89097"/>
                                        </p:tgtEl>
                                        <p:attrNameLst>
                                          <p:attrName>style.visibility</p:attrName>
                                        </p:attrNameLst>
                                      </p:cBhvr>
                                      <p:to>
                                        <p:strVal val="visible"/>
                                      </p:to>
                                    </p:set>
                                    <p:anim calcmode="lin" valueType="num">
                                      <p:cBhvr additive="base">
                                        <p:cTn id="18" dur="300" fill="hold"/>
                                        <p:tgtEl>
                                          <p:spTgt spid="89097"/>
                                        </p:tgtEl>
                                        <p:attrNameLst>
                                          <p:attrName>ppt_x</p:attrName>
                                        </p:attrNameLst>
                                      </p:cBhvr>
                                      <p:tavLst>
                                        <p:tav tm="0">
                                          <p:val>
                                            <p:strVal val="#ppt_x"/>
                                          </p:val>
                                        </p:tav>
                                        <p:tav tm="100000">
                                          <p:val>
                                            <p:strVal val="#ppt_x"/>
                                          </p:val>
                                        </p:tav>
                                      </p:tavLst>
                                    </p:anim>
                                    <p:anim calcmode="lin" valueType="num">
                                      <p:cBhvr additive="base">
                                        <p:cTn id="19" dur="300" fill="hold"/>
                                        <p:tgtEl>
                                          <p:spTgt spid="8909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9" presetClass="entr" presetSubtype="10" fill="hold" nodeType="clickEffect">
                                  <p:stCondLst>
                                    <p:cond delay="0"/>
                                  </p:stCondLst>
                                  <p:childTnLst>
                                    <p:set>
                                      <p:cBhvr>
                                        <p:cTn id="23" dur="1" fill="hold">
                                          <p:stCondLst>
                                            <p:cond delay="0"/>
                                          </p:stCondLst>
                                        </p:cTn>
                                        <p:tgtEl>
                                          <p:spTgt spid="89101"/>
                                        </p:tgtEl>
                                        <p:attrNameLst>
                                          <p:attrName>style.visibility</p:attrName>
                                        </p:attrNameLst>
                                      </p:cBhvr>
                                      <p:to>
                                        <p:strVal val="visible"/>
                                      </p:to>
                                    </p:set>
                                    <p:anim calcmode="lin" valueType="num">
                                      <p:cBhvr>
                                        <p:cTn id="24" dur="5000" fill="hold"/>
                                        <p:tgtEl>
                                          <p:spTgt spid="89101"/>
                                        </p:tgtEl>
                                        <p:attrNameLst>
                                          <p:attrName>ppt_w</p:attrName>
                                        </p:attrNameLst>
                                      </p:cBhvr>
                                      <p:tavLst>
                                        <p:tav tm="0" fmla="#ppt_w*sin(2.5*pi*$)">
                                          <p:val>
                                            <p:fltVal val="0"/>
                                          </p:val>
                                        </p:tav>
                                        <p:tav tm="100000">
                                          <p:val>
                                            <p:fltVal val="1"/>
                                          </p:val>
                                        </p:tav>
                                      </p:tavLst>
                                    </p:anim>
                                    <p:anim calcmode="lin" valueType="num">
                                      <p:cBhvr>
                                        <p:cTn id="25" dur="5000" fill="hold"/>
                                        <p:tgtEl>
                                          <p:spTgt spid="89101"/>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7" presetClass="entr" presetSubtype="1" fill="hold" grpId="0" nodeType="clickEffect">
                                  <p:stCondLst>
                                    <p:cond delay="0"/>
                                  </p:stCondLst>
                                  <p:childTnLst>
                                    <p:set>
                                      <p:cBhvr>
                                        <p:cTn id="29" dur="1" fill="hold">
                                          <p:stCondLst>
                                            <p:cond delay="0"/>
                                          </p:stCondLst>
                                        </p:cTn>
                                        <p:tgtEl>
                                          <p:spTgt spid="89100"/>
                                        </p:tgtEl>
                                        <p:attrNameLst>
                                          <p:attrName>style.visibility</p:attrName>
                                        </p:attrNameLst>
                                      </p:cBhvr>
                                      <p:to>
                                        <p:strVal val="visible"/>
                                      </p:to>
                                    </p:set>
                                    <p:anim calcmode="lin" valueType="num">
                                      <p:cBhvr additive="base">
                                        <p:cTn id="30" dur="5000" fill="hold"/>
                                        <p:tgtEl>
                                          <p:spTgt spid="89100"/>
                                        </p:tgtEl>
                                        <p:attrNameLst>
                                          <p:attrName>ppt_x</p:attrName>
                                        </p:attrNameLst>
                                      </p:cBhvr>
                                      <p:tavLst>
                                        <p:tav tm="0">
                                          <p:val>
                                            <p:strVal val="#ppt_x"/>
                                          </p:val>
                                        </p:tav>
                                        <p:tav tm="100000">
                                          <p:val>
                                            <p:strVal val="#ppt_x"/>
                                          </p:val>
                                        </p:tav>
                                      </p:tavLst>
                                    </p:anim>
                                    <p:anim calcmode="lin" valueType="num">
                                      <p:cBhvr additive="base">
                                        <p:cTn id="31" dur="5000" fill="hold"/>
                                        <p:tgtEl>
                                          <p:spTgt spid="8910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2" grpId="0" autoUpdateAnimBg="0"/>
      <p:bldP spid="89097" grpId="0" autoUpdateAnimBg="0"/>
      <p:bldP spid="89100" grpId="0"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pic>
        <p:nvPicPr>
          <p:cNvPr id="91144" name="Picture 8" descr="HA RESUCITADO"/>
          <p:cNvPicPr>
            <a:picLocks noChangeAspect="1" noChangeArrowheads="1"/>
          </p:cNvPicPr>
          <p:nvPr/>
        </p:nvPicPr>
        <p:blipFill>
          <a:blip r:embed="rId4"/>
          <a:srcRect/>
          <a:stretch>
            <a:fillRect/>
          </a:stretch>
        </p:blipFill>
        <p:spPr bwMode="auto">
          <a:xfrm>
            <a:off x="533400" y="704850"/>
            <a:ext cx="8066088" cy="5467350"/>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91144"/>
                                        </p:tgtEl>
                                        <p:attrNameLst>
                                          <p:attrName>style.visibility</p:attrName>
                                        </p:attrNameLst>
                                      </p:cBhvr>
                                      <p:to>
                                        <p:strVal val="visible"/>
                                      </p:to>
                                    </p:set>
                                    <p:anim calcmode="lin" valueType="num">
                                      <p:cBhvr additive="base">
                                        <p:cTn id="7" dur="5000" fill="hold"/>
                                        <p:tgtEl>
                                          <p:spTgt spid="91144"/>
                                        </p:tgtEl>
                                        <p:attrNameLst>
                                          <p:attrName>ppt_x</p:attrName>
                                        </p:attrNameLst>
                                      </p:cBhvr>
                                      <p:tavLst>
                                        <p:tav tm="0">
                                          <p:val>
                                            <p:strVal val="#ppt_x"/>
                                          </p:val>
                                        </p:tav>
                                        <p:tav tm="100000">
                                          <p:val>
                                            <p:strVal val="#ppt_x"/>
                                          </p:val>
                                        </p:tav>
                                      </p:tavLst>
                                    </p:anim>
                                    <p:anim calcmode="lin" valueType="num">
                                      <p:cBhvr additive="base">
                                        <p:cTn id="8" dur="5000" fill="hold"/>
                                        <p:tgtEl>
                                          <p:spTgt spid="911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sp>
        <p:nvSpPr>
          <p:cNvPr id="93186" name="Text Box 2"/>
          <p:cNvSpPr txBox="1">
            <a:spLocks noChangeArrowheads="1"/>
          </p:cNvSpPr>
          <p:nvPr/>
        </p:nvSpPr>
        <p:spPr bwMode="auto">
          <a:xfrm>
            <a:off x="152400" y="457200"/>
            <a:ext cx="6781800" cy="701675"/>
          </a:xfrm>
          <a:prstGeom prst="rect">
            <a:avLst/>
          </a:prstGeom>
          <a:noFill/>
          <a:ln w="9525">
            <a:noFill/>
            <a:miter lim="800000"/>
            <a:headEnd/>
            <a:tailEnd/>
          </a:ln>
          <a:effectLst/>
        </p:spPr>
        <p:txBody>
          <a:bodyPr>
            <a:spAutoFit/>
          </a:bodyPr>
          <a:lstStyle/>
          <a:p>
            <a:r>
              <a:rPr lang="es-ES">
                <a:solidFill>
                  <a:srgbClr val="000099"/>
                </a:solidFill>
              </a:rPr>
              <a:t>La primera que tuvo experiencia de Jesús Resucitado fue María Magdalena</a:t>
            </a:r>
            <a:endParaRPr lang="es-ES" sz="2400" b="1">
              <a:solidFill>
                <a:srgbClr val="000099"/>
              </a:solidFill>
            </a:endParaRPr>
          </a:p>
        </p:txBody>
      </p:sp>
      <p:pic>
        <p:nvPicPr>
          <p:cNvPr id="93189" name="Picture 5" descr="MARIA MAGDALENA"/>
          <p:cNvPicPr>
            <a:picLocks noChangeAspect="1" noChangeArrowheads="1"/>
          </p:cNvPicPr>
          <p:nvPr/>
        </p:nvPicPr>
        <p:blipFill>
          <a:blip r:embed="rId4"/>
          <a:srcRect/>
          <a:stretch>
            <a:fillRect/>
          </a:stretch>
        </p:blipFill>
        <p:spPr bwMode="auto">
          <a:xfrm>
            <a:off x="838200" y="1524000"/>
            <a:ext cx="7620000" cy="4229100"/>
          </a:xfrm>
          <a:prstGeom prst="rect">
            <a:avLst/>
          </a:prstGeom>
          <a:noFill/>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3189"/>
                                        </p:tgtEl>
                                        <p:attrNameLst>
                                          <p:attrName>style.visibility</p:attrName>
                                        </p:attrNameLst>
                                      </p:cBhvr>
                                      <p:to>
                                        <p:strVal val="visible"/>
                                      </p:to>
                                    </p:set>
                                    <p:animEffect transition="in" filter="blinds(horizontal)">
                                      <p:cBhvr>
                                        <p:cTn id="7" dur="500"/>
                                        <p:tgtEl>
                                          <p:spTgt spid="9318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93186"/>
                                        </p:tgtEl>
                                        <p:attrNameLst>
                                          <p:attrName>style.visibility</p:attrName>
                                        </p:attrNameLst>
                                      </p:cBhvr>
                                      <p:to>
                                        <p:strVal val="visible"/>
                                      </p:to>
                                    </p:set>
                                    <p:anim calcmode="lin" valueType="num">
                                      <p:cBhvr additive="base">
                                        <p:cTn id="12" dur="500" fill="hold"/>
                                        <p:tgtEl>
                                          <p:spTgt spid="93186"/>
                                        </p:tgtEl>
                                        <p:attrNameLst>
                                          <p:attrName>ppt_x</p:attrName>
                                        </p:attrNameLst>
                                      </p:cBhvr>
                                      <p:tavLst>
                                        <p:tav tm="0">
                                          <p:val>
                                            <p:strVal val="0-#ppt_w/2"/>
                                          </p:val>
                                        </p:tav>
                                        <p:tav tm="100000">
                                          <p:val>
                                            <p:strVal val="#ppt_x"/>
                                          </p:val>
                                        </p:tav>
                                      </p:tavLst>
                                    </p:anim>
                                    <p:anim calcmode="lin" valueType="num">
                                      <p:cBhvr additive="base">
                                        <p:cTn id="13" dur="500" fill="hold"/>
                                        <p:tgtEl>
                                          <p:spTgt spid="931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sp>
        <p:nvSpPr>
          <p:cNvPr id="95234" name="Text Box 2"/>
          <p:cNvSpPr txBox="1">
            <a:spLocks noChangeArrowheads="1"/>
          </p:cNvSpPr>
          <p:nvPr/>
        </p:nvSpPr>
        <p:spPr bwMode="auto">
          <a:xfrm>
            <a:off x="152400" y="228600"/>
            <a:ext cx="4038600" cy="1006475"/>
          </a:xfrm>
          <a:prstGeom prst="rect">
            <a:avLst/>
          </a:prstGeom>
          <a:noFill/>
          <a:ln w="9525">
            <a:noFill/>
            <a:miter lim="800000"/>
            <a:headEnd/>
            <a:tailEnd/>
          </a:ln>
          <a:effectLst/>
        </p:spPr>
        <p:txBody>
          <a:bodyPr>
            <a:spAutoFit/>
          </a:bodyPr>
          <a:lstStyle/>
          <a:p>
            <a:r>
              <a:rPr lang="es-ES">
                <a:solidFill>
                  <a:srgbClr val="000099"/>
                </a:solidFill>
              </a:rPr>
              <a:t>Al escuchar a María Magdalena, Pedro y Juan fueron rápidamente al sepulcro</a:t>
            </a:r>
            <a:endParaRPr lang="es-ES" sz="2400" b="1">
              <a:solidFill>
                <a:srgbClr val="000099"/>
              </a:solidFill>
            </a:endParaRPr>
          </a:p>
        </p:txBody>
      </p:sp>
      <p:pic>
        <p:nvPicPr>
          <p:cNvPr id="95236" name="Picture 4" descr="RESURRECCION PEDRO Y  JUAN"/>
          <p:cNvPicPr>
            <a:picLocks noChangeAspect="1" noChangeArrowheads="1"/>
          </p:cNvPicPr>
          <p:nvPr/>
        </p:nvPicPr>
        <p:blipFill>
          <a:blip r:embed="rId4"/>
          <a:srcRect/>
          <a:stretch>
            <a:fillRect/>
          </a:stretch>
        </p:blipFill>
        <p:spPr bwMode="auto">
          <a:xfrm>
            <a:off x="609600" y="1371600"/>
            <a:ext cx="8001000" cy="4949825"/>
          </a:xfrm>
          <a:prstGeom prst="rect">
            <a:avLst/>
          </a:prstGeom>
          <a:noFill/>
        </p:spPr>
      </p:pic>
      <p:sp>
        <p:nvSpPr>
          <p:cNvPr id="95237" name="Text Box 5"/>
          <p:cNvSpPr txBox="1">
            <a:spLocks noChangeArrowheads="1"/>
          </p:cNvSpPr>
          <p:nvPr/>
        </p:nvSpPr>
        <p:spPr bwMode="auto">
          <a:xfrm>
            <a:off x="4267200" y="457200"/>
            <a:ext cx="4648200" cy="137318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2800" b="1">
                <a:solidFill>
                  <a:srgbClr val="000099"/>
                </a:solidFill>
              </a:rPr>
              <a:t>¿POR QUÉ BUSCÁIS ENTRE LOS MUERTOS AL QUE ESTÁ VIVO?</a:t>
            </a:r>
          </a:p>
        </p:txBody>
      </p:sp>
      <p:grpSp>
        <p:nvGrpSpPr>
          <p:cNvPr id="95240" name="Group 8"/>
          <p:cNvGrpSpPr>
            <a:grpSpLocks/>
          </p:cNvGrpSpPr>
          <p:nvPr/>
        </p:nvGrpSpPr>
        <p:grpSpPr bwMode="auto">
          <a:xfrm>
            <a:off x="533400" y="6019800"/>
            <a:ext cx="8229600" cy="533400"/>
            <a:chOff x="336" y="3792"/>
            <a:chExt cx="5184" cy="336"/>
          </a:xfrm>
        </p:grpSpPr>
        <p:sp>
          <p:nvSpPr>
            <p:cNvPr id="95238" name="Rectangle 6"/>
            <p:cNvSpPr>
              <a:spLocks noChangeArrowheads="1"/>
            </p:cNvSpPr>
            <p:nvPr/>
          </p:nvSpPr>
          <p:spPr bwMode="auto">
            <a:xfrm>
              <a:off x="336" y="3792"/>
              <a:ext cx="5184" cy="336"/>
            </a:xfrm>
            <a:prstGeom prst="rect">
              <a:avLst/>
            </a:prstGeom>
            <a:solidFill>
              <a:schemeClr val="accent2"/>
            </a:solidFill>
            <a:ln w="9525">
              <a:noFill/>
              <a:miter lim="800000"/>
              <a:headEnd/>
              <a:tailEnd/>
            </a:ln>
            <a:effectLst/>
          </p:spPr>
          <p:txBody>
            <a:bodyPr wrap="none" anchor="ctr"/>
            <a:lstStyle/>
            <a:p>
              <a:endParaRPr lang="es-ES"/>
            </a:p>
          </p:txBody>
        </p:sp>
        <p:sp>
          <p:nvSpPr>
            <p:cNvPr id="95239" name="Text Box 7"/>
            <p:cNvSpPr txBox="1">
              <a:spLocks noChangeArrowheads="1"/>
            </p:cNvSpPr>
            <p:nvPr/>
          </p:nvSpPr>
          <p:spPr bwMode="auto">
            <a:xfrm>
              <a:off x="456" y="3816"/>
              <a:ext cx="4944" cy="288"/>
            </a:xfrm>
            <a:prstGeom prst="rect">
              <a:avLst/>
            </a:prstGeom>
            <a:noFill/>
            <a:ln w="9525">
              <a:noFill/>
              <a:miter lim="800000"/>
              <a:headEnd/>
              <a:tailEnd/>
            </a:ln>
            <a:effectLst/>
          </p:spPr>
          <p:txBody>
            <a:bodyPr>
              <a:spAutoFit/>
            </a:bodyPr>
            <a:lstStyle/>
            <a:p>
              <a:r>
                <a:rPr lang="es-ES" sz="2400" b="1">
                  <a:solidFill>
                    <a:schemeClr val="bg1"/>
                  </a:solidFill>
                </a:rPr>
                <a:t>Señor, Tú lo sabes todo, Tú sabes que te amo</a:t>
              </a:r>
            </a:p>
          </p:txBody>
        </p:sp>
      </p:gr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5236"/>
                                        </p:tgtEl>
                                        <p:attrNameLst>
                                          <p:attrName>style.visibility</p:attrName>
                                        </p:attrNameLst>
                                      </p:cBhvr>
                                      <p:to>
                                        <p:strVal val="visible"/>
                                      </p:to>
                                    </p:set>
                                    <p:animEffect transition="in" filter="blinds(horizontal)">
                                      <p:cBhvr>
                                        <p:cTn id="7" dur="500"/>
                                        <p:tgtEl>
                                          <p:spTgt spid="95236"/>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95234"/>
                                        </p:tgtEl>
                                        <p:attrNameLst>
                                          <p:attrName>style.visibility</p:attrName>
                                        </p:attrNameLst>
                                      </p:cBhvr>
                                      <p:to>
                                        <p:strVal val="visible"/>
                                      </p:to>
                                    </p:set>
                                    <p:anim calcmode="lin" valueType="num">
                                      <p:cBhvr additive="base">
                                        <p:cTn id="12" dur="500" fill="hold"/>
                                        <p:tgtEl>
                                          <p:spTgt spid="95234"/>
                                        </p:tgtEl>
                                        <p:attrNameLst>
                                          <p:attrName>ppt_x</p:attrName>
                                        </p:attrNameLst>
                                      </p:cBhvr>
                                      <p:tavLst>
                                        <p:tav tm="0">
                                          <p:val>
                                            <p:strVal val="0-#ppt_w/2"/>
                                          </p:val>
                                        </p:tav>
                                        <p:tav tm="100000">
                                          <p:val>
                                            <p:strVal val="#ppt_x"/>
                                          </p:val>
                                        </p:tav>
                                      </p:tavLst>
                                    </p:anim>
                                    <p:anim calcmode="lin" valueType="num">
                                      <p:cBhvr additive="base">
                                        <p:cTn id="13" dur="500" fill="hold"/>
                                        <p:tgtEl>
                                          <p:spTgt spid="95234"/>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 fill="hold" grpId="0" nodeType="clickEffect">
                                  <p:stCondLst>
                                    <p:cond delay="0"/>
                                  </p:stCondLst>
                                  <p:childTnLst>
                                    <p:set>
                                      <p:cBhvr>
                                        <p:cTn id="17" dur="1" fill="hold">
                                          <p:stCondLst>
                                            <p:cond delay="0"/>
                                          </p:stCondLst>
                                        </p:cTn>
                                        <p:tgtEl>
                                          <p:spTgt spid="95237"/>
                                        </p:tgtEl>
                                        <p:attrNameLst>
                                          <p:attrName>style.visibility</p:attrName>
                                        </p:attrNameLst>
                                      </p:cBhvr>
                                      <p:to>
                                        <p:strVal val="visible"/>
                                      </p:to>
                                    </p:set>
                                    <p:anim calcmode="lin" valueType="num">
                                      <p:cBhvr additive="base">
                                        <p:cTn id="18" dur="500" fill="hold"/>
                                        <p:tgtEl>
                                          <p:spTgt spid="95237"/>
                                        </p:tgtEl>
                                        <p:attrNameLst>
                                          <p:attrName>ppt_x</p:attrName>
                                        </p:attrNameLst>
                                      </p:cBhvr>
                                      <p:tavLst>
                                        <p:tav tm="0">
                                          <p:val>
                                            <p:strVal val="#ppt_x"/>
                                          </p:val>
                                        </p:tav>
                                        <p:tav tm="100000">
                                          <p:val>
                                            <p:strVal val="#ppt_x"/>
                                          </p:val>
                                        </p:tav>
                                      </p:tavLst>
                                    </p:anim>
                                    <p:anim calcmode="lin" valueType="num">
                                      <p:cBhvr additive="base">
                                        <p:cTn id="19" dur="500" fill="hold"/>
                                        <p:tgtEl>
                                          <p:spTgt spid="95237"/>
                                        </p:tgtEl>
                                        <p:attrNameLst>
                                          <p:attrName>ppt_y</p:attrName>
                                        </p:attrNameLst>
                                      </p:cBhvr>
                                      <p:tavLst>
                                        <p:tav tm="0">
                                          <p:val>
                                            <p:strVal val="0-#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7" presetClass="entr" presetSubtype="4" fill="hold" nodeType="clickEffect">
                                  <p:stCondLst>
                                    <p:cond delay="0"/>
                                  </p:stCondLst>
                                  <p:childTnLst>
                                    <p:set>
                                      <p:cBhvr>
                                        <p:cTn id="23" dur="1" fill="hold">
                                          <p:stCondLst>
                                            <p:cond delay="0"/>
                                          </p:stCondLst>
                                        </p:cTn>
                                        <p:tgtEl>
                                          <p:spTgt spid="95240"/>
                                        </p:tgtEl>
                                        <p:attrNameLst>
                                          <p:attrName>style.visibility</p:attrName>
                                        </p:attrNameLst>
                                      </p:cBhvr>
                                      <p:to>
                                        <p:strVal val="visible"/>
                                      </p:to>
                                    </p:set>
                                    <p:anim calcmode="lin" valueType="num">
                                      <p:cBhvr additive="base">
                                        <p:cTn id="24" dur="5000" fill="hold"/>
                                        <p:tgtEl>
                                          <p:spTgt spid="95240"/>
                                        </p:tgtEl>
                                        <p:attrNameLst>
                                          <p:attrName>ppt_x</p:attrName>
                                        </p:attrNameLst>
                                      </p:cBhvr>
                                      <p:tavLst>
                                        <p:tav tm="0">
                                          <p:val>
                                            <p:strVal val="#ppt_x"/>
                                          </p:val>
                                        </p:tav>
                                        <p:tav tm="100000">
                                          <p:val>
                                            <p:strVal val="#ppt_x"/>
                                          </p:val>
                                        </p:tav>
                                      </p:tavLst>
                                    </p:anim>
                                    <p:anim calcmode="lin" valueType="num">
                                      <p:cBhvr additive="base">
                                        <p:cTn id="25" dur="5000" fill="hold"/>
                                        <p:tgtEl>
                                          <p:spTgt spid="952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4" grpId="0" autoUpdateAnimBg="0"/>
      <p:bldP spid="95237" grpId="0" autoUpdateAnimBg="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BFA"/>
            </a:gs>
            <a:gs pos="30000">
              <a:srgbClr val="C4D6EB"/>
            </a:gs>
            <a:gs pos="60001">
              <a:srgbClr val="85C2FF"/>
            </a:gs>
            <a:gs pos="100000">
              <a:srgbClr val="5E9EFF"/>
            </a:gs>
          </a:gsLst>
          <a:lin ang="5400000" scaled="1"/>
        </a:gradFill>
        <a:effectLst/>
      </p:bgPr>
    </p:bg>
    <p:spTree>
      <p:nvGrpSpPr>
        <p:cNvPr id="1" name=""/>
        <p:cNvGrpSpPr/>
        <p:nvPr/>
      </p:nvGrpSpPr>
      <p:grpSpPr>
        <a:xfrm>
          <a:off x="0" y="0"/>
          <a:ext cx="0" cy="0"/>
          <a:chOff x="0" y="0"/>
          <a:chExt cx="0" cy="0"/>
        </a:xfrm>
      </p:grpSpPr>
      <p:pic>
        <p:nvPicPr>
          <p:cNvPr id="97283" name="Picture 3" descr="RESURRECCION DISCIPULO"/>
          <p:cNvPicPr>
            <a:picLocks noChangeAspect="1" noChangeArrowheads="1"/>
          </p:cNvPicPr>
          <p:nvPr/>
        </p:nvPicPr>
        <p:blipFill>
          <a:blip r:embed="rId4"/>
          <a:srcRect/>
          <a:stretch>
            <a:fillRect/>
          </a:stretch>
        </p:blipFill>
        <p:spPr bwMode="auto">
          <a:xfrm>
            <a:off x="5410200" y="3697288"/>
            <a:ext cx="3429000" cy="2879725"/>
          </a:xfrm>
          <a:prstGeom prst="rect">
            <a:avLst/>
          </a:prstGeom>
          <a:noFill/>
        </p:spPr>
      </p:pic>
      <p:pic>
        <p:nvPicPr>
          <p:cNvPr id="97284" name="Picture 4" descr="resucitado 3"/>
          <p:cNvPicPr>
            <a:picLocks noChangeAspect="1" noChangeArrowheads="1"/>
          </p:cNvPicPr>
          <p:nvPr/>
        </p:nvPicPr>
        <p:blipFill>
          <a:blip r:embed="rId5"/>
          <a:srcRect/>
          <a:stretch>
            <a:fillRect/>
          </a:stretch>
        </p:blipFill>
        <p:spPr bwMode="auto">
          <a:xfrm>
            <a:off x="304800" y="381000"/>
            <a:ext cx="5638800" cy="4022725"/>
          </a:xfrm>
          <a:prstGeom prst="rect">
            <a:avLst/>
          </a:prstGeom>
          <a:noFill/>
        </p:spPr>
      </p:pic>
      <p:sp>
        <p:nvSpPr>
          <p:cNvPr id="97285" name="Text Box 5"/>
          <p:cNvSpPr txBox="1">
            <a:spLocks noChangeArrowheads="1"/>
          </p:cNvSpPr>
          <p:nvPr/>
        </p:nvSpPr>
        <p:spPr bwMode="auto">
          <a:xfrm>
            <a:off x="4191000" y="3505200"/>
            <a:ext cx="12954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PAZ</a:t>
            </a:r>
          </a:p>
        </p:txBody>
      </p:sp>
      <p:sp>
        <p:nvSpPr>
          <p:cNvPr id="97287" name="Text Box 7"/>
          <p:cNvSpPr txBox="1">
            <a:spLocks noChangeArrowheads="1"/>
          </p:cNvSpPr>
          <p:nvPr/>
        </p:nvSpPr>
        <p:spPr bwMode="auto">
          <a:xfrm>
            <a:off x="1752600" y="3048000"/>
            <a:ext cx="25146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ALEGRÍA</a:t>
            </a:r>
          </a:p>
        </p:txBody>
      </p:sp>
      <p:sp>
        <p:nvSpPr>
          <p:cNvPr id="97288" name="Text Box 8"/>
          <p:cNvSpPr txBox="1">
            <a:spLocks noChangeArrowheads="1"/>
          </p:cNvSpPr>
          <p:nvPr/>
        </p:nvSpPr>
        <p:spPr bwMode="auto">
          <a:xfrm>
            <a:off x="381000" y="3733800"/>
            <a:ext cx="29718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SERENIDAD</a:t>
            </a:r>
          </a:p>
        </p:txBody>
      </p:sp>
      <p:sp>
        <p:nvSpPr>
          <p:cNvPr id="97289" name="Text Box 9"/>
          <p:cNvSpPr txBox="1">
            <a:spLocks noChangeArrowheads="1"/>
          </p:cNvSpPr>
          <p:nvPr/>
        </p:nvSpPr>
        <p:spPr bwMode="auto">
          <a:xfrm>
            <a:off x="533400" y="4495800"/>
            <a:ext cx="38100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GANAS de VIVIR</a:t>
            </a:r>
          </a:p>
        </p:txBody>
      </p:sp>
      <p:sp>
        <p:nvSpPr>
          <p:cNvPr id="97282" name="Text Box 2"/>
          <p:cNvSpPr txBox="1">
            <a:spLocks noChangeArrowheads="1"/>
          </p:cNvSpPr>
          <p:nvPr/>
        </p:nvSpPr>
        <p:spPr bwMode="auto">
          <a:xfrm>
            <a:off x="5867400" y="609600"/>
            <a:ext cx="3124200" cy="1006475"/>
          </a:xfrm>
          <a:prstGeom prst="rect">
            <a:avLst/>
          </a:prstGeom>
          <a:noFill/>
          <a:ln w="9525">
            <a:noFill/>
            <a:miter lim="800000"/>
            <a:headEnd/>
            <a:tailEnd/>
          </a:ln>
          <a:effectLst/>
        </p:spPr>
        <p:txBody>
          <a:bodyPr>
            <a:spAutoFit/>
          </a:bodyPr>
          <a:lstStyle/>
          <a:p>
            <a:r>
              <a:rPr lang="es-ES">
                <a:solidFill>
                  <a:srgbClr val="000099"/>
                </a:solidFill>
              </a:rPr>
              <a:t>Todos sus amigos fueron teniendo experiencia de Jesús Resucitado</a:t>
            </a:r>
            <a:endParaRPr lang="es-ES" sz="2400" b="1">
              <a:solidFill>
                <a:srgbClr val="000099"/>
              </a:solidFill>
            </a:endParaRPr>
          </a:p>
        </p:txBody>
      </p:sp>
      <p:sp>
        <p:nvSpPr>
          <p:cNvPr id="97290" name="Text Box 10"/>
          <p:cNvSpPr txBox="1">
            <a:spLocks noChangeArrowheads="1"/>
          </p:cNvSpPr>
          <p:nvPr/>
        </p:nvSpPr>
        <p:spPr bwMode="auto">
          <a:xfrm>
            <a:off x="6400800" y="3048000"/>
            <a:ext cx="25146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VALENTÍA</a:t>
            </a:r>
          </a:p>
        </p:txBody>
      </p:sp>
      <p:sp>
        <p:nvSpPr>
          <p:cNvPr id="97291" name="Text Box 11"/>
          <p:cNvSpPr txBox="1">
            <a:spLocks noChangeArrowheads="1"/>
          </p:cNvSpPr>
          <p:nvPr/>
        </p:nvSpPr>
        <p:spPr bwMode="auto">
          <a:xfrm>
            <a:off x="4800600" y="2133600"/>
            <a:ext cx="37338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MISERICORDIA</a:t>
            </a:r>
          </a:p>
        </p:txBody>
      </p:sp>
      <p:sp>
        <p:nvSpPr>
          <p:cNvPr id="97294" name="Text Box 14"/>
          <p:cNvSpPr txBox="1">
            <a:spLocks noChangeArrowheads="1"/>
          </p:cNvSpPr>
          <p:nvPr/>
        </p:nvSpPr>
        <p:spPr bwMode="auto">
          <a:xfrm>
            <a:off x="533400" y="5638800"/>
            <a:ext cx="2514600" cy="914400"/>
          </a:xfrm>
          <a:prstGeom prst="rect">
            <a:avLst/>
          </a:prstGeom>
          <a:noFill/>
          <a:ln w="9525">
            <a:noFill/>
            <a:miter lim="800000"/>
            <a:headEnd/>
            <a:tailEnd/>
          </a:ln>
          <a:effectLst>
            <a:outerShdw dist="35921" dir="2700000" algn="ctr" rotWithShape="0">
              <a:srgbClr val="CCECFF"/>
            </a:outerShdw>
          </a:effectLst>
        </p:spPr>
        <p:txBody>
          <a:bodyPr>
            <a:spAutoFit/>
          </a:bodyPr>
          <a:lstStyle/>
          <a:p>
            <a:r>
              <a:rPr lang="es-ES" sz="5400" b="1">
                <a:solidFill>
                  <a:srgbClr val="FF0000"/>
                </a:solidFill>
              </a:rPr>
              <a:t>AMOR</a:t>
            </a:r>
          </a:p>
        </p:txBody>
      </p:sp>
      <p:sp>
        <p:nvSpPr>
          <p:cNvPr id="97296" name="Text Box 16"/>
          <p:cNvSpPr txBox="1">
            <a:spLocks noChangeArrowheads="1"/>
          </p:cNvSpPr>
          <p:nvPr/>
        </p:nvSpPr>
        <p:spPr bwMode="auto">
          <a:xfrm>
            <a:off x="2743200" y="5334000"/>
            <a:ext cx="25146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COMPAÑÍA</a:t>
            </a:r>
          </a:p>
        </p:txBody>
      </p:sp>
      <p:sp>
        <p:nvSpPr>
          <p:cNvPr id="97297" name="Text Box 17"/>
          <p:cNvSpPr txBox="1">
            <a:spLocks noChangeArrowheads="1"/>
          </p:cNvSpPr>
          <p:nvPr/>
        </p:nvSpPr>
        <p:spPr bwMode="auto">
          <a:xfrm>
            <a:off x="4038600" y="2819400"/>
            <a:ext cx="2514600" cy="579438"/>
          </a:xfrm>
          <a:prstGeom prst="rect">
            <a:avLst/>
          </a:prstGeom>
          <a:noFill/>
          <a:ln w="9525">
            <a:noFill/>
            <a:miter lim="800000"/>
            <a:headEnd/>
            <a:tailEnd/>
          </a:ln>
          <a:effectLst>
            <a:outerShdw dist="35921" dir="2700000" algn="ctr" rotWithShape="0">
              <a:srgbClr val="FFFFCC"/>
            </a:outerShdw>
          </a:effectLst>
        </p:spPr>
        <p:txBody>
          <a:bodyPr>
            <a:spAutoFit/>
          </a:bodyPr>
          <a:lstStyle/>
          <a:p>
            <a:r>
              <a:rPr lang="es-ES" sz="3200" b="1">
                <a:solidFill>
                  <a:srgbClr val="000099"/>
                </a:solidFill>
              </a:rPr>
              <a:t>PERDÓN</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97284"/>
                                        </p:tgtEl>
                                        <p:attrNameLst>
                                          <p:attrName>style.visibility</p:attrName>
                                        </p:attrNameLst>
                                      </p:cBhvr>
                                      <p:to>
                                        <p:strVal val="visible"/>
                                      </p:to>
                                    </p:set>
                                    <p:anim calcmode="lin" valueType="num">
                                      <p:cBhvr>
                                        <p:cTn id="7" dur="5000" fill="hold"/>
                                        <p:tgtEl>
                                          <p:spTgt spid="97284"/>
                                        </p:tgtEl>
                                        <p:attrNameLst>
                                          <p:attrName>ppt_w</p:attrName>
                                        </p:attrNameLst>
                                      </p:cBhvr>
                                      <p:tavLst>
                                        <p:tav tm="0" fmla="#ppt_w*sin(2.5*pi*$)">
                                          <p:val>
                                            <p:fltVal val="0"/>
                                          </p:val>
                                        </p:tav>
                                        <p:tav tm="100000">
                                          <p:val>
                                            <p:fltVal val="1"/>
                                          </p:val>
                                        </p:tav>
                                      </p:tavLst>
                                    </p:anim>
                                    <p:anim calcmode="lin" valueType="num">
                                      <p:cBhvr>
                                        <p:cTn id="8" dur="5000" fill="hold"/>
                                        <p:tgtEl>
                                          <p:spTgt spid="97284"/>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7282"/>
                                        </p:tgtEl>
                                        <p:attrNameLst>
                                          <p:attrName>style.visibility</p:attrName>
                                        </p:attrNameLst>
                                      </p:cBhvr>
                                      <p:to>
                                        <p:strVal val="visible"/>
                                      </p:to>
                                    </p:set>
                                    <p:anim calcmode="lin" valueType="num">
                                      <p:cBhvr additive="base">
                                        <p:cTn id="13" dur="500" fill="hold"/>
                                        <p:tgtEl>
                                          <p:spTgt spid="97282"/>
                                        </p:tgtEl>
                                        <p:attrNameLst>
                                          <p:attrName>ppt_x</p:attrName>
                                        </p:attrNameLst>
                                      </p:cBhvr>
                                      <p:tavLst>
                                        <p:tav tm="0">
                                          <p:val>
                                            <p:strVal val="1+#ppt_w/2"/>
                                          </p:val>
                                        </p:tav>
                                        <p:tav tm="100000">
                                          <p:val>
                                            <p:strVal val="#ppt_x"/>
                                          </p:val>
                                        </p:tav>
                                      </p:tavLst>
                                    </p:anim>
                                    <p:anim calcmode="lin" valueType="num">
                                      <p:cBhvr additive="base">
                                        <p:cTn id="14" dur="500" fill="hold"/>
                                        <p:tgtEl>
                                          <p:spTgt spid="9728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97283"/>
                                        </p:tgtEl>
                                        <p:attrNameLst>
                                          <p:attrName>style.visibility</p:attrName>
                                        </p:attrNameLst>
                                      </p:cBhvr>
                                      <p:to>
                                        <p:strVal val="visible"/>
                                      </p:to>
                                    </p:set>
                                    <p:animEffect transition="in" filter="blinds(horizontal)">
                                      <p:cBhvr>
                                        <p:cTn id="19" dur="500"/>
                                        <p:tgtEl>
                                          <p:spTgt spid="97283"/>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97285"/>
                                        </p:tgtEl>
                                        <p:attrNameLst>
                                          <p:attrName>style.visibility</p:attrName>
                                        </p:attrNameLst>
                                      </p:cBhvr>
                                      <p:to>
                                        <p:strVal val="visible"/>
                                      </p:to>
                                    </p:set>
                                    <p:anim calcmode="lin" valueType="num">
                                      <p:cBhvr additive="base">
                                        <p:cTn id="24" dur="500" fill="hold"/>
                                        <p:tgtEl>
                                          <p:spTgt spid="97285"/>
                                        </p:tgtEl>
                                        <p:attrNameLst>
                                          <p:attrName>ppt_x</p:attrName>
                                        </p:attrNameLst>
                                      </p:cBhvr>
                                      <p:tavLst>
                                        <p:tav tm="0">
                                          <p:val>
                                            <p:strVal val="0-#ppt_w/2"/>
                                          </p:val>
                                        </p:tav>
                                        <p:tav tm="100000">
                                          <p:val>
                                            <p:strVal val="#ppt_x"/>
                                          </p:val>
                                        </p:tav>
                                      </p:tavLst>
                                    </p:anim>
                                    <p:anim calcmode="lin" valueType="num">
                                      <p:cBhvr additive="base">
                                        <p:cTn id="25" dur="500" fill="hold"/>
                                        <p:tgtEl>
                                          <p:spTgt spid="9728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1" fill="hold" grpId="0" nodeType="clickEffect">
                                  <p:stCondLst>
                                    <p:cond delay="0"/>
                                  </p:stCondLst>
                                  <p:childTnLst>
                                    <p:set>
                                      <p:cBhvr>
                                        <p:cTn id="29" dur="1" fill="hold">
                                          <p:stCondLst>
                                            <p:cond delay="0"/>
                                          </p:stCondLst>
                                        </p:cTn>
                                        <p:tgtEl>
                                          <p:spTgt spid="97287"/>
                                        </p:tgtEl>
                                        <p:attrNameLst>
                                          <p:attrName>style.visibility</p:attrName>
                                        </p:attrNameLst>
                                      </p:cBhvr>
                                      <p:to>
                                        <p:strVal val="visible"/>
                                      </p:to>
                                    </p:set>
                                    <p:anim calcmode="lin" valueType="num">
                                      <p:cBhvr additive="base">
                                        <p:cTn id="30" dur="500" fill="hold"/>
                                        <p:tgtEl>
                                          <p:spTgt spid="97287"/>
                                        </p:tgtEl>
                                        <p:attrNameLst>
                                          <p:attrName>ppt_x</p:attrName>
                                        </p:attrNameLst>
                                      </p:cBhvr>
                                      <p:tavLst>
                                        <p:tav tm="0">
                                          <p:val>
                                            <p:strVal val="#ppt_x"/>
                                          </p:val>
                                        </p:tav>
                                        <p:tav tm="100000">
                                          <p:val>
                                            <p:strVal val="#ppt_x"/>
                                          </p:val>
                                        </p:tav>
                                      </p:tavLst>
                                    </p:anim>
                                    <p:anim calcmode="lin" valueType="num">
                                      <p:cBhvr additive="base">
                                        <p:cTn id="31" dur="500" fill="hold"/>
                                        <p:tgtEl>
                                          <p:spTgt spid="97287"/>
                                        </p:tgtEl>
                                        <p:attrNameLst>
                                          <p:attrName>ppt_y</p:attrName>
                                        </p:attrNameLst>
                                      </p:cBhvr>
                                      <p:tavLst>
                                        <p:tav tm="0">
                                          <p:val>
                                            <p:strVal val="0-#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97289"/>
                                        </p:tgtEl>
                                        <p:attrNameLst>
                                          <p:attrName>style.visibility</p:attrName>
                                        </p:attrNameLst>
                                      </p:cBhvr>
                                      <p:to>
                                        <p:strVal val="visible"/>
                                      </p:to>
                                    </p:set>
                                    <p:anim calcmode="lin" valueType="num">
                                      <p:cBhvr additive="base">
                                        <p:cTn id="36" dur="500" fill="hold"/>
                                        <p:tgtEl>
                                          <p:spTgt spid="97289"/>
                                        </p:tgtEl>
                                        <p:attrNameLst>
                                          <p:attrName>ppt_x</p:attrName>
                                        </p:attrNameLst>
                                      </p:cBhvr>
                                      <p:tavLst>
                                        <p:tav tm="0">
                                          <p:val>
                                            <p:strVal val="#ppt_x"/>
                                          </p:val>
                                        </p:tav>
                                        <p:tav tm="100000">
                                          <p:val>
                                            <p:strVal val="#ppt_x"/>
                                          </p:val>
                                        </p:tav>
                                      </p:tavLst>
                                    </p:anim>
                                    <p:anim calcmode="lin" valueType="num">
                                      <p:cBhvr additive="base">
                                        <p:cTn id="37" dur="500" fill="hold"/>
                                        <p:tgtEl>
                                          <p:spTgt spid="97289"/>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1" fill="hold" grpId="0" nodeType="clickEffect">
                                  <p:stCondLst>
                                    <p:cond delay="0"/>
                                  </p:stCondLst>
                                  <p:childTnLst>
                                    <p:set>
                                      <p:cBhvr>
                                        <p:cTn id="41" dur="1" fill="hold">
                                          <p:stCondLst>
                                            <p:cond delay="0"/>
                                          </p:stCondLst>
                                        </p:cTn>
                                        <p:tgtEl>
                                          <p:spTgt spid="97296"/>
                                        </p:tgtEl>
                                        <p:attrNameLst>
                                          <p:attrName>style.visibility</p:attrName>
                                        </p:attrNameLst>
                                      </p:cBhvr>
                                      <p:to>
                                        <p:strVal val="visible"/>
                                      </p:to>
                                    </p:set>
                                    <p:anim calcmode="lin" valueType="num">
                                      <p:cBhvr additive="base">
                                        <p:cTn id="42" dur="500" fill="hold"/>
                                        <p:tgtEl>
                                          <p:spTgt spid="97296"/>
                                        </p:tgtEl>
                                        <p:attrNameLst>
                                          <p:attrName>ppt_x</p:attrName>
                                        </p:attrNameLst>
                                      </p:cBhvr>
                                      <p:tavLst>
                                        <p:tav tm="0">
                                          <p:val>
                                            <p:strVal val="#ppt_x"/>
                                          </p:val>
                                        </p:tav>
                                        <p:tav tm="100000">
                                          <p:val>
                                            <p:strVal val="#ppt_x"/>
                                          </p:val>
                                        </p:tav>
                                      </p:tavLst>
                                    </p:anim>
                                    <p:anim calcmode="lin" valueType="num">
                                      <p:cBhvr additive="base">
                                        <p:cTn id="43" dur="500" fill="hold"/>
                                        <p:tgtEl>
                                          <p:spTgt spid="97296"/>
                                        </p:tgtEl>
                                        <p:attrNameLst>
                                          <p:attrName>ppt_y</p:attrName>
                                        </p:attrNameLst>
                                      </p:cBhvr>
                                      <p:tavLst>
                                        <p:tav tm="0">
                                          <p:val>
                                            <p:strVal val="0-#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97288"/>
                                        </p:tgtEl>
                                        <p:attrNameLst>
                                          <p:attrName>style.visibility</p:attrName>
                                        </p:attrNameLst>
                                      </p:cBhvr>
                                      <p:to>
                                        <p:strVal val="visible"/>
                                      </p:to>
                                    </p:set>
                                    <p:anim calcmode="lin" valueType="num">
                                      <p:cBhvr additive="base">
                                        <p:cTn id="48" dur="500" fill="hold"/>
                                        <p:tgtEl>
                                          <p:spTgt spid="97288"/>
                                        </p:tgtEl>
                                        <p:attrNameLst>
                                          <p:attrName>ppt_x</p:attrName>
                                        </p:attrNameLst>
                                      </p:cBhvr>
                                      <p:tavLst>
                                        <p:tav tm="0">
                                          <p:val>
                                            <p:strVal val="0-#ppt_w/2"/>
                                          </p:val>
                                        </p:tav>
                                        <p:tav tm="100000">
                                          <p:val>
                                            <p:strVal val="#ppt_x"/>
                                          </p:val>
                                        </p:tav>
                                      </p:tavLst>
                                    </p:anim>
                                    <p:anim calcmode="lin" valueType="num">
                                      <p:cBhvr additive="base">
                                        <p:cTn id="49" dur="500" fill="hold"/>
                                        <p:tgtEl>
                                          <p:spTgt spid="97288"/>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1" fill="hold" grpId="0" nodeType="clickEffect">
                                  <p:stCondLst>
                                    <p:cond delay="0"/>
                                  </p:stCondLst>
                                  <p:childTnLst>
                                    <p:set>
                                      <p:cBhvr>
                                        <p:cTn id="53" dur="1" fill="hold">
                                          <p:stCondLst>
                                            <p:cond delay="0"/>
                                          </p:stCondLst>
                                        </p:cTn>
                                        <p:tgtEl>
                                          <p:spTgt spid="97290"/>
                                        </p:tgtEl>
                                        <p:attrNameLst>
                                          <p:attrName>style.visibility</p:attrName>
                                        </p:attrNameLst>
                                      </p:cBhvr>
                                      <p:to>
                                        <p:strVal val="visible"/>
                                      </p:to>
                                    </p:set>
                                    <p:anim calcmode="lin" valueType="num">
                                      <p:cBhvr additive="base">
                                        <p:cTn id="54" dur="500" fill="hold"/>
                                        <p:tgtEl>
                                          <p:spTgt spid="97290"/>
                                        </p:tgtEl>
                                        <p:attrNameLst>
                                          <p:attrName>ppt_x</p:attrName>
                                        </p:attrNameLst>
                                      </p:cBhvr>
                                      <p:tavLst>
                                        <p:tav tm="0">
                                          <p:val>
                                            <p:strVal val="#ppt_x"/>
                                          </p:val>
                                        </p:tav>
                                        <p:tav tm="100000">
                                          <p:val>
                                            <p:strVal val="#ppt_x"/>
                                          </p:val>
                                        </p:tav>
                                      </p:tavLst>
                                    </p:anim>
                                    <p:anim calcmode="lin" valueType="num">
                                      <p:cBhvr additive="base">
                                        <p:cTn id="55" dur="500" fill="hold"/>
                                        <p:tgtEl>
                                          <p:spTgt spid="97290"/>
                                        </p:tgtEl>
                                        <p:attrNameLst>
                                          <p:attrName>ppt_y</p:attrName>
                                        </p:attrNameLst>
                                      </p:cBhvr>
                                      <p:tavLst>
                                        <p:tav tm="0">
                                          <p:val>
                                            <p:strVal val="0-#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97291"/>
                                        </p:tgtEl>
                                        <p:attrNameLst>
                                          <p:attrName>style.visibility</p:attrName>
                                        </p:attrNameLst>
                                      </p:cBhvr>
                                      <p:to>
                                        <p:strVal val="visible"/>
                                      </p:to>
                                    </p:set>
                                    <p:anim calcmode="lin" valueType="num">
                                      <p:cBhvr additive="base">
                                        <p:cTn id="60" dur="500" fill="hold"/>
                                        <p:tgtEl>
                                          <p:spTgt spid="97291"/>
                                        </p:tgtEl>
                                        <p:attrNameLst>
                                          <p:attrName>ppt_x</p:attrName>
                                        </p:attrNameLst>
                                      </p:cBhvr>
                                      <p:tavLst>
                                        <p:tav tm="0">
                                          <p:val>
                                            <p:strVal val="#ppt_x"/>
                                          </p:val>
                                        </p:tav>
                                        <p:tav tm="100000">
                                          <p:val>
                                            <p:strVal val="#ppt_x"/>
                                          </p:val>
                                        </p:tav>
                                      </p:tavLst>
                                    </p:anim>
                                    <p:anim calcmode="lin" valueType="num">
                                      <p:cBhvr additive="base">
                                        <p:cTn id="61" dur="500" fill="hold"/>
                                        <p:tgtEl>
                                          <p:spTgt spid="97291"/>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97297"/>
                                        </p:tgtEl>
                                        <p:attrNameLst>
                                          <p:attrName>style.visibility</p:attrName>
                                        </p:attrNameLst>
                                      </p:cBhvr>
                                      <p:to>
                                        <p:strVal val="visible"/>
                                      </p:to>
                                    </p:set>
                                    <p:anim calcmode="lin" valueType="num">
                                      <p:cBhvr additive="base">
                                        <p:cTn id="66" dur="500" fill="hold"/>
                                        <p:tgtEl>
                                          <p:spTgt spid="97297"/>
                                        </p:tgtEl>
                                        <p:attrNameLst>
                                          <p:attrName>ppt_x</p:attrName>
                                        </p:attrNameLst>
                                      </p:cBhvr>
                                      <p:tavLst>
                                        <p:tav tm="0">
                                          <p:val>
                                            <p:strVal val="0-#ppt_w/2"/>
                                          </p:val>
                                        </p:tav>
                                        <p:tav tm="100000">
                                          <p:val>
                                            <p:strVal val="#ppt_x"/>
                                          </p:val>
                                        </p:tav>
                                      </p:tavLst>
                                    </p:anim>
                                    <p:anim calcmode="lin" valueType="num">
                                      <p:cBhvr additive="base">
                                        <p:cTn id="67" dur="500" fill="hold"/>
                                        <p:tgtEl>
                                          <p:spTgt spid="97297"/>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7" presetClass="entr" presetSubtype="1" fill="hold" grpId="0" nodeType="clickEffect">
                                  <p:stCondLst>
                                    <p:cond delay="0"/>
                                  </p:stCondLst>
                                  <p:iterate type="lt">
                                    <p:tmPct val="100000"/>
                                  </p:iterate>
                                  <p:childTnLst>
                                    <p:set>
                                      <p:cBhvr>
                                        <p:cTn id="71" dur="1" fill="hold">
                                          <p:stCondLst>
                                            <p:cond delay="0"/>
                                          </p:stCondLst>
                                        </p:cTn>
                                        <p:tgtEl>
                                          <p:spTgt spid="97294"/>
                                        </p:tgtEl>
                                        <p:attrNameLst>
                                          <p:attrName>style.visibility</p:attrName>
                                        </p:attrNameLst>
                                      </p:cBhvr>
                                      <p:to>
                                        <p:strVal val="visible"/>
                                      </p:to>
                                    </p:set>
                                    <p:anim calcmode="lin" valueType="num">
                                      <p:cBhvr additive="base">
                                        <p:cTn id="72" dur="750" fill="hold"/>
                                        <p:tgtEl>
                                          <p:spTgt spid="97294"/>
                                        </p:tgtEl>
                                        <p:attrNameLst>
                                          <p:attrName>ppt_x</p:attrName>
                                        </p:attrNameLst>
                                      </p:cBhvr>
                                      <p:tavLst>
                                        <p:tav tm="0">
                                          <p:val>
                                            <p:strVal val="#ppt_x"/>
                                          </p:val>
                                        </p:tav>
                                        <p:tav tm="100000">
                                          <p:val>
                                            <p:strVal val="#ppt_x"/>
                                          </p:val>
                                        </p:tav>
                                      </p:tavLst>
                                    </p:anim>
                                    <p:anim calcmode="lin" valueType="num">
                                      <p:cBhvr additive="base">
                                        <p:cTn id="73" dur="750" fill="hold"/>
                                        <p:tgtEl>
                                          <p:spTgt spid="9729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5" grpId="0" autoUpdateAnimBg="0"/>
      <p:bldP spid="97287" grpId="0" autoUpdateAnimBg="0"/>
      <p:bldP spid="97288" grpId="0" autoUpdateAnimBg="0"/>
      <p:bldP spid="97289" grpId="0" autoUpdateAnimBg="0"/>
      <p:bldP spid="97282" grpId="0" autoUpdateAnimBg="0"/>
      <p:bldP spid="97290" grpId="0" autoUpdateAnimBg="0"/>
      <p:bldP spid="97291" grpId="0" autoUpdateAnimBg="0"/>
      <p:bldP spid="97294" grpId="0" autoUpdateAnimBg="0"/>
      <p:bldP spid="97296" grpId="0" autoUpdateAnimBg="0"/>
      <p:bldP spid="97297" grpId="0" autoUpdateAnimBg="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rotWithShape="0">
          <a:gsLst>
            <a:gs pos="0">
              <a:srgbClr val="5E9EFF"/>
            </a:gs>
            <a:gs pos="39999">
              <a:srgbClr val="85C2FF"/>
            </a:gs>
            <a:gs pos="70000">
              <a:srgbClr val="C4D6EB"/>
            </a:gs>
            <a:gs pos="100000">
              <a:srgbClr val="FFEBFA"/>
            </a:gs>
          </a:gsLst>
          <a:lin ang="5400000" scaled="1"/>
        </a:gradFill>
        <a:effectLst/>
      </p:bgPr>
    </p:bg>
    <p:spTree>
      <p:nvGrpSpPr>
        <p:cNvPr id="1" name=""/>
        <p:cNvGrpSpPr/>
        <p:nvPr/>
      </p:nvGrpSpPr>
      <p:grpSpPr>
        <a:xfrm>
          <a:off x="0" y="0"/>
          <a:ext cx="0" cy="0"/>
          <a:chOff x="0" y="0"/>
          <a:chExt cx="0" cy="0"/>
        </a:xfrm>
      </p:grpSpPr>
      <p:grpSp>
        <p:nvGrpSpPr>
          <p:cNvPr id="99338" name="Group 10"/>
          <p:cNvGrpSpPr>
            <a:grpSpLocks/>
          </p:cNvGrpSpPr>
          <p:nvPr/>
        </p:nvGrpSpPr>
        <p:grpSpPr bwMode="auto">
          <a:xfrm>
            <a:off x="152400" y="457200"/>
            <a:ext cx="7467600" cy="519113"/>
            <a:chOff x="96" y="288"/>
            <a:chExt cx="4704" cy="327"/>
          </a:xfrm>
        </p:grpSpPr>
        <p:sp>
          <p:nvSpPr>
            <p:cNvPr id="99333" name="Rectangle 5"/>
            <p:cNvSpPr>
              <a:spLocks noChangeArrowheads="1"/>
            </p:cNvSpPr>
            <p:nvPr/>
          </p:nvSpPr>
          <p:spPr bwMode="auto">
            <a:xfrm>
              <a:off x="3312" y="288"/>
              <a:ext cx="1104" cy="288"/>
            </a:xfrm>
            <a:prstGeom prst="rect">
              <a:avLst/>
            </a:prstGeom>
            <a:solidFill>
              <a:srgbClr val="000066"/>
            </a:solidFill>
            <a:ln w="9525">
              <a:noFill/>
              <a:miter lim="800000"/>
              <a:headEnd/>
              <a:tailEnd/>
            </a:ln>
            <a:effectLst/>
          </p:spPr>
          <p:txBody>
            <a:bodyPr wrap="none" anchor="ctr"/>
            <a:lstStyle/>
            <a:p>
              <a:endParaRPr lang="es-ES"/>
            </a:p>
          </p:txBody>
        </p:sp>
        <p:sp>
          <p:nvSpPr>
            <p:cNvPr id="99330" name="Text Box 2"/>
            <p:cNvSpPr txBox="1">
              <a:spLocks noChangeArrowheads="1"/>
            </p:cNvSpPr>
            <p:nvPr/>
          </p:nvSpPr>
          <p:spPr bwMode="auto">
            <a:xfrm>
              <a:off x="96" y="288"/>
              <a:ext cx="4704" cy="327"/>
            </a:xfrm>
            <a:prstGeom prst="rect">
              <a:avLst/>
            </a:prstGeom>
            <a:noFill/>
            <a:ln w="9525">
              <a:noFill/>
              <a:miter lim="800000"/>
              <a:headEnd/>
              <a:tailEnd/>
            </a:ln>
            <a:effectLst/>
          </p:spPr>
          <p:txBody>
            <a:bodyPr>
              <a:spAutoFit/>
            </a:bodyPr>
            <a:lstStyle/>
            <a:p>
              <a:r>
                <a:rPr lang="es-ES">
                  <a:solidFill>
                    <a:srgbClr val="000099"/>
                  </a:solidFill>
                </a:rPr>
                <a:t>En el encuentro con el Resucitado surge </a:t>
              </a:r>
              <a:r>
                <a:rPr lang="es-ES">
                  <a:solidFill>
                    <a:schemeClr val="bg1"/>
                  </a:solidFill>
                </a:rPr>
                <a:t>la</a:t>
              </a:r>
              <a:r>
                <a:rPr lang="es-ES" sz="2800" b="1">
                  <a:solidFill>
                    <a:schemeClr val="bg1"/>
                  </a:solidFill>
                </a:rPr>
                <a:t> MISIÓN</a:t>
              </a:r>
            </a:p>
          </p:txBody>
        </p:sp>
      </p:grpSp>
      <p:pic>
        <p:nvPicPr>
          <p:cNvPr id="99331" name="Picture 3" descr="resucitado 3"/>
          <p:cNvPicPr>
            <a:picLocks noChangeAspect="1" noChangeArrowheads="1"/>
          </p:cNvPicPr>
          <p:nvPr/>
        </p:nvPicPr>
        <p:blipFill>
          <a:blip r:embed="rId4"/>
          <a:srcRect/>
          <a:stretch>
            <a:fillRect/>
          </a:stretch>
        </p:blipFill>
        <p:spPr bwMode="auto">
          <a:xfrm>
            <a:off x="1905000" y="1622425"/>
            <a:ext cx="7072313" cy="5046663"/>
          </a:xfrm>
          <a:prstGeom prst="rect">
            <a:avLst/>
          </a:prstGeom>
          <a:noFill/>
        </p:spPr>
      </p:pic>
      <p:sp>
        <p:nvSpPr>
          <p:cNvPr id="99332" name="Text Box 4"/>
          <p:cNvSpPr txBox="1">
            <a:spLocks noChangeArrowheads="1"/>
          </p:cNvSpPr>
          <p:nvPr/>
        </p:nvSpPr>
        <p:spPr bwMode="auto">
          <a:xfrm>
            <a:off x="304800" y="1660525"/>
            <a:ext cx="2819400" cy="1311275"/>
          </a:xfrm>
          <a:prstGeom prst="rect">
            <a:avLst/>
          </a:prstGeom>
          <a:noFill/>
          <a:ln w="9525">
            <a:noFill/>
            <a:miter lim="800000"/>
            <a:headEnd/>
            <a:tailEnd/>
          </a:ln>
          <a:effectLst/>
        </p:spPr>
        <p:txBody>
          <a:bodyPr>
            <a:spAutoFit/>
          </a:bodyPr>
          <a:lstStyle/>
          <a:p>
            <a:r>
              <a:rPr lang="es-ES" b="1">
                <a:solidFill>
                  <a:schemeClr val="accent2"/>
                </a:solidFill>
              </a:rPr>
              <a:t>Anda, vete donde mis hermanos y diles que voy a mi Padre, que es vuestro Padre</a:t>
            </a:r>
            <a:endParaRPr lang="es-ES" sz="2400" b="1">
              <a:solidFill>
                <a:schemeClr val="accent2"/>
              </a:solidFill>
            </a:endParaRPr>
          </a:p>
        </p:txBody>
      </p:sp>
      <p:sp>
        <p:nvSpPr>
          <p:cNvPr id="99334" name="Text Box 6"/>
          <p:cNvSpPr txBox="1">
            <a:spLocks noChangeArrowheads="1"/>
          </p:cNvSpPr>
          <p:nvPr/>
        </p:nvSpPr>
        <p:spPr bwMode="auto">
          <a:xfrm>
            <a:off x="2438400" y="3657600"/>
            <a:ext cx="2819400" cy="396875"/>
          </a:xfrm>
          <a:prstGeom prst="rect">
            <a:avLst/>
          </a:prstGeom>
          <a:noFill/>
          <a:ln w="9525">
            <a:noFill/>
            <a:miter lim="800000"/>
            <a:headEnd/>
            <a:tailEnd/>
          </a:ln>
          <a:effectLst/>
        </p:spPr>
        <p:txBody>
          <a:bodyPr>
            <a:spAutoFit/>
          </a:bodyPr>
          <a:lstStyle/>
          <a:p>
            <a:r>
              <a:rPr lang="es-ES" b="1">
                <a:solidFill>
                  <a:srgbClr val="000066"/>
                </a:solidFill>
              </a:rPr>
              <a:t>Sígueme</a:t>
            </a:r>
            <a:endParaRPr lang="es-ES" sz="2400" b="1">
              <a:solidFill>
                <a:srgbClr val="000066"/>
              </a:solidFill>
            </a:endParaRPr>
          </a:p>
        </p:txBody>
      </p:sp>
      <p:sp>
        <p:nvSpPr>
          <p:cNvPr id="99335" name="Text Box 7"/>
          <p:cNvSpPr txBox="1">
            <a:spLocks noChangeArrowheads="1"/>
          </p:cNvSpPr>
          <p:nvPr/>
        </p:nvSpPr>
        <p:spPr bwMode="auto">
          <a:xfrm>
            <a:off x="6324600" y="4419600"/>
            <a:ext cx="2819400" cy="1311275"/>
          </a:xfrm>
          <a:prstGeom prst="rect">
            <a:avLst/>
          </a:prstGeom>
          <a:noFill/>
          <a:ln w="9525">
            <a:noFill/>
            <a:miter lim="800000"/>
            <a:headEnd/>
            <a:tailEnd/>
          </a:ln>
          <a:effectLst/>
        </p:spPr>
        <p:txBody>
          <a:bodyPr>
            <a:spAutoFit/>
          </a:bodyPr>
          <a:lstStyle/>
          <a:p>
            <a:r>
              <a:rPr lang="es-ES" b="1">
                <a:solidFill>
                  <a:srgbClr val="FFCC00"/>
                </a:solidFill>
              </a:rPr>
              <a:t>Poneos en camino, enseñad a poner por obra lo que he mandado</a:t>
            </a:r>
            <a:endParaRPr lang="es-ES" sz="2400" b="1">
              <a:solidFill>
                <a:srgbClr val="FFCC00"/>
              </a:solidFill>
            </a:endParaRPr>
          </a:p>
        </p:txBody>
      </p:sp>
      <p:sp>
        <p:nvSpPr>
          <p:cNvPr id="99336" name="Text Box 8"/>
          <p:cNvSpPr txBox="1">
            <a:spLocks noChangeArrowheads="1"/>
          </p:cNvSpPr>
          <p:nvPr/>
        </p:nvSpPr>
        <p:spPr bwMode="auto">
          <a:xfrm>
            <a:off x="3048000" y="5715000"/>
            <a:ext cx="2209800" cy="701675"/>
          </a:xfrm>
          <a:prstGeom prst="rect">
            <a:avLst/>
          </a:prstGeom>
          <a:noFill/>
          <a:ln w="9525">
            <a:noFill/>
            <a:miter lim="800000"/>
            <a:headEnd/>
            <a:tailEnd/>
          </a:ln>
          <a:effectLst/>
        </p:spPr>
        <p:txBody>
          <a:bodyPr>
            <a:spAutoFit/>
          </a:bodyPr>
          <a:lstStyle/>
          <a:p>
            <a:r>
              <a:rPr lang="es-ES" b="1">
                <a:solidFill>
                  <a:srgbClr val="D23B12"/>
                </a:solidFill>
              </a:rPr>
              <a:t>Proclamad la Buena Noticia</a:t>
            </a:r>
            <a:endParaRPr lang="es-ES" sz="2400" b="1">
              <a:solidFill>
                <a:srgbClr val="D23B12"/>
              </a:solidFill>
            </a:endParaRPr>
          </a:p>
        </p:txBody>
      </p:sp>
      <p:sp>
        <p:nvSpPr>
          <p:cNvPr id="99337" name="Text Box 9"/>
          <p:cNvSpPr txBox="1">
            <a:spLocks noChangeArrowheads="1"/>
          </p:cNvSpPr>
          <p:nvPr/>
        </p:nvSpPr>
        <p:spPr bwMode="auto">
          <a:xfrm>
            <a:off x="228600" y="4724400"/>
            <a:ext cx="4038600" cy="701675"/>
          </a:xfrm>
          <a:prstGeom prst="rect">
            <a:avLst/>
          </a:prstGeom>
          <a:noFill/>
          <a:ln w="9525">
            <a:noFill/>
            <a:miter lim="800000"/>
            <a:headEnd/>
            <a:tailEnd/>
          </a:ln>
          <a:effectLst/>
        </p:spPr>
        <p:txBody>
          <a:bodyPr>
            <a:spAutoFit/>
          </a:bodyPr>
          <a:lstStyle/>
          <a:p>
            <a:r>
              <a:rPr lang="es-ES" b="1">
                <a:solidFill>
                  <a:srgbClr val="008000"/>
                </a:solidFill>
              </a:rPr>
              <a:t>Id a decid a mis hermanos que vayan a Galilea, allí me verán</a:t>
            </a:r>
            <a:endParaRPr lang="es-ES" sz="2400" b="1">
              <a:solidFill>
                <a:srgbClr val="008000"/>
              </a:solidFill>
            </a:endParaRP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9331"/>
                                        </p:tgtEl>
                                        <p:attrNameLst>
                                          <p:attrName>style.visibility</p:attrName>
                                        </p:attrNameLst>
                                      </p:cBhvr>
                                      <p:to>
                                        <p:strVal val="visible"/>
                                      </p:to>
                                    </p:set>
                                    <p:animEffect transition="in" filter="blinds(horizontal)">
                                      <p:cBhvr>
                                        <p:cTn id="7" dur="500"/>
                                        <p:tgtEl>
                                          <p:spTgt spid="9933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nodeType="clickEffect">
                                  <p:stCondLst>
                                    <p:cond delay="0"/>
                                  </p:stCondLst>
                                  <p:childTnLst>
                                    <p:set>
                                      <p:cBhvr>
                                        <p:cTn id="11" dur="1" fill="hold">
                                          <p:stCondLst>
                                            <p:cond delay="0"/>
                                          </p:stCondLst>
                                        </p:cTn>
                                        <p:tgtEl>
                                          <p:spTgt spid="99338"/>
                                        </p:tgtEl>
                                        <p:attrNameLst>
                                          <p:attrName>style.visibility</p:attrName>
                                        </p:attrNameLst>
                                      </p:cBhvr>
                                      <p:to>
                                        <p:strVal val="visible"/>
                                      </p:to>
                                    </p:set>
                                    <p:anim calcmode="lin" valueType="num">
                                      <p:cBhvr additive="base">
                                        <p:cTn id="12" dur="500" fill="hold"/>
                                        <p:tgtEl>
                                          <p:spTgt spid="99338"/>
                                        </p:tgtEl>
                                        <p:attrNameLst>
                                          <p:attrName>ppt_x</p:attrName>
                                        </p:attrNameLst>
                                      </p:cBhvr>
                                      <p:tavLst>
                                        <p:tav tm="0">
                                          <p:val>
                                            <p:strVal val="0-#ppt_w/2"/>
                                          </p:val>
                                        </p:tav>
                                        <p:tav tm="100000">
                                          <p:val>
                                            <p:strVal val="#ppt_x"/>
                                          </p:val>
                                        </p:tav>
                                      </p:tavLst>
                                    </p:anim>
                                    <p:anim calcmode="lin" valueType="num">
                                      <p:cBhvr additive="base">
                                        <p:cTn id="13" dur="500" fill="hold"/>
                                        <p:tgtEl>
                                          <p:spTgt spid="9933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99332"/>
                                        </p:tgtEl>
                                        <p:attrNameLst>
                                          <p:attrName>style.visibility</p:attrName>
                                        </p:attrNameLst>
                                      </p:cBhvr>
                                      <p:to>
                                        <p:strVal val="visible"/>
                                      </p:to>
                                    </p:set>
                                    <p:anim calcmode="lin" valueType="num">
                                      <p:cBhvr additive="base">
                                        <p:cTn id="18" dur="500" fill="hold"/>
                                        <p:tgtEl>
                                          <p:spTgt spid="99332"/>
                                        </p:tgtEl>
                                        <p:attrNameLst>
                                          <p:attrName>ppt_x</p:attrName>
                                        </p:attrNameLst>
                                      </p:cBhvr>
                                      <p:tavLst>
                                        <p:tav tm="0">
                                          <p:val>
                                            <p:strVal val="1+#ppt_w/2"/>
                                          </p:val>
                                        </p:tav>
                                        <p:tav tm="100000">
                                          <p:val>
                                            <p:strVal val="#ppt_x"/>
                                          </p:val>
                                        </p:tav>
                                      </p:tavLst>
                                    </p:anim>
                                    <p:anim calcmode="lin" valueType="num">
                                      <p:cBhvr additive="base">
                                        <p:cTn id="19" dur="500" fill="hold"/>
                                        <p:tgtEl>
                                          <p:spTgt spid="99332"/>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grpId="0" nodeType="clickEffect">
                                  <p:stCondLst>
                                    <p:cond delay="0"/>
                                  </p:stCondLst>
                                  <p:childTnLst>
                                    <p:set>
                                      <p:cBhvr>
                                        <p:cTn id="23" dur="1" fill="hold">
                                          <p:stCondLst>
                                            <p:cond delay="0"/>
                                          </p:stCondLst>
                                        </p:cTn>
                                        <p:tgtEl>
                                          <p:spTgt spid="99334"/>
                                        </p:tgtEl>
                                        <p:attrNameLst>
                                          <p:attrName>style.visibility</p:attrName>
                                        </p:attrNameLst>
                                      </p:cBhvr>
                                      <p:to>
                                        <p:strVal val="visible"/>
                                      </p:to>
                                    </p:set>
                                    <p:anim calcmode="lin" valueType="num">
                                      <p:cBhvr additive="base">
                                        <p:cTn id="24" dur="500" fill="hold"/>
                                        <p:tgtEl>
                                          <p:spTgt spid="99334"/>
                                        </p:tgtEl>
                                        <p:attrNameLst>
                                          <p:attrName>ppt_x</p:attrName>
                                        </p:attrNameLst>
                                      </p:cBhvr>
                                      <p:tavLst>
                                        <p:tav tm="0">
                                          <p:val>
                                            <p:strVal val="#ppt_x"/>
                                          </p:val>
                                        </p:tav>
                                        <p:tav tm="100000">
                                          <p:val>
                                            <p:strVal val="#ppt_x"/>
                                          </p:val>
                                        </p:tav>
                                      </p:tavLst>
                                    </p:anim>
                                    <p:anim calcmode="lin" valueType="num">
                                      <p:cBhvr additive="base">
                                        <p:cTn id="25" dur="500" fill="hold"/>
                                        <p:tgtEl>
                                          <p:spTgt spid="99334"/>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99335"/>
                                        </p:tgtEl>
                                        <p:attrNameLst>
                                          <p:attrName>style.visibility</p:attrName>
                                        </p:attrNameLst>
                                      </p:cBhvr>
                                      <p:to>
                                        <p:strVal val="visible"/>
                                      </p:to>
                                    </p:set>
                                    <p:anim calcmode="lin" valueType="num">
                                      <p:cBhvr additive="base">
                                        <p:cTn id="30" dur="500" fill="hold"/>
                                        <p:tgtEl>
                                          <p:spTgt spid="99335"/>
                                        </p:tgtEl>
                                        <p:attrNameLst>
                                          <p:attrName>ppt_x</p:attrName>
                                        </p:attrNameLst>
                                      </p:cBhvr>
                                      <p:tavLst>
                                        <p:tav tm="0">
                                          <p:val>
                                            <p:strVal val="0-#ppt_w/2"/>
                                          </p:val>
                                        </p:tav>
                                        <p:tav tm="100000">
                                          <p:val>
                                            <p:strVal val="#ppt_x"/>
                                          </p:val>
                                        </p:tav>
                                      </p:tavLst>
                                    </p:anim>
                                    <p:anim calcmode="lin" valueType="num">
                                      <p:cBhvr additive="base">
                                        <p:cTn id="31" dur="500" fill="hold"/>
                                        <p:tgtEl>
                                          <p:spTgt spid="99335"/>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1" fill="hold" grpId="0" nodeType="clickEffect">
                                  <p:stCondLst>
                                    <p:cond delay="0"/>
                                  </p:stCondLst>
                                  <p:childTnLst>
                                    <p:set>
                                      <p:cBhvr>
                                        <p:cTn id="35" dur="1" fill="hold">
                                          <p:stCondLst>
                                            <p:cond delay="0"/>
                                          </p:stCondLst>
                                        </p:cTn>
                                        <p:tgtEl>
                                          <p:spTgt spid="99336"/>
                                        </p:tgtEl>
                                        <p:attrNameLst>
                                          <p:attrName>style.visibility</p:attrName>
                                        </p:attrNameLst>
                                      </p:cBhvr>
                                      <p:to>
                                        <p:strVal val="visible"/>
                                      </p:to>
                                    </p:set>
                                    <p:anim calcmode="lin" valueType="num">
                                      <p:cBhvr additive="base">
                                        <p:cTn id="36" dur="500" fill="hold"/>
                                        <p:tgtEl>
                                          <p:spTgt spid="99336"/>
                                        </p:tgtEl>
                                        <p:attrNameLst>
                                          <p:attrName>ppt_x</p:attrName>
                                        </p:attrNameLst>
                                      </p:cBhvr>
                                      <p:tavLst>
                                        <p:tav tm="0">
                                          <p:val>
                                            <p:strVal val="#ppt_x"/>
                                          </p:val>
                                        </p:tav>
                                        <p:tav tm="100000">
                                          <p:val>
                                            <p:strVal val="#ppt_x"/>
                                          </p:val>
                                        </p:tav>
                                      </p:tavLst>
                                    </p:anim>
                                    <p:anim calcmode="lin" valueType="num">
                                      <p:cBhvr additive="base">
                                        <p:cTn id="37" dur="500" fill="hold"/>
                                        <p:tgtEl>
                                          <p:spTgt spid="99336"/>
                                        </p:tgtEl>
                                        <p:attrNameLst>
                                          <p:attrName>ppt_y</p:attrName>
                                        </p:attrNameLst>
                                      </p:cBhvr>
                                      <p:tavLst>
                                        <p:tav tm="0">
                                          <p:val>
                                            <p:strVal val="0-#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grpId="0" nodeType="clickEffect">
                                  <p:stCondLst>
                                    <p:cond delay="0"/>
                                  </p:stCondLst>
                                  <p:childTnLst>
                                    <p:set>
                                      <p:cBhvr>
                                        <p:cTn id="41" dur="1" fill="hold">
                                          <p:stCondLst>
                                            <p:cond delay="0"/>
                                          </p:stCondLst>
                                        </p:cTn>
                                        <p:tgtEl>
                                          <p:spTgt spid="99337"/>
                                        </p:tgtEl>
                                        <p:attrNameLst>
                                          <p:attrName>style.visibility</p:attrName>
                                        </p:attrNameLst>
                                      </p:cBhvr>
                                      <p:to>
                                        <p:strVal val="visible"/>
                                      </p:to>
                                    </p:set>
                                    <p:anim calcmode="lin" valueType="num">
                                      <p:cBhvr additive="base">
                                        <p:cTn id="42" dur="500" fill="hold"/>
                                        <p:tgtEl>
                                          <p:spTgt spid="99337"/>
                                        </p:tgtEl>
                                        <p:attrNameLst>
                                          <p:attrName>ppt_x</p:attrName>
                                        </p:attrNameLst>
                                      </p:cBhvr>
                                      <p:tavLst>
                                        <p:tav tm="0">
                                          <p:val>
                                            <p:strVal val="1+#ppt_w/2"/>
                                          </p:val>
                                        </p:tav>
                                        <p:tav tm="100000">
                                          <p:val>
                                            <p:strVal val="#ppt_x"/>
                                          </p:val>
                                        </p:tav>
                                      </p:tavLst>
                                    </p:anim>
                                    <p:anim calcmode="lin" valueType="num">
                                      <p:cBhvr additive="base">
                                        <p:cTn id="43" dur="500" fill="hold"/>
                                        <p:tgtEl>
                                          <p:spTgt spid="993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2" grpId="0" autoUpdateAnimBg="0"/>
      <p:bldP spid="99334" grpId="0" autoUpdateAnimBg="0"/>
      <p:bldP spid="99335" grpId="0" autoUpdateAnimBg="0"/>
      <p:bldP spid="99336" grpId="0" autoUpdateAnimBg="0"/>
      <p:bldP spid="99337"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F200"/>
            </a:gs>
            <a:gs pos="45000">
              <a:srgbClr val="FF7A00"/>
            </a:gs>
            <a:gs pos="70000">
              <a:srgbClr val="FF0300"/>
            </a:gs>
            <a:gs pos="100000">
              <a:srgbClr val="4D0808"/>
            </a:gs>
          </a:gsLst>
          <a:lin ang="5400000" scaled="1"/>
        </a:gradFill>
        <a:effectLst/>
      </p:bgPr>
    </p:bg>
    <p:spTree>
      <p:nvGrpSpPr>
        <p:cNvPr id="1" name=""/>
        <p:cNvGrpSpPr/>
        <p:nvPr/>
      </p:nvGrpSpPr>
      <p:grpSpPr>
        <a:xfrm>
          <a:off x="0" y="0"/>
          <a:ext cx="0" cy="0"/>
          <a:chOff x="0" y="0"/>
          <a:chExt cx="0" cy="0"/>
        </a:xfrm>
      </p:grpSpPr>
      <p:pic>
        <p:nvPicPr>
          <p:cNvPr id="101385" name="Picture 9" descr="ABRAZANDO EL MUNDO"/>
          <p:cNvPicPr>
            <a:picLocks noChangeAspect="1" noChangeArrowheads="1"/>
          </p:cNvPicPr>
          <p:nvPr/>
        </p:nvPicPr>
        <p:blipFill>
          <a:blip r:embed="rId4"/>
          <a:srcRect/>
          <a:stretch>
            <a:fillRect/>
          </a:stretch>
        </p:blipFill>
        <p:spPr bwMode="auto">
          <a:xfrm>
            <a:off x="2590800" y="1301750"/>
            <a:ext cx="6308725" cy="5327650"/>
          </a:xfrm>
          <a:prstGeom prst="rect">
            <a:avLst/>
          </a:prstGeom>
          <a:noFill/>
        </p:spPr>
      </p:pic>
      <p:sp>
        <p:nvSpPr>
          <p:cNvPr id="101386" name="Text Box 10"/>
          <p:cNvSpPr txBox="1">
            <a:spLocks noChangeArrowheads="1"/>
          </p:cNvSpPr>
          <p:nvPr/>
        </p:nvSpPr>
        <p:spPr bwMode="auto">
          <a:xfrm>
            <a:off x="533400" y="1447800"/>
            <a:ext cx="3810000" cy="2101850"/>
          </a:xfrm>
          <a:prstGeom prst="rect">
            <a:avLst/>
          </a:prstGeom>
          <a:noFill/>
          <a:ln w="9525">
            <a:noFill/>
            <a:miter lim="800000"/>
            <a:headEnd/>
            <a:tailEnd/>
          </a:ln>
          <a:effectLst>
            <a:outerShdw dist="35921" dir="2700000" algn="ctr" rotWithShape="0">
              <a:srgbClr val="D23B12"/>
            </a:outerShdw>
          </a:effectLst>
        </p:spPr>
        <p:txBody>
          <a:bodyPr>
            <a:spAutoFit/>
          </a:bodyPr>
          <a:lstStyle/>
          <a:p>
            <a:r>
              <a:rPr lang="es-ES" sz="4400" b="1">
                <a:solidFill>
                  <a:srgbClr val="000066"/>
                </a:solidFill>
              </a:rPr>
              <a:t>YO ESTOY CON VOSOTROS</a:t>
            </a:r>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01385"/>
                                        </p:tgtEl>
                                        <p:attrNameLst>
                                          <p:attrName>style.visibility</p:attrName>
                                        </p:attrNameLst>
                                      </p:cBhvr>
                                      <p:to>
                                        <p:strVal val="visible"/>
                                      </p:to>
                                    </p:set>
                                    <p:animEffect transition="in" filter="dissolve">
                                      <p:cBhvr>
                                        <p:cTn id="7" dur="500"/>
                                        <p:tgtEl>
                                          <p:spTgt spid="101385"/>
                                        </p:tgtEl>
                                      </p:cBhvr>
                                    </p:animEffect>
                                  </p:childTnLst>
                                </p:cTn>
                              </p:par>
                            </p:childTnLst>
                          </p:cTn>
                        </p:par>
                      </p:childTnLst>
                    </p:cTn>
                  </p:par>
                  <p:par>
                    <p:cTn id="8" fill="hold">
                      <p:stCondLst>
                        <p:cond delay="indefinite"/>
                      </p:stCondLst>
                      <p:childTnLst>
                        <p:par>
                          <p:cTn id="9" fill="hold">
                            <p:stCondLst>
                              <p:cond delay="0"/>
                            </p:stCondLst>
                            <p:childTnLst>
                              <p:par>
                                <p:cTn id="10" presetID="7" presetClass="entr" presetSubtype="1" fill="hold" grpId="0" nodeType="clickEffect">
                                  <p:stCondLst>
                                    <p:cond delay="0"/>
                                  </p:stCondLst>
                                  <p:iterate type="wd">
                                    <p:tmPct val="100000"/>
                                  </p:iterate>
                                  <p:childTnLst>
                                    <p:set>
                                      <p:cBhvr>
                                        <p:cTn id="11" dur="1" fill="hold">
                                          <p:stCondLst>
                                            <p:cond delay="0"/>
                                          </p:stCondLst>
                                        </p:cTn>
                                        <p:tgtEl>
                                          <p:spTgt spid="101386"/>
                                        </p:tgtEl>
                                        <p:attrNameLst>
                                          <p:attrName>style.visibility</p:attrName>
                                        </p:attrNameLst>
                                      </p:cBhvr>
                                      <p:to>
                                        <p:strVal val="visible"/>
                                      </p:to>
                                    </p:set>
                                    <p:anim calcmode="lin" valueType="num">
                                      <p:cBhvr additive="base">
                                        <p:cTn id="12" dur="1000" fill="hold"/>
                                        <p:tgtEl>
                                          <p:spTgt spid="101386"/>
                                        </p:tgtEl>
                                        <p:attrNameLst>
                                          <p:attrName>ppt_x</p:attrName>
                                        </p:attrNameLst>
                                      </p:cBhvr>
                                      <p:tavLst>
                                        <p:tav tm="0">
                                          <p:val>
                                            <p:strVal val="#ppt_x"/>
                                          </p:val>
                                        </p:tav>
                                        <p:tav tm="100000">
                                          <p:val>
                                            <p:strVal val="#ppt_x"/>
                                          </p:val>
                                        </p:tav>
                                      </p:tavLst>
                                    </p:anim>
                                    <p:anim calcmode="lin" valueType="num">
                                      <p:cBhvr additive="base">
                                        <p:cTn id="13" dur="1000" fill="hold"/>
                                        <p:tgtEl>
                                          <p:spTgt spid="10138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6"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istoria de SALVACION">
  <a:themeElements>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2.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3.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4.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5.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6.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7.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8.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9.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0.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1.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2.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3.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4.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5.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6.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7.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8.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19.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20.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21.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ppt/theme/themeOverride22.xml><?xml version="1.0" encoding="utf-8"?>
<a:themeOverride xmlns:a="http://schemas.openxmlformats.org/drawingml/2006/main">
  <a:clrScheme name="Diseño predeterminad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themeOverride>
</file>

<file path=docProps/app.xml><?xml version="1.0" encoding="utf-8"?>
<Properties xmlns="http://schemas.openxmlformats.org/officeDocument/2006/extended-properties" xmlns:vt="http://schemas.openxmlformats.org/officeDocument/2006/docPropsVTypes">
  <Template>Historia de SALVACION</Template>
  <TotalTime>6</TotalTime>
  <Words>1935</Words>
  <Application>Microsoft PowerPoint</Application>
  <PresentationFormat>Presentación en pantalla (4:3)</PresentationFormat>
  <Paragraphs>270</Paragraphs>
  <Slides>48</Slides>
  <Notes>47</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48</vt:i4>
      </vt:variant>
    </vt:vector>
  </HeadingPairs>
  <TitlesOfParts>
    <vt:vector size="53" baseType="lpstr">
      <vt:lpstr>Times New Roman</vt:lpstr>
      <vt:lpstr>Comic Sans MS</vt:lpstr>
      <vt:lpstr>Dauphin</vt:lpstr>
      <vt:lpstr>Historia de SALVACION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(Is 53)</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2016-03-22T09:40:50Z</dcterms:created>
  <dcterms:modified xsi:type="dcterms:W3CDTF">2016-03-22T09:46:53Z</dcterms:modified>
</cp:coreProperties>
</file>