
<file path=[Content_Types].xml><?xml version="1.0" encoding="utf-8"?>
<Types xmlns="http://schemas.openxmlformats.org/package/2006/content-types">
  <Override ContentType="application/vnd.openxmlformats-officedocument.presentationml.slide+xml" PartName="/ppt/slides/slide6.xml"/>
  <Override ContentType="application/vnd.openxmlformats-officedocument.presentationml.slide+xml" PartName="/ppt/slides/slide29.xml"/>
  <Override ContentType="application/vnd.openxmlformats-officedocument.presentationml.slide+xml" PartName="/ppt/slides/slide38.xml"/>
  <Override ContentType="application/vnd.openxmlformats-officedocument.presentationml.slideLayout+xml" PartName="/ppt/slideLayouts/slideLayout8.xml"/>
  <Override ContentType="application/vnd.openxmlformats-officedocument.presentationml.tags+xml" PartName="/ppt/tags/tag6.xml"/>
  <Override ContentType="application/vnd.openxmlformats-officedocument.presentationml.tags+xml" PartName="/ppt/tags/tag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7.xml"/>
  <Override ContentType="application/vnd.openxmlformats-officedocument.presentationml.slide+xml" PartName="/ppt/slides/slide36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6.xml"/>
  <Override ContentType="application/vnd.openxmlformats-officedocument.presentationml.tags+xml" PartName="/ppt/tags/tag4.xml"/>
  <Override ContentType="application/vnd.openxmlformats-officedocument.presentationml.slide+xml" PartName="/ppt/slides/slide2.xml"/>
  <Override ContentType="application/vnd.openxmlformats-officedocument.presentationml.slide+xml" PartName="/ppt/slides/slide16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43.xml"/>
  <Override ContentType="application/vnd.openxmlformats-officedocument.theme+xml" PartName="/ppt/theme/theme1.xml"/>
  <Override ContentType="application/vnd.openxmlformats-officedocument.presentationml.slideLayout+xml" PartName="/ppt/slideLayouts/slideLayout2.xml"/>
  <Override ContentType="application/vnd.openxmlformats-officedocument.presentationml.tags+xml" PartName="/ppt/tags/tag2.xml"/>
  <Default ContentType="audio/mp4" Extension="m4a"/>
  <Default ContentType="application/vnd.openxmlformats-package.relationships+xml" Extension="rels"/>
  <Default ContentType="application/xml" Extension="xml"/>
  <Override ContentType="application/vnd.openxmlformats-officedocument.presentationml.slide+xml" PartName="/ppt/slides/slide14.xml"/>
  <Override ContentType="application/vnd.openxmlformats-officedocument.presentationml.slide+xml" PartName="/ppt/slides/slide23.xml"/>
  <Override ContentType="application/vnd.openxmlformats-officedocument.presentationml.slide+xml" PartName="/ppt/slides/slide32.xml"/>
  <Override ContentType="application/vnd.openxmlformats-officedocument.presentationml.slide+xml" PartName="/ppt/slides/slide41.xml"/>
  <Override ContentType="application/vnd.openxmlformats-officedocument.presentationml.slide+xml" PartName="/ppt/slides/slide10.xml"/>
  <Override ContentType="application/vnd.openxmlformats-officedocument.presentationml.slide+xml" PartName="/ppt/slides/slide12.xml"/>
  <Override ContentType="application/vnd.openxmlformats-officedocument.presentationml.slide+xml" PartName="/ppt/slides/slide21.xml"/>
  <Override ContentType="application/vnd.openxmlformats-officedocument.presentationml.slide+xml" PartName="/ppt/slides/slide3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1.xml"/>
  <Override ContentType="application/vnd.openxmlformats-officedocument.presentationml.tags+xml" PartName="/ppt/tags/tag12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viewProps+xml" PartName="/ppt/viewProps.xml"/>
  <Override ContentType="application/vnd.openxmlformats-officedocument.presentationml.slideLayout+xml" PartName="/ppt/slideLayouts/slideLayout9.xml"/>
  <Override ContentType="application/vnd.openxmlformats-officedocument.presentationml.tags+xml" PartName="/ppt/tags/tag9.xml"/>
  <Override ContentType="application/vnd.openxmlformats-officedocument.presentationml.tags+xml" PartName="/ppt/tags/tag10.xml"/>
  <Override ContentType="application/vnd.openxmlformats-officedocument.presentationml.tags+xml" PartName="/ppt/tags/tag11.xml"/>
  <Override ContentType="application/vnd.openxmlformats-package.core-properties+xml" PartName="/docProps/core.xml"/>
  <Override ContentType="application/vnd.openxmlformats-officedocument.presentationml.slideMaster+xml" PartName="/ppt/slideMasters/slideMaster2.xml"/>
  <Override ContentType="application/vnd.openxmlformats-officedocument.presentationml.slide+xml" PartName="/ppt/slides/slide5.xml"/>
  <Override ContentType="application/vnd.openxmlformats-officedocument.presentationml.slide+xml" PartName="/ppt/slides/slide19.xml"/>
  <Override ContentType="application/vnd.openxmlformats-officedocument.presentationml.slide+xml" PartName="/ppt/slides/slide28.xml"/>
  <Override ContentType="application/vnd.openxmlformats-officedocument.presentationml.slide+xml" PartName="/ppt/slides/slide39.xml"/>
  <Override ContentType="application/vnd.openxmlformats-officedocument.presentationml.slideLayout+xml" PartName="/ppt/slideLayouts/slideLayout7.xml"/>
  <Default ContentType="image/png" Extension="png"/>
  <Override ContentType="application/vnd.openxmlformats-officedocument.presentationml.tags+xml" PartName="/ppt/tags/tag7.xml"/>
  <Override ContentType="application/vnd.openxmlformats-officedocument.presentationml.slide+xml" PartName="/ppt/slides/slide3.xml"/>
  <Override ContentType="application/vnd.openxmlformats-officedocument.presentationml.slide+xml" PartName="/ppt/slides/slide17.xml"/>
  <Override ContentType="application/vnd.openxmlformats-officedocument.presentationml.slide+xml" PartName="/ppt/slides/slide26.xml"/>
  <Override ContentType="application/vnd.openxmlformats-officedocument.presentationml.slide+xml" PartName="/ppt/slides/slide37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5.xml"/>
  <Override ContentType="application/vnd.openxmlformats-officedocument.theme+xml" PartName="/ppt/theme/theme2.xml"/>
  <Override ContentType="application/vnd.openxmlformats-officedocument.presentationml.tags+xml" PartName="/ppt/tags/tag5.xml"/>
  <Override ContentType="application/vnd.openxmlformats-officedocument.presentationml.slide+xml" PartName="/ppt/slides/slide1.xml"/>
  <Override ContentType="application/vnd.openxmlformats-officedocument.presentationml.slide+xml" PartName="/ppt/slides/slide15.xml"/>
  <Override ContentType="application/vnd.openxmlformats-officedocument.presentationml.slide+xml" PartName="/ppt/slides/slide24.xml"/>
  <Override ContentType="application/vnd.openxmlformats-officedocument.presentationml.slide+xml" PartName="/ppt/slides/slide33.xml"/>
  <Override ContentType="application/vnd.openxmlformats-officedocument.presentationml.slide+xml" PartName="/ppt/slides/slide35.xml"/>
  <Override ContentType="application/vnd.openxmlformats-officedocument.presentationml.slide+xml" PartName="/ppt/slides/slide44.xml"/>
  <Override ContentType="application/vnd.openxmlformats-officedocument.presentationml.slideLayout+xml" PartName="/ppt/slideLayouts/slideLayout3.xml"/>
  <Override ContentType="application/vnd.openxmlformats-officedocument.presentationml.tags+xml" PartName="/ppt/tags/tag3.xml"/>
  <Default ContentType="image/jpeg" Extension="jpeg"/>
  <Override ContentType="application/vnd.openxmlformats-officedocument.presentationml.slideshow.main+xml" PartName="/ppt/presentation.xml"/>
  <Override ContentType="application/vnd.openxmlformats-officedocument.presentationml.slide+xml" PartName="/ppt/slides/slide13.xml"/>
  <Override ContentType="application/vnd.openxmlformats-officedocument.presentationml.slide+xml" PartName="/ppt/slides/slide22.xml"/>
  <Override ContentType="application/vnd.openxmlformats-officedocument.presentationml.slide+xml" PartName="/ppt/slides/slide31.xml"/>
  <Override ContentType="application/vnd.openxmlformats-officedocument.presentationml.slide+xml" PartName="/ppt/slides/slide42.xml"/>
  <Override ContentType="application/vnd.openxmlformats-officedocument.presentationml.slideLayout+xml" PartName="/ppt/slideLayouts/slideLayout1.xml"/>
  <Override ContentType="application/vnd.openxmlformats-officedocument.presentationml.tags+xml" PartName="/ppt/tags/tag1.xml"/>
  <Override ContentType="application/vnd.openxmlformats-officedocument.extended-properties+xml" PartName="/docProps/app.xml"/>
  <Override ContentType="application/vnd.openxmlformats-officedocument.presentationml.slide+xml" PartName="/ppt/slides/slide11.xml"/>
  <Override ContentType="application/vnd.openxmlformats-officedocument.presentationml.slide+xml" PartName="/ppt/slides/slide20.xml"/>
  <Override ContentType="application/vnd.openxmlformats-officedocument.presentationml.slide+xml" PartName="/ppt/slides/slide40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Default ContentType="image/gif" Extension="gif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4" r:id="rId9"/>
    <p:sldId id="266" r:id="rId10"/>
    <p:sldId id="267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2" r:id="rId32"/>
    <p:sldId id="293" r:id="rId33"/>
    <p:sldId id="294" r:id="rId34"/>
    <p:sldId id="295" r:id="rId35"/>
    <p:sldId id="296" r:id="rId36"/>
    <p:sldId id="298" r:id="rId37"/>
    <p:sldId id="299" r:id="rId38"/>
    <p:sldId id="300" r:id="rId39"/>
    <p:sldId id="301" r:id="rId40"/>
    <p:sldId id="302" r:id="rId41"/>
    <p:sldId id="303" r:id="rId42"/>
    <p:sldId id="304" r:id="rId43"/>
    <p:sldId id="305" r:id="rId44"/>
    <p:sldId id="291" r:id="rId45"/>
    <p:sldId id="306" r:id="rId46"/>
  </p:sldIdLst>
  <p:sldSz cx="9144000" cy="5715000" type="screen16x10"/>
  <p:notesSz cx="6858000" cy="9144000"/>
  <p:photoAlbum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-78" y="-126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001698"/>
            <a:ext cx="6858000" cy="137980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2CB16-DE07-477F-AC05-35D5E4A3A404}" type="datetimeFigureOut">
              <a:rPr lang="fr-FR" smtClean="0"/>
              <a:pPr/>
              <a:t>22/10/2016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9A8F7-CD30-49CB-BB23-FC2910A3A5F6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387259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>
        <p:circle/>
      </p:transition>
    </mc:Choice>
    <mc:Fallback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2CB16-DE07-477F-AC05-35D5E4A3A404}" type="datetimeFigureOut">
              <a:rPr lang="fr-FR" smtClean="0"/>
              <a:pPr/>
              <a:t>22/10/2016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9A8F7-CD30-49CB-BB23-FC2910A3A5F6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668280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>
        <p:circle/>
      </p:transition>
    </mc:Choice>
    <mc:Fallback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424782"/>
            <a:ext cx="7886700" cy="2377281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824553"/>
            <a:ext cx="7886700" cy="1250156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2CB16-DE07-477F-AC05-35D5E4A3A404}" type="datetimeFigureOut">
              <a:rPr lang="fr-FR" smtClean="0"/>
              <a:pPr/>
              <a:t>22/10/2016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9A8F7-CD30-49CB-BB23-FC2910A3A5F6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516645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>
        <p:circle/>
      </p:transition>
    </mc:Choice>
    <mc:Fallback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521354"/>
            <a:ext cx="3886200" cy="3626115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521354"/>
            <a:ext cx="3886200" cy="3626115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2CB16-DE07-477F-AC05-35D5E4A3A404}" type="datetimeFigureOut">
              <a:rPr lang="fr-FR" smtClean="0"/>
              <a:pPr/>
              <a:t>22/10/2016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9A8F7-CD30-49CB-BB23-FC2910A3A5F6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809954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>
        <p:circle/>
      </p:transition>
    </mc:Choice>
    <mc:Fallback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04271"/>
            <a:ext cx="7886700" cy="1104636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400969"/>
            <a:ext cx="3868340" cy="68659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087563"/>
            <a:ext cx="3868340" cy="3070490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400969"/>
            <a:ext cx="3887391" cy="68659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087563"/>
            <a:ext cx="3887391" cy="3070490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2CB16-DE07-477F-AC05-35D5E4A3A404}" type="datetimeFigureOut">
              <a:rPr lang="fr-FR" smtClean="0"/>
              <a:pPr/>
              <a:t>22/10/2016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9A8F7-CD30-49CB-BB23-FC2910A3A5F6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019620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>
        <p:circle/>
      </p:transition>
    </mc:Choice>
    <mc:Fallback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2CB16-DE07-477F-AC05-35D5E4A3A404}" type="datetimeFigureOut">
              <a:rPr lang="fr-FR" smtClean="0"/>
              <a:pPr/>
              <a:t>22/10/2016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9A8F7-CD30-49CB-BB23-FC2910A3A5F6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360844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>
        <p:circle/>
      </p:transition>
    </mc:Choice>
    <mc:Fallback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2CB16-DE07-477F-AC05-35D5E4A3A404}" type="datetimeFigureOut">
              <a:rPr lang="fr-FR" smtClean="0"/>
              <a:pPr/>
              <a:t>22/10/2016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9A8F7-CD30-49CB-BB23-FC2910A3A5F6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216060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>
        <p:circle/>
      </p:transition>
    </mc:Choice>
    <mc:Fallback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822855"/>
            <a:ext cx="4629150" cy="406135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2CB16-DE07-477F-AC05-35D5E4A3A404}" type="datetimeFigureOut">
              <a:rPr lang="fr-FR" smtClean="0"/>
              <a:pPr/>
              <a:t>22/10/2016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9A8F7-CD30-49CB-BB23-FC2910A3A5F6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3176604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>
        <p:circle/>
      </p:transition>
    </mc:Choice>
    <mc:Fallback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822855"/>
            <a:ext cx="4629150" cy="4061354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2CB16-DE07-477F-AC05-35D5E4A3A404}" type="datetimeFigureOut">
              <a:rPr lang="fr-FR" smtClean="0"/>
              <a:pPr/>
              <a:t>22/10/2016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9A8F7-CD30-49CB-BB23-FC2910A3A5F6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4250738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>
        <p:circle/>
      </p:transition>
    </mc:Choice>
    <mc:Fallback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2CB16-DE07-477F-AC05-35D5E4A3A404}" type="datetimeFigureOut">
              <a:rPr lang="fr-FR" smtClean="0"/>
              <a:pPr/>
              <a:t>22/10/2016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9A8F7-CD30-49CB-BB23-FC2910A3A5F6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768847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>
        <p:circle/>
      </p:transition>
    </mc:Choice>
    <mc:Fallback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04271"/>
            <a:ext cx="1971675" cy="484319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04271"/>
            <a:ext cx="5800725" cy="484319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2CB16-DE07-477F-AC05-35D5E4A3A404}" type="datetimeFigureOut">
              <a:rPr lang="fr-FR" smtClean="0"/>
              <a:pPr/>
              <a:t>22/10/2016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9A8F7-CD30-49CB-BB23-FC2910A3A5F6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336597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>
        <p:circle/>
      </p:transition>
    </mc:Choice>
    <mc:Fallback>
      <p:transition spd="slow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04271"/>
            <a:ext cx="7886700" cy="11046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521354"/>
            <a:ext cx="7886700" cy="36261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5296959"/>
            <a:ext cx="20574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82CB16-DE07-477F-AC05-35D5E4A3A404}" type="datetimeFigureOut">
              <a:rPr lang="fr-FR" smtClean="0"/>
              <a:pPr/>
              <a:t>22/10/2016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5296959"/>
            <a:ext cx="30861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5296959"/>
            <a:ext cx="20574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E9A8F7-CD30-49CB-BB23-FC2910A3A5F6}" type="slidenum">
              <a:rPr lang="fr-FR" smtClean="0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130156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3250">
        <p:circle/>
      </p:transition>
    </mc:Choice>
    <mc:Fallback>
      <p:transition spd="slow">
        <p:circl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openxmlformats.org/officeDocument/2006/relationships/tags" Target="../tags/tag1.xml"/><Relationship Id="rId6" Type="http://schemas.microsoft.com/office/2007/relationships/media" Target="../media/media1.m4a"/><Relationship Id="rId5" Type="http://schemas.openxmlformats.org/officeDocument/2006/relationships/image" Target="../media/image2.gif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15.gi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image" Target="../media/image24.gif"/><Relationship Id="rId4" Type="http://schemas.openxmlformats.org/officeDocument/2006/relationships/image" Target="../media/image2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36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4" Type="http://schemas.openxmlformats.org/officeDocument/2006/relationships/image" Target="../media/image5.gif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5" Type="http://schemas.openxmlformats.org/officeDocument/2006/relationships/image" Target="../media/image46.gif"/><Relationship Id="rId4" Type="http://schemas.openxmlformats.org/officeDocument/2006/relationships/image" Target="../media/image45.gif"/></Relationships>
</file>

<file path=ppt/slides/_rels/slide33.xml.rels><?xml version="1.0" encoding="UTF-8" standalone="yes" ?><Relationships xmlns="http://schemas.openxmlformats.org/package/2006/relationships"><Relationship Id="rId3" Target="../media/image47.jpeg" Type="http://schemas.openxmlformats.org/officeDocument/2006/relationships/image"/><Relationship Id="rId7" Target="../media/image51.gif" Type="http://schemas.openxmlformats.org/officeDocument/2006/relationships/image"/><Relationship Id="rId2" Target="../slideLayouts/slideLayout7.xml" Type="http://schemas.openxmlformats.org/officeDocument/2006/relationships/slideLayout"/><Relationship Id="rId1" Target="../tags/tag7.xml" Type="http://schemas.openxmlformats.org/officeDocument/2006/relationships/tags"/><Relationship Id="rId6" Target="../media/image50.gif" Type="http://schemas.openxmlformats.org/officeDocument/2006/relationships/image"/><Relationship Id="rId5" Target="../media/image49.gif" Type="http://schemas.openxmlformats.org/officeDocument/2006/relationships/image"/><Relationship Id="rId4" Target="../media/image48.gif" Type="http://schemas.openxmlformats.org/officeDocument/2006/relationships/image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4" Type="http://schemas.openxmlformats.org/officeDocument/2006/relationships/image" Target="../media/image54.gif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4" Type="http://schemas.openxmlformats.org/officeDocument/2006/relationships/image" Target="../media/image59.gif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4" Type="http://schemas.openxmlformats.org/officeDocument/2006/relationships/image" Target="../media/image62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5" Type="http://schemas.openxmlformats.org/officeDocument/2006/relationships/image" Target="../media/image65.gif"/><Relationship Id="rId4" Type="http://schemas.openxmlformats.org/officeDocument/2006/relationships/image" Target="../media/image64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6" Type="http://schemas.openxmlformats.org/officeDocument/2006/relationships/image" Target="../media/image68.gif"/><Relationship Id="rId5" Type="http://schemas.openxmlformats.org/officeDocument/2006/relationships/image" Target="../media/image67.gif"/><Relationship Id="rId4" Type="http://schemas.openxmlformats.org/officeDocument/2006/relationships/image" Target="../media/image5.gif"/></Relationships>
</file>

<file path=ppt/slides/_rels/slide44.xml.rels><?xml version="1.0" encoding="UTF-8" standalone="yes" ?><Relationships xmlns="http://schemas.openxmlformats.org/package/2006/relationships"><Relationship Id="rId8" Target="../media/image72.png" Type="http://schemas.openxmlformats.org/officeDocument/2006/relationships/image"/><Relationship Id="rId13" Target="https://vk.com/mispps" TargetMode="External" Type="http://schemas.openxmlformats.org/officeDocument/2006/relationships/hyperlink"/><Relationship Id="rId3" Target="../media/image69.png" Type="http://schemas.openxmlformats.org/officeDocument/2006/relationships/image"/><Relationship Id="rId7" Target="https://www.facebook.com/mispps" TargetMode="External" Type="http://schemas.openxmlformats.org/officeDocument/2006/relationships/hyperlink"/><Relationship Id="rId12" Target="../media/image74.jpeg" Type="http://schemas.openxmlformats.org/officeDocument/2006/relationships/image"/><Relationship Id="rId2" Target="http://www.mispps.com/" TargetMode="External" Type="http://schemas.openxmlformats.org/officeDocument/2006/relationships/hyperlink"/><Relationship Id="rId1" Target="../slideLayouts/slideLayout12.xml" Type="http://schemas.openxmlformats.org/officeDocument/2006/relationships/slideLayout"/><Relationship Id="rId6" Target="../media/image71.png" Type="http://schemas.openxmlformats.org/officeDocument/2006/relationships/image"/><Relationship Id="rId11" Target="https://plus.google.com/+Mispps/" TargetMode="External" Type="http://schemas.openxmlformats.org/officeDocument/2006/relationships/hyperlink"/><Relationship Id="rId5" Target="../media/image70.png" Type="http://schemas.openxmlformats.org/officeDocument/2006/relationships/image"/><Relationship Id="rId10" Target="../media/image73.png" Type="http://schemas.openxmlformats.org/officeDocument/2006/relationships/image"/><Relationship Id="rId4" Target="http://www.mispps.com/boletin.html" TargetMode="External" Type="http://schemas.openxmlformats.org/officeDocument/2006/relationships/hyperlink"/><Relationship Id="rId9" Target="https://twitter.com/mispps" TargetMode="External" Type="http://schemas.openxmlformats.org/officeDocument/2006/relationships/hyperlink"/><Relationship Id="rId14" Target="../media/image75.jpeg" Type="http://schemas.openxmlformats.org/officeDocument/2006/relationships/image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00 -Happy-Halloween-halloween-26287509-700-500"/>
          <p:cNvPicPr>
            <a:picLocks noGrp="1" noChangeAspect="1"/>
          </p:cNvPicPr>
          <p:nvPr isPhoto="1"/>
        </p:nvPicPr>
        <p:blipFill>
          <a:blip r:embed="rId4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68857" y="-65903"/>
            <a:ext cx="9311711" cy="5857103"/>
          </a:xfrm>
          <a:prstGeom prst="rect">
            <a:avLst/>
          </a:prstGeom>
        </p:spPr>
      </p:pic>
      <p:pic>
        <p:nvPicPr>
          <p:cNvPr id="10" name="Picture 4" descr="C:\Users\laventura\Pictures\eZV0jUz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938255" y="832023"/>
            <a:ext cx="1673598" cy="2273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Users\laventura\Pictures\eZV0jUz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47847" y="589004"/>
            <a:ext cx="1673598" cy="2273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C:\Users\laventura\Pictures\eZV0jUz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903510" y="832023"/>
            <a:ext cx="1673598" cy="2273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2979725" y="1064106"/>
            <a:ext cx="251863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i="1" dirty="0">
                <a:solidFill>
                  <a:srgbClr val="FF0000"/>
                </a:solidFill>
                <a:latin typeface="Parchment" panose="03040602040708040804" pitchFamily="66" charset="0"/>
              </a:rPr>
              <a:t>Halloween</a:t>
            </a:r>
            <a:endParaRPr lang="fr-FR" sz="8000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979725" y="4253496"/>
            <a:ext cx="2656496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i="1" dirty="0">
                <a:solidFill>
                  <a:srgbClr val="FF0000"/>
                </a:solidFill>
                <a:latin typeface="Parchment" panose="03040602040708040804" pitchFamily="66" charset="0"/>
              </a:rPr>
              <a:t>Automatique</a:t>
            </a:r>
            <a:endParaRPr lang="fr-FR" sz="6600" dirty="0">
              <a:solidFill>
                <a:srgbClr val="FF0000"/>
              </a:solidFill>
            </a:endParaRPr>
          </a:p>
        </p:txBody>
      </p:sp>
      <p:pic>
        <p:nvPicPr>
          <p:cNvPr id="7" name="Ambiance sonore pour Hallowee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 cstate="screen"/>
          <a:stretch>
            <a:fillRect/>
          </a:stretch>
        </p:blipFill>
        <p:spPr>
          <a:xfrm>
            <a:off x="1478280" y="432816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769964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10517">
        <p:circle/>
      </p:transition>
    </mc:Choice>
    <mc:Fallback>
      <p:transition spd="slow" advTm="10517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/>
      <p:bldP spid="4" grpId="0"/>
    </p:bldLst>
  </p:timing>
  <p:extLst>
    <p:ext uri="{E180D4A7-C9FB-4DFB-919C-405C955672EB}">
      <p14:showEvtLst xmlns:p14="http://schemas.microsoft.com/office/powerpoint/2010/main" xmlns="">
        <p14:playEvt time="4532" objId="7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 134548-Animated-Halloween"/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911225" y="-571500"/>
            <a:ext cx="10964863" cy="6858000"/>
          </a:xfrm>
          <a:prstGeom prst="rect">
            <a:avLst/>
          </a:prstGeom>
        </p:spPr>
      </p:pic>
      <p:pic>
        <p:nvPicPr>
          <p:cNvPr id="2050" name="Picture 2" descr="C:\Users\laventura\Pictures\000 A toute les images de Bing\Halloween\Nouveau dossier\bat3.gif"/>
          <p:cNvPicPr>
            <a:picLocks noChangeAspect="1" noChangeArrowheads="1" noCrop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546381" y="371990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33496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4142">
        <p:circle/>
      </p:transition>
    </mc:Choice>
    <mc:Fallback>
      <p:transition spd="slow" advTm="4142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 giphy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1143000" y="-571500"/>
            <a:ext cx="11430000" cy="6858000"/>
          </a:xfrm>
          <a:prstGeom prst="rect">
            <a:avLst/>
          </a:prstGeom>
        </p:spPr>
      </p:pic>
      <p:pic>
        <p:nvPicPr>
          <p:cNvPr id="3074" name="Picture 2" descr="C:\Users\laventura\Pictures\000 A toute les images de Bing\Images Pages Johnny+halloweenplanète 2014 copier\Halloween 2014\uMR1BOr.gif"/>
          <p:cNvPicPr>
            <a:picLocks noChangeAspect="1" noChangeArrowheads="1" noCrop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732903" y="580252"/>
            <a:ext cx="3810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52062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3068">
        <p:circle/>
      </p:transition>
    </mc:Choice>
    <mc:Fallback>
      <p:transition spd="slow" advTm="3068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7014b95b"/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20651" y="-571500"/>
            <a:ext cx="8901113" cy="6858000"/>
          </a:xfrm>
          <a:prstGeom prst="rect">
            <a:avLst/>
          </a:prstGeom>
        </p:spPr>
      </p:pic>
      <p:pic>
        <p:nvPicPr>
          <p:cNvPr id="4098" name="Picture 2" descr="C:\Users\laventura\Pictures\000 A toute les images de Bing\Halloween\Nouveau dossier\bat3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649884" y="609600"/>
            <a:ext cx="1273518" cy="1273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48083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2855">
        <p:circle/>
      </p:transition>
    </mc:Choice>
    <mc:Fallback>
      <p:transition spd="slow" advTm="2855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038-Halloween-Gif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743075" y="-571500"/>
            <a:ext cx="56578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5721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8796">
        <p:circle/>
      </p:transition>
    </mc:Choice>
    <mc:Fallback>
      <p:transition spd="slow" advTm="8796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561-Halloween-Dark-Evil-Gif"/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1524000" y="-119062"/>
            <a:ext cx="12192000" cy="5953125"/>
          </a:xfrm>
          <a:prstGeom prst="rect">
            <a:avLst/>
          </a:prstGeom>
        </p:spPr>
      </p:pic>
      <p:pic>
        <p:nvPicPr>
          <p:cNvPr id="3" name="Picture 4" descr="C:\Users\laventura\Pictures\eZV0jUz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431523" y="583856"/>
            <a:ext cx="1673598" cy="2273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7294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4544">
        <p:circle/>
      </p:transition>
    </mc:Choice>
    <mc:Fallback>
      <p:transition spd="slow" advTm="4544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80-Animated-Blue-Halloween-Night"/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571500"/>
            <a:ext cx="9143999" cy="6858000"/>
          </a:xfrm>
          <a:prstGeom prst="rect">
            <a:avLst/>
          </a:prstGeom>
        </p:spPr>
      </p:pic>
      <p:pic>
        <p:nvPicPr>
          <p:cNvPr id="3" name="Picture 2" descr="C:\Users\laventura\Pictures\eZV0jUz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661683" y="288943"/>
            <a:ext cx="1324173" cy="1798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50014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1869">
        <p:circle/>
      </p:transition>
    </mc:Choice>
    <mc:Fallback>
      <p:transition spd="slow" advTm="1869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7604-halloween-wallpaper-halloween-wallpaper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393700" y="-571500"/>
            <a:ext cx="99298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4291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3226">
        <p:circle/>
      </p:transition>
    </mc:Choice>
    <mc:Fallback>
      <p:transition spd="slow" advTm="3226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0942-Gifs"/>
          <p:cNvPicPr>
            <a:picLocks noGrp="1" noChangeAspect="1"/>
          </p:cNvPicPr>
          <p:nvPr isPhoto="1"/>
        </p:nvPicPr>
        <p:blipFill>
          <a:blip r:embed="rId3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204787" y="-571500"/>
            <a:ext cx="9551987" cy="6858000"/>
          </a:xfrm>
          <a:prstGeom prst="rect">
            <a:avLst/>
          </a:prstGeom>
        </p:spPr>
      </p:pic>
      <p:pic>
        <p:nvPicPr>
          <p:cNvPr id="5122" name="Picture 2" descr="C:\Users\laventura\Pictures\000 A toute les images de Bing\Halloween\Nouveau dossier\AnimatedGhost1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519366" y="2036445"/>
            <a:ext cx="1725473" cy="2040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718202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8305">
        <p:circle/>
      </p:transition>
    </mc:Choice>
    <mc:Fallback>
      <p:transition spd="slow" advTm="8305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25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25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25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25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nimated%20gif%20halloween%20images%20glitter%2028"/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874839" y="-571500"/>
            <a:ext cx="53943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7036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1793">
        <p:circle/>
      </p:transition>
    </mc:Choice>
    <mc:Fallback>
      <p:transition spd="slow" advTm="1793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nimated%20gif%20halloween%20images%20glitter%20169"/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27050" y="-571500"/>
            <a:ext cx="8089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1769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2100">
        <p:circle/>
      </p:transition>
    </mc:Choice>
    <mc:Fallback>
      <p:transition spd="slow" advTm="2100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nimated%20gif%20halloween%20images%20glitter%20174"/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175260" y="-964997"/>
            <a:ext cx="9441742" cy="6923837"/>
          </a:xfrm>
          <a:prstGeom prst="rect">
            <a:avLst/>
          </a:prstGeom>
        </p:spPr>
      </p:pic>
      <p:pic>
        <p:nvPicPr>
          <p:cNvPr id="8194" name="Picture 2" descr="C:\Users\laventura\Pictures\000 A toute les images de Bing\Halloween\Nouveau dossier\bat3.gif"/>
          <p:cNvPicPr>
            <a:picLocks noChangeAspect="1" noChangeArrowheads="1" noCrop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450205" y="2249805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laventura\Pictures\000 A toute les images de Bing\Images Pages Johnny+halloweenplanète 2014 copier\Halloween 2014\uHnLHUW.gif"/>
          <p:cNvPicPr>
            <a:picLocks noChangeAspect="1" noChangeArrowheads="1" noCrop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310890" y="1117344"/>
            <a:ext cx="2404110" cy="2798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90748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3287">
        <p:circle/>
      </p:transition>
    </mc:Choice>
    <mc:Fallback>
      <p:transition spd="slow" advTm="3287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ts in the moonlight night terror in the sky flash ecards banner animated 3d gifs free funny happy Halloween photo mobile background screensaver mobi"/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235075" y="-571500"/>
            <a:ext cx="6673850" cy="6858000"/>
          </a:xfrm>
          <a:prstGeom prst="rect">
            <a:avLst/>
          </a:prstGeom>
        </p:spPr>
      </p:pic>
      <p:pic>
        <p:nvPicPr>
          <p:cNvPr id="9218" name="Picture 2" descr="C:\Users\laventura\Pictures\000 A toute les images de Bing\Images Pages Johnny+halloweenplanète 2014 copier\Halloween 2014\uHnLHUW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676243" y="1425893"/>
            <a:ext cx="1432841" cy="1667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61503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2663">
        <p:circle/>
      </p:transition>
    </mc:Choice>
    <mc:Fallback>
      <p:transition spd="slow" advTm="2663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lipart_halloween-01"/>
          <p:cNvPicPr>
            <a:picLocks noGrp="1" noChangeAspect="1"/>
          </p:cNvPicPr>
          <p:nvPr isPhoto="1"/>
        </p:nvPicPr>
        <p:blipFill>
          <a:blip r:embed="rId3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143000" y="-571500"/>
            <a:ext cx="6858000" cy="6858000"/>
          </a:xfrm>
          <a:prstGeom prst="rect">
            <a:avLst/>
          </a:prstGeom>
        </p:spPr>
      </p:pic>
      <p:pic>
        <p:nvPicPr>
          <p:cNvPr id="10242" name="Picture 2" descr="C:\Users\laventura\Pictures\000 A toute les images de Bing\Halloween\Nouveau dossier\AnimatedGhost1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173964" y="1967865"/>
            <a:ext cx="1255036" cy="1483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Users\laventura\Pictures\000 A toute les images de Bing\Halloween\Nouveau dossier\AnimatedGhost1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829300" y="1678305"/>
            <a:ext cx="1409700" cy="166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965484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14198">
        <p:circle/>
      </p:transition>
    </mc:Choice>
    <mc:Fallback>
      <p:transition spd="slow" advTm="14198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25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25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25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"/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1524000" y="-312737"/>
            <a:ext cx="12192000" cy="6340475"/>
          </a:xfrm>
          <a:prstGeom prst="rect">
            <a:avLst/>
          </a:prstGeom>
        </p:spPr>
      </p:pic>
      <p:pic>
        <p:nvPicPr>
          <p:cNvPr id="3" name="Picture 2" descr="C:\Users\laventura\Pictures\eZV0jUz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52415" y="679517"/>
            <a:ext cx="1668621" cy="2266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42243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3287">
        <p:circle/>
      </p:transition>
    </mc:Choice>
    <mc:Fallback>
      <p:transition spd="slow" advTm="3287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iphy"/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984376" y="-571500"/>
            <a:ext cx="51736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2325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2244">
        <p:circle/>
      </p:transition>
    </mc:Choice>
    <mc:Fallback>
      <p:transition spd="slow" advTm="2244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iphyf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57150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3479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3431">
        <p:circle/>
      </p:transition>
    </mc:Choice>
    <mc:Fallback>
      <p:transition spd="slow" advTm="3431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iphysssssss"/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1524000" y="-568325"/>
            <a:ext cx="12192000" cy="685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3622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2515">
        <p:circle/>
      </p:transition>
    </mc:Choice>
    <mc:Fallback>
      <p:transition spd="slow" advTm="2515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iphysssssssd"/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431925" y="-571500"/>
            <a:ext cx="62801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5458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3597">
        <p:circle/>
      </p:transition>
    </mc:Choice>
    <mc:Fallback>
      <p:transition spd="slow" advTm="3597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iphyvv"/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576262" y="-571500"/>
            <a:ext cx="102965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40538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2320">
        <p:circle/>
      </p:transition>
    </mc:Choice>
    <mc:Fallback>
      <p:transition spd="slow" advTm="2320">
        <p:circl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iphyxxxxx"/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1444625" y="-571500"/>
            <a:ext cx="120316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7257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2250">
        <p:circle/>
      </p:transition>
    </mc:Choice>
    <mc:Fallback>
      <p:transition spd="slow" advTm="2250">
        <p:circl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iphyxxxxxxx"/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1524000" y="-568325"/>
            <a:ext cx="12192000" cy="685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4719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1965">
        <p:circle/>
      </p:transition>
    </mc:Choice>
    <mc:Fallback>
      <p:transition spd="slow" advTm="1965">
        <p:circl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alloween candels spooky"/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1524000" y="-190500"/>
            <a:ext cx="12192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29836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2708">
        <p:circle/>
      </p:transition>
    </mc:Choice>
    <mc:Fallback>
      <p:transition spd="slow" advTm="2708">
        <p:circl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alloween gifs, animations, jack-o-lanterns, grim reaper, ghosts, frankenstein, ___ pumpkins, animated halloween gifs, haunted houses, myspace hallowe"/>
          <p:cNvPicPr>
            <a:picLocks noGrp="1" noChangeAspect="1"/>
          </p:cNvPicPr>
          <p:nvPr isPhoto="1"/>
        </p:nvPicPr>
        <p:blipFill>
          <a:blip r:embed="rId3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434975" y="-571500"/>
            <a:ext cx="10012363" cy="6858000"/>
          </a:xfrm>
          <a:prstGeom prst="rect">
            <a:avLst/>
          </a:prstGeom>
        </p:spPr>
      </p:pic>
      <p:pic>
        <p:nvPicPr>
          <p:cNvPr id="11266" name="Picture 2" descr="C:\Users\laventura\Pictures\000 A toute les images de Bing\Halloween\Nouveau dossier\AnimatedGhost1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093714" y="1365885"/>
            <a:ext cx="1358145" cy="1605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538057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7736">
        <p:circle/>
      </p:transition>
    </mc:Choice>
    <mc:Fallback>
      <p:transition spd="slow" advTm="7736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laventura\Pictures\000 A toute les images de Bing\Halloween\Nouveau dossier\bat3.gif"/>
          <p:cNvPicPr>
            <a:picLocks noChangeAspect="1" noChangeArrowheads="1" noCrop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162425" y="2303145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 4" descr="halloween_017"/>
          <p:cNvPicPr>
            <a:picLocks noGrp="1" noChangeAspect="1"/>
          </p:cNvPicPr>
          <p:nvPr isPhoto="1"/>
        </p:nvPicPr>
        <p:blipFill>
          <a:blip r:embed="rId3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0480" y="60960"/>
            <a:ext cx="9052560" cy="5654040"/>
          </a:xfrm>
          <a:prstGeom prst="rect">
            <a:avLst/>
          </a:prstGeom>
        </p:spPr>
      </p:pic>
      <p:pic>
        <p:nvPicPr>
          <p:cNvPr id="6" name="Picture 4" descr="C:\Users\laventura\Pictures\000 A toute les images de Bing\Halloween\Nouveau dossier\bat3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817620" y="1109463"/>
            <a:ext cx="1318259" cy="133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80932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3358">
        <p:circle/>
      </p:transition>
    </mc:Choice>
    <mc:Fallback>
      <p:transition spd="slow" advTm="3358">
        <p:circl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alloween_animated_gifs_06"/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55576" y="-571500"/>
            <a:ext cx="88312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3177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1862">
        <p:circle/>
      </p:transition>
    </mc:Choice>
    <mc:Fallback>
      <p:transition spd="slow" advTm="1862">
        <p:circl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alloweenhouse"/>
          <p:cNvPicPr>
            <a:picLocks noGrp="1" noChangeAspect="1"/>
          </p:cNvPicPr>
          <p:nvPr isPhoto="1"/>
        </p:nvPicPr>
        <p:blipFill>
          <a:blip r:embed="rId3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385889" y="-571500"/>
            <a:ext cx="6372225" cy="6858000"/>
          </a:xfrm>
          <a:prstGeom prst="rect">
            <a:avLst/>
          </a:prstGeom>
        </p:spPr>
      </p:pic>
      <p:pic>
        <p:nvPicPr>
          <p:cNvPr id="14338" name="Picture 2" descr="C:\Users\laventura\Pictures\000 A toute les images de Bing\Halloween\Nouveau dossier\bat3.gif"/>
          <p:cNvPicPr>
            <a:picLocks noChangeAspect="1" noChangeArrowheads="1" noCrop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356485" y="161925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052344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4817">
        <p:circle/>
      </p:transition>
    </mc:Choice>
    <mc:Fallback>
      <p:transition spd="slow" advTm="4817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alloween-smoking-pumpkin-skull-decoration-animated-gif-image-2"/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752476" y="-571500"/>
            <a:ext cx="76374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8740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2285">
        <p:circle/>
      </p:transition>
    </mc:Choice>
    <mc:Fallback>
      <p:transition spd="slow" advTm="2285">
        <p:circl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allowsexy6"/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143000" y="-57150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3958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2159">
        <p:circle/>
      </p:transition>
    </mc:Choice>
    <mc:Fallback>
      <p:transition spd="slow" advTm="2159">
        <p:circl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appy-Halloween-Hand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806575" y="-571500"/>
            <a:ext cx="55308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3683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5025">
        <p:circle/>
      </p:transition>
    </mc:Choice>
    <mc:Fallback>
      <p:transition spd="slow" advTm="5025">
        <p:circl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ct2728"/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1508125" y="-571500"/>
            <a:ext cx="121602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8682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2394">
        <p:circle/>
      </p:transition>
    </mc:Choice>
    <mc:Fallback>
      <p:transition spd="slow" advTm="2394">
        <p:circl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rod_639_25197"/>
          <p:cNvPicPr>
            <a:picLocks noGrp="1" noChangeAspect="1"/>
          </p:cNvPicPr>
          <p:nvPr isPhoto="1"/>
        </p:nvPicPr>
        <p:blipFill>
          <a:blip r:embed="rId3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120650" y="-571500"/>
            <a:ext cx="9385300" cy="6858000"/>
          </a:xfrm>
          <a:prstGeom prst="rect">
            <a:avLst/>
          </a:prstGeom>
        </p:spPr>
      </p:pic>
      <p:pic>
        <p:nvPicPr>
          <p:cNvPr id="3" name="Picture 2" descr="C:\Users\laventura\Pictures\eZV0jUz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351093" y="2361583"/>
            <a:ext cx="1105423" cy="1501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C:\Users\laventura\Pictures\000 A toute les images de Bing\Halloween\Nouveau dossier\AnimatedGhost1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598724" y="3789045"/>
            <a:ext cx="990296" cy="1170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844694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12395">
        <p:circle/>
      </p:transition>
    </mc:Choice>
    <mc:Fallback>
      <p:transition spd="slow" advTm="12395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25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25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25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25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s-titre"/>
          <p:cNvPicPr>
            <a:picLocks noGrp="1" noChangeAspect="1"/>
          </p:cNvPicPr>
          <p:nvPr isPhoto="1"/>
        </p:nvPicPr>
        <p:blipFill>
          <a:blip r:embed="rId3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104775" y="-571500"/>
            <a:ext cx="9351963" cy="6858000"/>
          </a:xfrm>
          <a:prstGeom prst="rect">
            <a:avLst/>
          </a:prstGeom>
        </p:spPr>
      </p:pic>
      <p:pic>
        <p:nvPicPr>
          <p:cNvPr id="3" name="Picture 2" descr="C:\Users\laventura\Pictures\eZV0jUz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434649" y="380383"/>
            <a:ext cx="970807" cy="131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laventura\Pictures\eZV0jUz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306697" y="883303"/>
            <a:ext cx="953980" cy="1296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laventura\Pictures\eZV0jUz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306697" y="1836922"/>
            <a:ext cx="836285" cy="1136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386" name="Picture 2" descr="C:\Users\laventura\Pictures\00 Gifs Halloween\halloween_animated_gifs_09.gif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184584" y="3651223"/>
            <a:ext cx="773243" cy="72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387504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9289">
        <p:circle/>
      </p:transition>
    </mc:Choice>
    <mc:Fallback>
      <p:transition spd="slow" advTm="9289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25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5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ary_halloween_05"/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143000" y="-57150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3038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2197">
        <p:circle/>
      </p:transition>
    </mc:Choice>
    <mc:Fallback>
      <p:transition spd="slow" advTm="2197">
        <p:circl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keleton2cc"/>
          <p:cNvPicPr>
            <a:picLocks noGrp="1" noChangeAspect="1"/>
          </p:cNvPicPr>
          <p:nvPr isPhoto="1"/>
        </p:nvPicPr>
        <p:blipFill>
          <a:blip r:embed="rId3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104775" y="-655320"/>
            <a:ext cx="9429750" cy="6858000"/>
          </a:xfrm>
          <a:prstGeom prst="rect">
            <a:avLst/>
          </a:prstGeom>
        </p:spPr>
      </p:pic>
      <p:pic>
        <p:nvPicPr>
          <p:cNvPr id="19458" name="Picture 2" descr="C:\Users\laventura\Pictures\000 A toute les images de Bing\Halloween\Nouveau dossier\AnimatedGhost1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402046" y="1045845"/>
            <a:ext cx="1429033" cy="1689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110898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5999">
        <p:circle/>
      </p:transition>
    </mc:Choice>
    <mc:Fallback>
      <p:transition spd="slow" advTm="5999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00" decel="100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his-Is-Halloween"/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1524000" y="-276225"/>
            <a:ext cx="12192000" cy="626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56239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2561">
        <p:circle/>
      </p:transition>
    </mc:Choice>
    <mc:Fallback>
      <p:transition spd="slow" advTm="2561">
        <p:circl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umblr_m7na1qbnDY1r580coo1_500"/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217487" y="-571500"/>
            <a:ext cx="95789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12231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2841">
        <p:circle/>
      </p:transition>
    </mc:Choice>
    <mc:Fallback>
      <p:transition spd="slow" advTm="2841">
        <p:circl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umblr_m86kxr68ff1rc0wy0o1_500"/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143000" y="-57150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42317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1036">
        <p:circle/>
      </p:transition>
    </mc:Choice>
    <mc:Fallback>
      <p:transition spd="slow" advTm="1036">
        <p:circl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umblr_mielqyx6j81r8lrg2o1_500"/>
          <p:cNvPicPr>
            <a:picLocks noGrp="1" noChangeAspect="1"/>
          </p:cNvPicPr>
          <p:nvPr isPhoto="1"/>
        </p:nvPicPr>
        <p:blipFill>
          <a:blip r:embed="rId3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143000" y="-571500"/>
            <a:ext cx="6858000" cy="6858000"/>
          </a:xfrm>
          <a:prstGeom prst="rect">
            <a:avLst/>
          </a:prstGeom>
        </p:spPr>
      </p:pic>
      <p:pic>
        <p:nvPicPr>
          <p:cNvPr id="20482" name="Picture 2" descr="C:\Users\laventura\Pictures\00 Gifs Halloween\tumblr_mkmzqymCrt1rxagu2o1_500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208448" y="365760"/>
            <a:ext cx="1261181" cy="1089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522356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6921">
        <p:circle/>
      </p:transition>
    </mc:Choice>
    <mc:Fallback>
      <p:transition spd="slow" advTm="6921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umblr_mstsb7mg5y1ssqam8o1_500"/>
          <p:cNvPicPr>
            <a:picLocks noGrp="1" noChangeAspect="1"/>
          </p:cNvPicPr>
          <p:nvPr isPhoto="1"/>
        </p:nvPicPr>
        <p:blipFill>
          <a:blip r:embed="rId2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1279525" y="-571500"/>
            <a:ext cx="117030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8415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2497">
        <p:circle/>
      </p:transition>
    </mc:Choice>
    <mc:Fallback>
      <p:transition spd="slow" advTm="2497">
        <p:circl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umblr_mvjf6adkCo1r5n9x4o1_500"/>
          <p:cNvPicPr>
            <a:picLocks noGrp="1" noChangeAspect="1"/>
          </p:cNvPicPr>
          <p:nvPr isPhoto="1"/>
        </p:nvPicPr>
        <p:blipFill>
          <a:blip r:embed="rId3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001839" y="-571500"/>
            <a:ext cx="5140325" cy="6858000"/>
          </a:xfrm>
          <a:prstGeom prst="rect">
            <a:avLst/>
          </a:prstGeom>
        </p:spPr>
      </p:pic>
      <p:pic>
        <p:nvPicPr>
          <p:cNvPr id="21506" name="Picture 2" descr="C:\Users\laventura\Pictures\00 Gifs Halloween\0 giphy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25512" y="449580"/>
            <a:ext cx="2153908" cy="211074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942257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6783">
        <p:circle/>
      </p:transition>
    </mc:Choice>
    <mc:Fallback>
      <p:transition spd="slow" advTm="6783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umblr_ndi8yt7Cab1s01qkyo1_500"/>
          <p:cNvPicPr>
            <a:picLocks noGrp="1" noChangeAspect="1"/>
          </p:cNvPicPr>
          <p:nvPr isPhoto="1"/>
        </p:nvPicPr>
        <p:blipFill>
          <a:blip r:embed="rId3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-571500"/>
            <a:ext cx="9144000" cy="6858000"/>
          </a:xfrm>
          <a:prstGeom prst="rect">
            <a:avLst/>
          </a:prstGeom>
        </p:spPr>
      </p:pic>
      <p:pic>
        <p:nvPicPr>
          <p:cNvPr id="22530" name="Picture 2" descr="C:\Users\laventura\Pictures\00 Gifs Halloween\Halloween-Myspace-Layouts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474720" y="338277"/>
            <a:ext cx="1870710" cy="251922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C:\Users\laventura\Pictures\00 Gifs Halloween\halloween_animated_gifs_09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71424" y="338277"/>
            <a:ext cx="1165936" cy="1089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05661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6527">
        <p:circle/>
      </p:transition>
    </mc:Choice>
    <mc:Fallback>
      <p:transition spd="slow" advTm="6527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appy-halloween-24"/>
          <p:cNvPicPr>
            <a:picLocks noGrp="1" noChangeAspect="1"/>
          </p:cNvPicPr>
          <p:nvPr isPhoto="1"/>
        </p:nvPicPr>
        <p:blipFill>
          <a:blip r:embed="rId3" cstate="screen">
            <a:lum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1771651" y="-1044332"/>
            <a:ext cx="11568725" cy="7268309"/>
          </a:xfrm>
          <a:prstGeom prst="rect">
            <a:avLst/>
          </a:prstGeom>
        </p:spPr>
      </p:pic>
      <p:pic>
        <p:nvPicPr>
          <p:cNvPr id="23554" name="Picture 2" descr="C:\Users\laventura\Pictures\000 A toute les images de Bing\Halloween\Nouveau dossier\bat3.gif"/>
          <p:cNvPicPr>
            <a:picLocks noChangeAspect="1" noChangeArrowheads="1" noCrop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812210" y="775433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3556" name="Picture 4" descr="C:\Users\laventura\Pictures\000 A toute les images de Bing\Halloween\Nouveau dossier\bat3.gif"/>
          <p:cNvPicPr>
            <a:picLocks noChangeAspect="1" noChangeArrowheads="1" noCrop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971799" y="1995121"/>
            <a:ext cx="1514231" cy="1514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3558" name="Picture 6" descr="C:\Users\laventura\Documents\Signature Indiana\Tete.gif"/>
          <p:cNvPicPr>
            <a:picLocks noChangeAspect="1" noChangeArrowheads="1" noCrop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774336" y="2752236"/>
            <a:ext cx="2238375" cy="147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3560" name="Picture 8" descr="C:\Users\laventura\Documents\Signature Indiana\signature_Indianan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212700" y="1489808"/>
            <a:ext cx="826636" cy="579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947881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250" advTm="9116">
        <p:circle/>
      </p:transition>
    </mc:Choice>
    <mc:Fallback>
      <p:transition spd="slow" advTm="9116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1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18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6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62" tmFilter="0, 0; 0.125,0.2665; 0.25,0.4; 0.375,0.465; 0.5,0.5;  0.625,0.535; 0.75,0.6; 0.875,0.7335; 1,1">
                                          <p:stCondLst>
                                            <p:cond delay="1162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81" tmFilter="0, 0; 0.125,0.2665; 0.25,0.4; 0.375,0.465; 0.5,0.5;  0.625,0.535; 0.75,0.6; 0.875,0.7335; 1,1">
                                          <p:stCondLst>
                                            <p:cond delay="2317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7" tmFilter="0, 0; 0.125,0.2665; 0.25,0.4; 0.375,0.465; 0.5,0.5;  0.625,0.535; 0.75,0.6; 0.875,0.7335; 1,1">
                                          <p:stCondLst>
                                            <p:cond delay="2898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46">
                                          <p:stCondLst>
                                            <p:cond delay="1137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90" decel="50000">
                                          <p:stCondLst>
                                            <p:cond delay="1183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46">
                                          <p:stCondLst>
                                            <p:cond delay="2296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90" decel="50000">
                                          <p:stCondLst>
                                            <p:cond delay="2342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46">
                                          <p:stCondLst>
                                            <p:cond delay="2873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90" decel="50000">
                                          <p:stCondLst>
                                            <p:cond delay="2919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46">
                                          <p:stCondLst>
                                            <p:cond delay="3164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90" decel="50000">
                                          <p:stCondLst>
                                            <p:cond delay="321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defTabSz="914400"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screen"/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screen"/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screen"/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2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6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4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4.1"/>
</p:tagLst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150</TotalTime>
  <Words>18</Words>
  <Application>Microsoft Office PowerPoint</Application>
  <PresentationFormat>Presentación en pantalla (16:10)</PresentationFormat>
  <Paragraphs>4</Paragraphs>
  <Slides>44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Thème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Indit Indiana</dc:creator>
  <cp:lastModifiedBy>angeles</cp:lastModifiedBy>
  <cp:revision>2</cp:revision>
  <dcterms:created xsi:type="dcterms:W3CDTF">2016-10-21T16:26:52Z</dcterms:created>
  <dcterms:modified xsi:type="dcterms:W3CDTF">2016-10-22T11:51:01Z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30803915</vt:lpwstr>
  </property>
  <property fmtid="{D5CDD505-2E9C-101B-9397-08002B2CF9AE}" name="NXPowerLiteSettings" pid="3">
    <vt:lpwstr>E7000400038000</vt:lpwstr>
  </property>
  <property fmtid="{D5CDD505-2E9C-101B-9397-08002B2CF9AE}" name="NXPowerLiteVersion" pid="4">
    <vt:lpwstr>D5.0.6</vt:lpwstr>
  </property>
</Properties>
</file>