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theme/theme7.xml" ContentType="application/vnd.openxmlformats-officedocument.theme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theme/theme10.xml" ContentType="application/vnd.openxmlformats-officedocument.theme+xml"/>
  <Override PartName="/ppt/slideLayouts/slideLayout21.xml" ContentType="application/vnd.openxmlformats-officedocument.presentationml.slideLayout+xml"/>
  <Override PartName="/ppt/theme/theme11.xml" ContentType="application/vnd.openxmlformats-officedocument.theme+xml"/>
  <Override PartName="/ppt/slideLayouts/slideLayout22.xml" ContentType="application/vnd.openxmlformats-officedocument.presentationml.slideLayout+xml"/>
  <Override PartName="/ppt/theme/theme12.xml" ContentType="application/vnd.openxmlformats-officedocument.theme+xml"/>
  <Override PartName="/ppt/slideLayouts/slideLayout23.xml" ContentType="application/vnd.openxmlformats-officedocument.presentationml.slideLayout+xml"/>
  <Override PartName="/ppt/theme/theme13.xml" ContentType="application/vnd.openxmlformats-officedocument.theme+xml"/>
  <Override PartName="/ppt/slideLayouts/slideLayout24.xml" ContentType="application/vnd.openxmlformats-officedocument.presentationml.slideLayout+xml"/>
  <Override PartName="/ppt/theme/theme14.xml" ContentType="application/vnd.openxmlformats-officedocument.theme+xml"/>
  <Override PartName="/ppt/slideLayouts/slideLayout25.xml" ContentType="application/vnd.openxmlformats-officedocument.presentationml.slideLayout+xml"/>
  <Override PartName="/ppt/theme/theme15.xml" ContentType="application/vnd.openxmlformats-officedocument.theme+xml"/>
  <Override PartName="/ppt/slideLayouts/slideLayout26.xml" ContentType="application/vnd.openxmlformats-officedocument.presentationml.slideLayout+xml"/>
  <Override PartName="/ppt/theme/theme16.xml" ContentType="application/vnd.openxmlformats-officedocument.theme+xml"/>
  <Override PartName="/ppt/slideLayouts/slideLayout27.xml" ContentType="application/vnd.openxmlformats-officedocument.presentationml.slideLayout+xml"/>
  <Override PartName="/ppt/theme/theme17.xml" ContentType="application/vnd.openxmlformats-officedocument.theme+xml"/>
  <Override PartName="/ppt/slideLayouts/slideLayout28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4" r:id="rId3"/>
    <p:sldMasterId id="2147483676" r:id="rId4"/>
    <p:sldMasterId id="2147483678" r:id="rId5"/>
    <p:sldMasterId id="2147483680" r:id="rId6"/>
    <p:sldMasterId id="2147483682" r:id="rId7"/>
    <p:sldMasterId id="2147483684" r:id="rId8"/>
    <p:sldMasterId id="2147483686" r:id="rId9"/>
    <p:sldMasterId id="2147483688" r:id="rId10"/>
    <p:sldMasterId id="2147483690" r:id="rId11"/>
    <p:sldMasterId id="2147483692" r:id="rId12"/>
    <p:sldMasterId id="2147483694" r:id="rId13"/>
    <p:sldMasterId id="2147483696" r:id="rId14"/>
    <p:sldMasterId id="2147483698" r:id="rId15"/>
    <p:sldMasterId id="2147483700" r:id="rId16"/>
    <p:sldMasterId id="2147483702" r:id="rId17"/>
    <p:sldMasterId id="2147483730" r:id="rId18"/>
  </p:sldMasterIdLst>
  <p:notesMasterIdLst>
    <p:notesMasterId r:id="rId37"/>
  </p:notesMasterIdLst>
  <p:handoutMasterIdLst>
    <p:handoutMasterId r:id="rId38"/>
  </p:handoutMasterIdLst>
  <p:sldIdLst>
    <p:sldId id="322" r:id="rId19"/>
    <p:sldId id="323" r:id="rId20"/>
    <p:sldId id="324" r:id="rId21"/>
    <p:sldId id="325" r:id="rId22"/>
    <p:sldId id="326" r:id="rId23"/>
    <p:sldId id="327" r:id="rId24"/>
    <p:sldId id="328" r:id="rId25"/>
    <p:sldId id="329" r:id="rId26"/>
    <p:sldId id="330" r:id="rId27"/>
    <p:sldId id="331" r:id="rId28"/>
    <p:sldId id="332" r:id="rId29"/>
    <p:sldId id="333" r:id="rId30"/>
    <p:sldId id="334" r:id="rId31"/>
    <p:sldId id="335" r:id="rId32"/>
    <p:sldId id="336" r:id="rId33"/>
    <p:sldId id="337" r:id="rId34"/>
    <p:sldId id="313" r:id="rId35"/>
    <p:sldId id="338" r:id="rId36"/>
  </p:sldIdLst>
  <p:sldSz cx="9906000" cy="6858000" type="A4"/>
  <p:notesSz cx="9144000" cy="6858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ji9FG8nCh208i5nxuSKEg==" hashData="WPiToUDebL5R/JuJQeDjc3XgF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F6FF"/>
    <a:srgbClr val="969696"/>
    <a:srgbClr val="5C746B"/>
    <a:srgbClr val="282828"/>
    <a:srgbClr val="1E5C3D"/>
    <a:srgbClr val="339966"/>
    <a:srgbClr val="C0C0C0"/>
    <a:srgbClr val="27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02" y="-9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8.xml"/><Relationship Id="rId39" Type="http://schemas.openxmlformats.org/officeDocument/2006/relationships/presProps" Target="presProps.xml"/><Relationship Id="rId21" Type="http://schemas.openxmlformats.org/officeDocument/2006/relationships/slide" Target="slides/slide3.xml"/><Relationship Id="rId34" Type="http://schemas.openxmlformats.org/officeDocument/2006/relationships/slide" Target="slides/slide16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slide" Target="slides/slide18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67A25AE-2177-4B59-9384-006646F7FDDD}" type="datetimeFigureOut">
              <a:rPr lang="fr-FR"/>
              <a:pPr>
                <a:defRPr/>
              </a:pPr>
              <a:t>30/10/2020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83ED138-5ED6-441A-B600-F517C56F633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36383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84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2714625" y="514350"/>
            <a:ext cx="371475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CDB4E8E-CAC4-42AB-B47B-65F5E357552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485252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8" indent="0" algn="ctr">
              <a:buNone/>
              <a:defRPr sz="2000"/>
            </a:lvl2pPr>
            <a:lvl3pPr marL="914418" indent="0" algn="ctr">
              <a:buNone/>
              <a:defRPr sz="1800"/>
            </a:lvl3pPr>
            <a:lvl4pPr marL="1371626" indent="0" algn="ctr">
              <a:buNone/>
              <a:defRPr sz="1600"/>
            </a:lvl4pPr>
            <a:lvl5pPr marL="1828835" indent="0" algn="ctr">
              <a:buNone/>
              <a:defRPr sz="1600"/>
            </a:lvl5pPr>
            <a:lvl6pPr marL="2286044" indent="0" algn="ctr">
              <a:buNone/>
              <a:defRPr sz="1600"/>
            </a:lvl6pPr>
            <a:lvl7pPr marL="2743253" indent="0" algn="ctr">
              <a:buNone/>
              <a:defRPr sz="1600"/>
            </a:lvl7pPr>
            <a:lvl8pPr marL="3200461" indent="0" algn="ctr">
              <a:buNone/>
              <a:defRPr sz="1600"/>
            </a:lvl8pPr>
            <a:lvl9pPr marL="365767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E5DFEC-C436-4293-BF35-BEC8CEB3286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977068"/>
      </p:ext>
    </p:extLst>
  </p:cSld>
  <p:clrMapOvr>
    <a:masterClrMapping/>
  </p:clrMapOvr>
  <p:transition advClick="0" advTm="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AA15F-EDCD-483D-90A0-598440D8A1D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027257"/>
      </p:ext>
    </p:extLst>
  </p:cSld>
  <p:clrMapOvr>
    <a:masterClrMapping/>
  </p:clrMapOvr>
  <p:transition advClick="0" advTm="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4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9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5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6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A580DC-1D57-429C-BDEF-3792D9263C7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41561"/>
      </p:ext>
    </p:extLst>
  </p:cSld>
  <p:clrMapOvr>
    <a:masterClrMapping/>
  </p:clrMapOvr>
  <p:transition advClick="0" advTm="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2C62D3-2FAC-47E1-9949-BB446EAF47C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387896"/>
      </p:ext>
    </p:extLst>
  </p:cSld>
  <p:clrMapOvr>
    <a:masterClrMapping/>
  </p:clrMapOvr>
  <p:transition advClick="0" advTm="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9"/>
            <a:ext cx="8543925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8" indent="0">
              <a:buNone/>
              <a:defRPr sz="2000" b="1"/>
            </a:lvl2pPr>
            <a:lvl3pPr marL="914418" indent="0">
              <a:buNone/>
              <a:defRPr sz="1800" b="1"/>
            </a:lvl3pPr>
            <a:lvl4pPr marL="1371626" indent="0">
              <a:buNone/>
              <a:defRPr sz="1600" b="1"/>
            </a:lvl4pPr>
            <a:lvl5pPr marL="1828835" indent="0">
              <a:buNone/>
              <a:defRPr sz="1600" b="1"/>
            </a:lvl5pPr>
            <a:lvl6pPr marL="2286044" indent="0">
              <a:buNone/>
              <a:defRPr sz="1600" b="1"/>
            </a:lvl6pPr>
            <a:lvl7pPr marL="2743253" indent="0">
              <a:buNone/>
              <a:defRPr sz="1600" b="1"/>
            </a:lvl7pPr>
            <a:lvl8pPr marL="3200461" indent="0">
              <a:buNone/>
              <a:defRPr sz="1600" b="1"/>
            </a:lvl8pPr>
            <a:lvl9pPr marL="365767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5"/>
            <a:ext cx="4190702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8" indent="0">
              <a:buNone/>
              <a:defRPr sz="2000" b="1"/>
            </a:lvl2pPr>
            <a:lvl3pPr marL="914418" indent="0">
              <a:buNone/>
              <a:defRPr sz="1800" b="1"/>
            </a:lvl3pPr>
            <a:lvl4pPr marL="1371626" indent="0">
              <a:buNone/>
              <a:defRPr sz="1600" b="1"/>
            </a:lvl4pPr>
            <a:lvl5pPr marL="1828835" indent="0">
              <a:buNone/>
              <a:defRPr sz="1600" b="1"/>
            </a:lvl5pPr>
            <a:lvl6pPr marL="2286044" indent="0">
              <a:buNone/>
              <a:defRPr sz="1600" b="1"/>
            </a:lvl6pPr>
            <a:lvl7pPr marL="2743253" indent="0">
              <a:buNone/>
              <a:defRPr sz="1600" b="1"/>
            </a:lvl7pPr>
            <a:lvl8pPr marL="3200461" indent="0">
              <a:buNone/>
              <a:defRPr sz="1600" b="1"/>
            </a:lvl8pPr>
            <a:lvl9pPr marL="365767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41765-8564-456C-A464-DDA9A4CA7F5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929631"/>
      </p:ext>
    </p:extLst>
  </p:cSld>
  <p:clrMapOvr>
    <a:masterClrMapping/>
  </p:clrMapOvr>
  <p:transition advClick="0" advTm="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416728-D6EF-4456-A7B7-3AA10F73952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503944"/>
      </p:ext>
    </p:extLst>
  </p:cSld>
  <p:clrMapOvr>
    <a:masterClrMapping/>
  </p:clrMapOvr>
  <p:transition advClick="0" advTm="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CAB81B-2603-4D2D-9209-A25683E9691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474999"/>
      </p:ext>
    </p:extLst>
  </p:cSld>
  <p:clrMapOvr>
    <a:masterClrMapping/>
  </p:clrMapOvr>
  <p:transition advClick="0" advTm="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31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30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8" indent="0">
              <a:buNone/>
              <a:defRPr sz="1400"/>
            </a:lvl2pPr>
            <a:lvl3pPr marL="914418" indent="0">
              <a:buNone/>
              <a:defRPr sz="1200"/>
            </a:lvl3pPr>
            <a:lvl4pPr marL="1371626" indent="0">
              <a:buNone/>
              <a:defRPr sz="1000"/>
            </a:lvl4pPr>
            <a:lvl5pPr marL="1828835" indent="0">
              <a:buNone/>
              <a:defRPr sz="1000"/>
            </a:lvl5pPr>
            <a:lvl6pPr marL="2286044" indent="0">
              <a:buNone/>
              <a:defRPr sz="1000"/>
            </a:lvl6pPr>
            <a:lvl7pPr marL="2743253" indent="0">
              <a:buNone/>
              <a:defRPr sz="1000"/>
            </a:lvl7pPr>
            <a:lvl8pPr marL="3200461" indent="0">
              <a:buNone/>
              <a:defRPr sz="1000"/>
            </a:lvl8pPr>
            <a:lvl9pPr marL="365767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D92371-ECD2-4EA9-98EE-3353C23E195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8566"/>
      </p:ext>
    </p:extLst>
  </p:cSld>
  <p:clrMapOvr>
    <a:masterClrMapping/>
  </p:clrMapOvr>
  <p:transition advClick="0" advTm="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31"/>
            <a:ext cx="5014913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8" indent="0">
              <a:buNone/>
              <a:defRPr sz="2800"/>
            </a:lvl2pPr>
            <a:lvl3pPr marL="914418" indent="0">
              <a:buNone/>
              <a:defRPr sz="2400"/>
            </a:lvl3pPr>
            <a:lvl4pPr marL="1371626" indent="0">
              <a:buNone/>
              <a:defRPr sz="2000"/>
            </a:lvl4pPr>
            <a:lvl5pPr marL="1828835" indent="0">
              <a:buNone/>
              <a:defRPr sz="2000"/>
            </a:lvl5pPr>
            <a:lvl6pPr marL="2286044" indent="0">
              <a:buNone/>
              <a:defRPr sz="2000"/>
            </a:lvl6pPr>
            <a:lvl7pPr marL="2743253" indent="0">
              <a:buNone/>
              <a:defRPr sz="2000"/>
            </a:lvl7pPr>
            <a:lvl8pPr marL="3200461" indent="0">
              <a:buNone/>
              <a:defRPr sz="2000"/>
            </a:lvl8pPr>
            <a:lvl9pPr marL="365767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30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8" indent="0">
              <a:buNone/>
              <a:defRPr sz="1400"/>
            </a:lvl2pPr>
            <a:lvl3pPr marL="914418" indent="0">
              <a:buNone/>
              <a:defRPr sz="1200"/>
            </a:lvl3pPr>
            <a:lvl4pPr marL="1371626" indent="0">
              <a:buNone/>
              <a:defRPr sz="1000"/>
            </a:lvl4pPr>
            <a:lvl5pPr marL="1828835" indent="0">
              <a:buNone/>
              <a:defRPr sz="1000"/>
            </a:lvl5pPr>
            <a:lvl6pPr marL="2286044" indent="0">
              <a:buNone/>
              <a:defRPr sz="1000"/>
            </a:lvl6pPr>
            <a:lvl7pPr marL="2743253" indent="0">
              <a:buNone/>
              <a:defRPr sz="1000"/>
            </a:lvl7pPr>
            <a:lvl8pPr marL="3200461" indent="0">
              <a:buNone/>
              <a:defRPr sz="1000"/>
            </a:lvl8pPr>
            <a:lvl9pPr marL="365767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8D1DD-05DB-43FE-890E-24CBA70F21C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368590"/>
      </p:ext>
    </p:extLst>
  </p:cSld>
  <p:clrMapOvr>
    <a:masterClrMapping/>
  </p:clrMapOvr>
  <p:transition advClick="0" advTm="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513E66-15AA-4396-8EE5-8FBA51FA528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5552850"/>
      </p:ext>
    </p:extLst>
  </p:cSld>
  <p:clrMapOvr>
    <a:masterClrMapping/>
  </p:clrMapOvr>
  <p:transition advClick="0" advTm="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4" y="365125"/>
            <a:ext cx="2135981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0" y="365125"/>
            <a:ext cx="6284119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EEFC0D-C18C-4B43-A3B2-BDEBADC649E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494293"/>
      </p:ext>
    </p:extLst>
  </p:cSld>
  <p:clrMapOvr>
    <a:masterClrMapping/>
  </p:clrMapOvr>
  <p:transition advClick="0" advTm="2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3AD684-F16C-425D-93EE-D8A39E7B5A4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66267"/>
      </p:ext>
    </p:extLst>
  </p:cSld>
  <p:clrMapOvr>
    <a:masterClrMapping/>
  </p:clrMapOvr>
  <p:transition spd="slow" advTm="8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2CCE0E-E485-45FC-BF8E-0500EDAA5BD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081279"/>
      </p:ext>
    </p:extLst>
  </p:cSld>
  <p:clrMapOvr>
    <a:masterClrMapping/>
  </p:clrMapOvr>
  <p:transition spd="slow" advTm="8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E976FA-1C5F-4983-841C-ED06EF99D70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82655"/>
      </p:ext>
    </p:extLst>
  </p:cSld>
  <p:clrMapOvr>
    <a:masterClrMapping/>
  </p:clrMapOvr>
  <p:transition spd="slow" advTm="8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7BC58E-F9D0-4187-A313-FCB2938030E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2753420"/>
      </p:ext>
    </p:extLst>
  </p:cSld>
  <p:clrMapOvr>
    <a:masterClrMapping/>
  </p:clrMapOvr>
  <p:transition spd="slow" advTm="8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CF9526-A8E8-43AC-88DB-BA187E7F303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20409"/>
      </p:ext>
    </p:extLst>
  </p:cSld>
  <p:clrMapOvr>
    <a:masterClrMapping/>
  </p:clrMapOvr>
  <p:transition spd="slow" advTm="8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8C73C3-A70E-4DD7-BA24-4B01A8CCE36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3213923"/>
      </p:ext>
    </p:extLst>
  </p:cSld>
  <p:clrMapOvr>
    <a:masterClrMapping/>
  </p:clrMapOvr>
  <p:transition spd="slow" advTm="8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59C906-7811-4929-94A1-409CAC54B75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5285329"/>
      </p:ext>
    </p:extLst>
  </p:cSld>
  <p:clrMapOvr>
    <a:masterClrMapping/>
  </p:clrMapOvr>
  <p:transition spd="slow" advTm="8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D7AB93-0D24-40F3-A572-BD58BBA909F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403351"/>
      </p:ext>
    </p:extLst>
  </p:cSld>
  <p:clrMapOvr>
    <a:masterClrMapping/>
  </p:clrMapOvr>
  <p:transition spd="slow" advTm="8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A3D61D-A9EA-4517-A32D-0BCC990899C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397176"/>
      </p:ext>
    </p:extLst>
  </p:cSld>
  <p:clrMapOvr>
    <a:masterClrMapping/>
  </p:clrMapOvr>
  <p:transition spd="slow" advTm="8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0E339F-7E0C-4105-8E8E-FBB623197AB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1627791"/>
      </p:ext>
    </p:extLst>
  </p:cSld>
  <p:clrMapOvr>
    <a:masterClrMapping/>
  </p:clrMapOvr>
  <p:transition spd="slow" advTm="8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1D8948-57DF-4E1D-8C43-31988CBF28F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021307"/>
      </p:ext>
    </p:extLst>
  </p:cSld>
  <p:clrMapOvr>
    <a:masterClrMapping/>
  </p:clrMapOvr>
  <p:transition spd="slow" advTm="8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5B4FCC-A13F-4361-B5AB-81169C1B26B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529767"/>
      </p:ext>
    </p:extLst>
  </p:cSld>
  <p:clrMapOvr>
    <a:masterClrMapping/>
  </p:clrMapOvr>
  <p:transition spd="slow" advTm="8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F2F647-7124-4F66-A660-6782B88DC0C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68354"/>
      </p:ext>
    </p:extLst>
  </p:cSld>
  <p:clrMapOvr>
    <a:masterClrMapping/>
  </p:clrMapOvr>
  <p:transition spd="slow" advTm="8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104EA5-0384-471A-BFC6-72A1691E32E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112247"/>
      </p:ext>
    </p:extLst>
  </p:cSld>
  <p:clrMapOvr>
    <a:masterClrMapping/>
  </p:clrMapOvr>
  <p:transition spd="slow" advTm="8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2B5C5F-F723-4A65-BCD7-4E1B0D2E10A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984717"/>
      </p:ext>
    </p:extLst>
  </p:cSld>
  <p:clrMapOvr>
    <a:masterClrMapping/>
  </p:clrMapOvr>
  <p:transition spd="slow" advTm="8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D57F7E-0FE7-4D7A-9335-02D4E289774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031377"/>
      </p:ext>
    </p:extLst>
  </p:cSld>
  <p:clrMapOvr>
    <a:masterClrMapping/>
  </p:clrMapOvr>
  <p:transition spd="slow" advTm="8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208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6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2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81038" y="365125"/>
            <a:ext cx="85439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C7EB7D0-513A-4E35-96DE-20E83B89C9AE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 advClick="0" advTm="2000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8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1">
          <a:solidFill>
            <a:schemeClr val="tx1"/>
          </a:solidFill>
          <a:latin typeface="Calibri Light" panose="020F0302020204030204" pitchFamily="34" charset="0"/>
        </a:defRPr>
      </a:lvl6pPr>
      <a:lvl7pPr marL="914418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1">
          <a:solidFill>
            <a:schemeClr val="tx1"/>
          </a:solidFill>
          <a:latin typeface="Calibri Light" panose="020F0302020204030204" pitchFamily="34" charset="0"/>
        </a:defRPr>
      </a:lvl7pPr>
      <a:lvl8pPr marL="1371626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1">
          <a:solidFill>
            <a:schemeClr val="tx1"/>
          </a:solidFill>
          <a:latin typeface="Calibri Light" panose="020F0302020204030204" pitchFamily="34" charset="0"/>
        </a:defRPr>
      </a:lvl8pPr>
      <a:lvl9pPr marL="1828835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1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671C07EB-C469-4869-9E53-DEDBBA12DEBE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79928583-61D1-44E1-8552-701312035C35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54DF961C-B24C-437C-915A-AF9BF4002C4A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EDA84CC7-6C92-4D79-B315-02092A739133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193CD649-FA20-4E00-A617-2307E3D1B05A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C7236882-ECED-4C4C-905C-B94D11290052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B5FA3381-998A-4E03-8040-17DC05D24508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BC0DE64D-525E-4EE6-91E7-3D4292E97647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345B815A-D143-4675-B629-A5D1C4DA21A6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0EDE3347-87E9-43EF-BBA6-3D90DFF8BAA5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E138F8B9-DF0A-4B5C-AC40-EA04C162F758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BAEC1892-3F34-49E6-AD46-711E9179E8CB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56DF0E06-B827-4638-BFF5-A1547EE126EC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6AA3109E-2615-47FD-9DFF-30721FD03C46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54F65EA3-B86E-4F8C-A5CE-843F9B5DA4A1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F8D8E048-00F9-408E-95FF-BDD8D383295B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</p:sldLayoutIdLst>
  <p:transition spd="slow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6pPr>
      <a:lvl7pPr marL="914418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7pPr>
      <a:lvl8pPr marL="1371626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8pPr>
      <a:lvl9pPr marL="1828835" algn="ctr" rtl="0" fontAlgn="base">
        <a:spcBef>
          <a:spcPct val="0"/>
        </a:spcBef>
        <a:spcAft>
          <a:spcPct val="0"/>
        </a:spcAft>
        <a:defRPr sz="440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6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1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4.gif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image" Target="../media/image28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gif"/><Relationship Id="rId11" Type="http://schemas.openxmlformats.org/officeDocument/2006/relationships/image" Target="../media/image26.gif"/><Relationship Id="rId5" Type="http://schemas.openxmlformats.org/officeDocument/2006/relationships/image" Target="../media/image21.gif"/><Relationship Id="rId10" Type="http://schemas.openxmlformats.org/officeDocument/2006/relationships/image" Target="../media/image14.gif"/><Relationship Id="rId4" Type="http://schemas.openxmlformats.org/officeDocument/2006/relationships/image" Target="../media/image20.gif"/><Relationship Id="rId9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13" Type="http://schemas.openxmlformats.org/officeDocument/2006/relationships/image" Target="../media/image38.gif"/><Relationship Id="rId18" Type="http://schemas.openxmlformats.org/officeDocument/2006/relationships/image" Target="../media/image42.png"/><Relationship Id="rId3" Type="http://schemas.openxmlformats.org/officeDocument/2006/relationships/image" Target="../media/image20.gif"/><Relationship Id="rId7" Type="http://schemas.openxmlformats.org/officeDocument/2006/relationships/image" Target="../media/image33.gif"/><Relationship Id="rId12" Type="http://schemas.openxmlformats.org/officeDocument/2006/relationships/image" Target="../media/image37.gif"/><Relationship Id="rId17" Type="http://schemas.openxmlformats.org/officeDocument/2006/relationships/image" Target="../media/image41.png"/><Relationship Id="rId2" Type="http://schemas.openxmlformats.org/officeDocument/2006/relationships/image" Target="../media/image29.jpeg"/><Relationship Id="rId16" Type="http://schemas.openxmlformats.org/officeDocument/2006/relationships/image" Target="../media/image22.gif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2.png"/><Relationship Id="rId11" Type="http://schemas.openxmlformats.org/officeDocument/2006/relationships/image" Target="../media/image14.gif"/><Relationship Id="rId5" Type="http://schemas.openxmlformats.org/officeDocument/2006/relationships/image" Target="../media/image31.png"/><Relationship Id="rId15" Type="http://schemas.openxmlformats.org/officeDocument/2006/relationships/image" Target="../media/image40.gif"/><Relationship Id="rId10" Type="http://schemas.openxmlformats.org/officeDocument/2006/relationships/image" Target="../media/image36.gif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3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gif"/><Relationship Id="rId3" Type="http://schemas.openxmlformats.org/officeDocument/2006/relationships/image" Target="../media/image44.gif"/><Relationship Id="rId7" Type="http://schemas.openxmlformats.org/officeDocument/2006/relationships/image" Target="../media/image48.png"/><Relationship Id="rId12" Type="http://schemas.openxmlformats.org/officeDocument/2006/relationships/image" Target="../media/image5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7.png"/><Relationship Id="rId11" Type="http://schemas.openxmlformats.org/officeDocument/2006/relationships/image" Target="../media/image32.png"/><Relationship Id="rId5" Type="http://schemas.openxmlformats.org/officeDocument/2006/relationships/image" Target="../media/image46.png"/><Relationship Id="rId10" Type="http://schemas.openxmlformats.org/officeDocument/2006/relationships/image" Target="../media/image42.png"/><Relationship Id="rId4" Type="http://schemas.openxmlformats.org/officeDocument/2006/relationships/image" Target="../media/image45.gif"/><Relationship Id="rId9" Type="http://schemas.openxmlformats.org/officeDocument/2006/relationships/image" Target="../media/image2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image" Target="../media/image23.png"/><Relationship Id="rId3" Type="http://schemas.openxmlformats.org/officeDocument/2006/relationships/image" Target="../media/image52.gif"/><Relationship Id="rId7" Type="http://schemas.openxmlformats.org/officeDocument/2006/relationships/image" Target="../media/image45.gif"/><Relationship Id="rId12" Type="http://schemas.openxmlformats.org/officeDocument/2006/relationships/image" Target="../media/image2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5.png"/><Relationship Id="rId11" Type="http://schemas.openxmlformats.org/officeDocument/2006/relationships/image" Target="../media/image58.gif"/><Relationship Id="rId5" Type="http://schemas.openxmlformats.org/officeDocument/2006/relationships/image" Target="../media/image54.gif"/><Relationship Id="rId10" Type="http://schemas.openxmlformats.org/officeDocument/2006/relationships/image" Target="../media/image57.gif"/><Relationship Id="rId4" Type="http://schemas.openxmlformats.org/officeDocument/2006/relationships/image" Target="../media/image53.png"/><Relationship Id="rId9" Type="http://schemas.openxmlformats.org/officeDocument/2006/relationships/image" Target="../media/image56.gif"/><Relationship Id="rId14" Type="http://schemas.openxmlformats.org/officeDocument/2006/relationships/image" Target="../media/image59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13" Type="http://schemas.openxmlformats.org/officeDocument/2006/relationships/image" Target="../media/image70.gif"/><Relationship Id="rId3" Type="http://schemas.openxmlformats.org/officeDocument/2006/relationships/image" Target="../media/image61.png"/><Relationship Id="rId7" Type="http://schemas.openxmlformats.org/officeDocument/2006/relationships/image" Target="../media/image65.gif"/><Relationship Id="rId12" Type="http://schemas.openxmlformats.org/officeDocument/2006/relationships/image" Target="../media/image69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4.gif"/><Relationship Id="rId11" Type="http://schemas.openxmlformats.org/officeDocument/2006/relationships/image" Target="../media/image68.gif"/><Relationship Id="rId5" Type="http://schemas.openxmlformats.org/officeDocument/2006/relationships/image" Target="../media/image63.png"/><Relationship Id="rId15" Type="http://schemas.openxmlformats.org/officeDocument/2006/relationships/image" Target="../media/image23.png"/><Relationship Id="rId10" Type="http://schemas.openxmlformats.org/officeDocument/2006/relationships/image" Target="../media/image67.gif"/><Relationship Id="rId4" Type="http://schemas.openxmlformats.org/officeDocument/2006/relationships/image" Target="../media/image62.gif"/><Relationship Id="rId9" Type="http://schemas.openxmlformats.org/officeDocument/2006/relationships/image" Target="../media/image57.gif"/><Relationship Id="rId14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gif"/><Relationship Id="rId13" Type="http://schemas.openxmlformats.org/officeDocument/2006/relationships/image" Target="../media/image76.gif"/><Relationship Id="rId3" Type="http://schemas.openxmlformats.org/officeDocument/2006/relationships/image" Target="../media/image61.png"/><Relationship Id="rId7" Type="http://schemas.openxmlformats.org/officeDocument/2006/relationships/image" Target="../media/image14.gif"/><Relationship Id="rId12" Type="http://schemas.openxmlformats.org/officeDocument/2006/relationships/image" Target="../media/image75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gif"/><Relationship Id="rId11" Type="http://schemas.openxmlformats.org/officeDocument/2006/relationships/image" Target="../media/image40.gif"/><Relationship Id="rId5" Type="http://schemas.openxmlformats.org/officeDocument/2006/relationships/image" Target="../media/image23.png"/><Relationship Id="rId15" Type="http://schemas.openxmlformats.org/officeDocument/2006/relationships/image" Target="../media/image78.gif"/><Relationship Id="rId10" Type="http://schemas.openxmlformats.org/officeDocument/2006/relationships/image" Target="../media/image74.gif"/><Relationship Id="rId4" Type="http://schemas.openxmlformats.org/officeDocument/2006/relationships/image" Target="../media/image22.gif"/><Relationship Id="rId9" Type="http://schemas.openxmlformats.org/officeDocument/2006/relationships/image" Target="../media/image73.png"/><Relationship Id="rId14" Type="http://schemas.openxmlformats.org/officeDocument/2006/relationships/image" Target="../media/image7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gif"/><Relationship Id="rId3" Type="http://schemas.openxmlformats.org/officeDocument/2006/relationships/image" Target="../media/image61.png"/><Relationship Id="rId7" Type="http://schemas.openxmlformats.org/officeDocument/2006/relationships/image" Target="../media/image14.gif"/><Relationship Id="rId12" Type="http://schemas.openxmlformats.org/officeDocument/2006/relationships/image" Target="../media/image4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1.gif"/><Relationship Id="rId11" Type="http://schemas.openxmlformats.org/officeDocument/2006/relationships/image" Target="../media/image74.gif"/><Relationship Id="rId5" Type="http://schemas.openxmlformats.org/officeDocument/2006/relationships/image" Target="../media/image23.png"/><Relationship Id="rId10" Type="http://schemas.openxmlformats.org/officeDocument/2006/relationships/image" Target="../media/image73.png"/><Relationship Id="rId4" Type="http://schemas.openxmlformats.org/officeDocument/2006/relationships/image" Target="../media/image22.gif"/><Relationship Id="rId9" Type="http://schemas.openxmlformats.org/officeDocument/2006/relationships/image" Target="../media/image7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gif"/><Relationship Id="rId13" Type="http://schemas.openxmlformats.org/officeDocument/2006/relationships/image" Target="../media/image86.gif"/><Relationship Id="rId3" Type="http://schemas.openxmlformats.org/officeDocument/2006/relationships/image" Target="../media/image82.gif"/><Relationship Id="rId7" Type="http://schemas.openxmlformats.org/officeDocument/2006/relationships/image" Target="../media/image20.gif"/><Relationship Id="rId12" Type="http://schemas.openxmlformats.org/officeDocument/2006/relationships/image" Target="../media/image40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1.gif"/><Relationship Id="rId11" Type="http://schemas.openxmlformats.org/officeDocument/2006/relationships/image" Target="../media/image69.gif"/><Relationship Id="rId5" Type="http://schemas.openxmlformats.org/officeDocument/2006/relationships/image" Target="../media/image84.gif"/><Relationship Id="rId10" Type="http://schemas.openxmlformats.org/officeDocument/2006/relationships/image" Target="../media/image23.png"/><Relationship Id="rId4" Type="http://schemas.openxmlformats.org/officeDocument/2006/relationships/image" Target="../media/image83.gif"/><Relationship Id="rId9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4.gif"/><Relationship Id="rId7" Type="http://schemas.openxmlformats.org/officeDocument/2006/relationships/image" Target="../media/image22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5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3" Type="http://schemas.openxmlformats.org/officeDocument/2006/relationships/image" Target="../media/image89.gif"/><Relationship Id="rId7" Type="http://schemas.openxmlformats.org/officeDocument/2006/relationships/image" Target="../media/image90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55.png"/><Relationship Id="rId11" Type="http://schemas.openxmlformats.org/officeDocument/2006/relationships/image" Target="../media/image69.gif"/><Relationship Id="rId5" Type="http://schemas.openxmlformats.org/officeDocument/2006/relationships/image" Target="../media/image23.png"/><Relationship Id="rId10" Type="http://schemas.openxmlformats.org/officeDocument/2006/relationships/image" Target="../media/image68.gif"/><Relationship Id="rId4" Type="http://schemas.openxmlformats.org/officeDocument/2006/relationships/image" Target="../media/image22.gif"/><Relationship Id="rId9" Type="http://schemas.openxmlformats.org/officeDocument/2006/relationships/image" Target="../media/image9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93.emf"/><Relationship Id="rId7" Type="http://schemas.openxmlformats.org/officeDocument/2006/relationships/image" Target="../media/image2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2.gif"/><Relationship Id="rId5" Type="http://schemas.openxmlformats.org/officeDocument/2006/relationships/image" Target="../media/image69.gif"/><Relationship Id="rId10" Type="http://schemas.openxmlformats.org/officeDocument/2006/relationships/image" Target="../media/image94.png"/><Relationship Id="rId4" Type="http://schemas.openxmlformats.org/officeDocument/2006/relationships/image" Target="../media/image40.gif"/><Relationship Id="rId9" Type="http://schemas.openxmlformats.org/officeDocument/2006/relationships/image" Target="../media/image5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gif"/><Relationship Id="rId3" Type="http://schemas.openxmlformats.org/officeDocument/2006/relationships/image" Target="../media/image38.gif"/><Relationship Id="rId7" Type="http://schemas.openxmlformats.org/officeDocument/2006/relationships/image" Target="../media/image34.gif"/><Relationship Id="rId2" Type="http://schemas.openxmlformats.org/officeDocument/2006/relationships/image" Target="../media/image95.gi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3.png"/><Relationship Id="rId11" Type="http://schemas.openxmlformats.org/officeDocument/2006/relationships/image" Target="../media/image40.gif"/><Relationship Id="rId5" Type="http://schemas.openxmlformats.org/officeDocument/2006/relationships/image" Target="../media/image22.gif"/><Relationship Id="rId10" Type="http://schemas.openxmlformats.org/officeDocument/2006/relationships/image" Target="../media/image58.gif"/><Relationship Id="rId4" Type="http://schemas.openxmlformats.org/officeDocument/2006/relationships/image" Target="../media/image96.gif"/><Relationship Id="rId9" Type="http://schemas.openxmlformats.org/officeDocument/2006/relationships/image" Target="../media/image9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13" Type="http://schemas.openxmlformats.org/officeDocument/2006/relationships/image" Target="../media/image38.gif"/><Relationship Id="rId3" Type="http://schemas.openxmlformats.org/officeDocument/2006/relationships/image" Target="../media/image96.gif"/><Relationship Id="rId7" Type="http://schemas.openxmlformats.org/officeDocument/2006/relationships/image" Target="../media/image59.gif"/><Relationship Id="rId12" Type="http://schemas.openxmlformats.org/officeDocument/2006/relationships/image" Target="../media/image84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99.png"/><Relationship Id="rId11" Type="http://schemas.openxmlformats.org/officeDocument/2006/relationships/image" Target="../media/image89.gif"/><Relationship Id="rId5" Type="http://schemas.openxmlformats.org/officeDocument/2006/relationships/image" Target="../media/image22.gif"/><Relationship Id="rId10" Type="http://schemas.openxmlformats.org/officeDocument/2006/relationships/image" Target="../media/image21.gif"/><Relationship Id="rId4" Type="http://schemas.openxmlformats.org/officeDocument/2006/relationships/image" Target="../media/image69.gif"/><Relationship Id="rId9" Type="http://schemas.openxmlformats.org/officeDocument/2006/relationships/image" Target="../media/image57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image" Target="../media/image14.gif"/><Relationship Id="rId3" Type="http://schemas.openxmlformats.org/officeDocument/2006/relationships/image" Target="../media/image40.gif"/><Relationship Id="rId7" Type="http://schemas.openxmlformats.org/officeDocument/2006/relationships/image" Target="../media/image20.gif"/><Relationship Id="rId12" Type="http://schemas.openxmlformats.org/officeDocument/2006/relationships/image" Target="../media/image103.gif"/><Relationship Id="rId2" Type="http://schemas.openxmlformats.org/officeDocument/2006/relationships/image" Target="../media/image100.jpeg"/><Relationship Id="rId16" Type="http://schemas.openxmlformats.org/officeDocument/2006/relationships/image" Target="../media/image84.gif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99.png"/><Relationship Id="rId11" Type="http://schemas.openxmlformats.org/officeDocument/2006/relationships/image" Target="../media/image32.png"/><Relationship Id="rId5" Type="http://schemas.openxmlformats.org/officeDocument/2006/relationships/image" Target="../media/image23.png"/><Relationship Id="rId15" Type="http://schemas.openxmlformats.org/officeDocument/2006/relationships/image" Target="../media/image69.gif"/><Relationship Id="rId10" Type="http://schemas.openxmlformats.org/officeDocument/2006/relationships/image" Target="../media/image31.png"/><Relationship Id="rId4" Type="http://schemas.openxmlformats.org/officeDocument/2006/relationships/image" Target="../media/image22.gif"/><Relationship Id="rId9" Type="http://schemas.openxmlformats.org/officeDocument/2006/relationships/image" Target="../media/image102.png"/><Relationship Id="rId14" Type="http://schemas.openxmlformats.org/officeDocument/2006/relationships/image" Target="../media/image7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05.gif"/><Relationship Id="rId3" Type="http://schemas.openxmlformats.org/officeDocument/2006/relationships/image" Target="../media/image104.gif"/><Relationship Id="rId7" Type="http://schemas.openxmlformats.org/officeDocument/2006/relationships/image" Target="../media/image6.gif"/><Relationship Id="rId12" Type="http://schemas.openxmlformats.org/officeDocument/2006/relationships/image" Target="../media/image13.gif"/><Relationship Id="rId2" Type="http://schemas.openxmlformats.org/officeDocument/2006/relationships/image" Target="../media/image93.emf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5.gif"/><Relationship Id="rId11" Type="http://schemas.openxmlformats.org/officeDocument/2006/relationships/image" Target="../media/image11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1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2.png"/><Relationship Id="rId10" Type="http://schemas.openxmlformats.org/officeDocument/2006/relationships/image" Target="../media/image1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auc804.wav">
            <a:hlinkClick r:id="" action="ppaction://media"/>
          </p:cNvPr>
          <p:cNvPicPr>
            <a:picLocks noRot="1" noChangeAspect="1"/>
          </p:cNvPicPr>
          <p:nvPr>
            <a:wavAudioFile r:embed="rId1" name="cauchemar de frédy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863" y="5143500"/>
            <a:ext cx="487362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89" name="Rectangle 33" descr="halloween-wallpaper-62"/>
          <p:cNvSpPr>
            <a:spLocks noChangeArrowheads="1"/>
          </p:cNvSpPr>
          <p:nvPr/>
        </p:nvSpPr>
        <p:spPr bwMode="auto">
          <a:xfrm>
            <a:off x="1928813" y="117475"/>
            <a:ext cx="5761037" cy="4103688"/>
          </a:xfrm>
          <a:prstGeom prst="rect">
            <a:avLst/>
          </a:prstGeom>
          <a:blipFill dpi="0" rotWithShape="1">
            <a:blip r:embed="rId4">
              <a:lum contrast="6000"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grpSp>
        <p:nvGrpSpPr>
          <p:cNvPr id="19502" name="Group 46"/>
          <p:cNvGrpSpPr>
            <a:grpSpLocks/>
          </p:cNvGrpSpPr>
          <p:nvPr/>
        </p:nvGrpSpPr>
        <p:grpSpPr bwMode="auto">
          <a:xfrm>
            <a:off x="1568450" y="2997200"/>
            <a:ext cx="6737350" cy="1820863"/>
            <a:chOff x="1033" y="1979"/>
            <a:chExt cx="4244" cy="1147"/>
          </a:xfrm>
        </p:grpSpPr>
        <p:pic>
          <p:nvPicPr>
            <p:cNvPr id="20503" name="Picture 19" descr="58namvc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4" y="1984"/>
              <a:ext cx="643" cy="1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4" name="Picture 20" descr="68qozkpi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7" y="1984"/>
              <a:ext cx="396" cy="1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5" name="Picture 21" descr="d6rtttrl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2" y="1979"/>
              <a:ext cx="754" cy="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6" name="Picture 22" descr="gj1tkpsl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3" y="1984"/>
              <a:ext cx="618" cy="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7" name="Picture 23" descr="ihdbj7dk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3" y="1984"/>
              <a:ext cx="581" cy="1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8" name="Picture 24" descr="m211fry9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8" y="1984"/>
              <a:ext cx="606" cy="1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9" name="Picture 25" descr="org7gcpa"/>
            <p:cNvPicPr>
              <a:picLocks noChangeAspect="1" noChangeArrowheads="1" noCrop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5" y="1984"/>
              <a:ext cx="617" cy="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0" name="Picture 26" descr="org7gcpa"/>
            <p:cNvPicPr>
              <a:picLocks noChangeAspect="1" noChangeArrowheads="1" noCrop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3" y="1984"/>
              <a:ext cx="618" cy="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1" name="Picture 27" descr="68qozkpi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" y="1984"/>
              <a:ext cx="396" cy="1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485" name="Picture 43" descr="Image1bbf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5175" y="6165850"/>
            <a:ext cx="1247775" cy="3524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2994F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504" name="Group 48"/>
          <p:cNvGrpSpPr>
            <a:grpSpLocks/>
          </p:cNvGrpSpPr>
          <p:nvPr/>
        </p:nvGrpSpPr>
        <p:grpSpPr bwMode="auto">
          <a:xfrm>
            <a:off x="2073275" y="4508500"/>
            <a:ext cx="5668963" cy="1809750"/>
            <a:chOff x="1351" y="2704"/>
            <a:chExt cx="3571" cy="1140"/>
          </a:xfrm>
        </p:grpSpPr>
        <p:grpSp>
          <p:nvGrpSpPr>
            <p:cNvPr id="20492" name="Group 40"/>
            <p:cNvGrpSpPr>
              <a:grpSpLocks/>
            </p:cNvGrpSpPr>
            <p:nvPr/>
          </p:nvGrpSpPr>
          <p:grpSpPr bwMode="auto">
            <a:xfrm>
              <a:off x="2576" y="2750"/>
              <a:ext cx="2346" cy="998"/>
              <a:chOff x="2220" y="3158"/>
              <a:chExt cx="2346" cy="998"/>
            </a:xfrm>
          </p:grpSpPr>
          <p:pic>
            <p:nvPicPr>
              <p:cNvPr id="20496" name="Picture 28" descr="eu71e92i"/>
              <p:cNvPicPr>
                <a:picLocks noChangeAspect="1" noChangeArrowheads="1" noCrop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63" y="3176"/>
                <a:ext cx="403" cy="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0497" name="Group 39"/>
              <p:cNvGrpSpPr>
                <a:grpSpLocks/>
              </p:cNvGrpSpPr>
              <p:nvPr/>
            </p:nvGrpSpPr>
            <p:grpSpPr bwMode="auto">
              <a:xfrm>
                <a:off x="2220" y="3158"/>
                <a:ext cx="1853" cy="981"/>
                <a:chOff x="1895" y="3339"/>
                <a:chExt cx="1853" cy="981"/>
              </a:xfrm>
            </p:grpSpPr>
            <p:pic>
              <p:nvPicPr>
                <p:cNvPr id="20498" name="Picture 34" descr="68qozkpi"/>
                <p:cNvPicPr>
                  <a:picLocks noChangeAspect="1" noChangeArrowheads="1" noCrop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394" y="3339"/>
                  <a:ext cx="397" cy="98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20499" name="Group 38"/>
                <p:cNvGrpSpPr>
                  <a:grpSpLocks/>
                </p:cNvGrpSpPr>
                <p:nvPr/>
              </p:nvGrpSpPr>
              <p:grpSpPr bwMode="auto">
                <a:xfrm>
                  <a:off x="1895" y="3339"/>
                  <a:ext cx="1853" cy="981"/>
                  <a:chOff x="1895" y="3339"/>
                  <a:chExt cx="1853" cy="981"/>
                </a:xfrm>
              </p:grpSpPr>
              <p:pic>
                <p:nvPicPr>
                  <p:cNvPr id="20500" name="Picture 35" descr="3823gbdr"/>
                  <p:cNvPicPr>
                    <a:picLocks noChangeAspect="1" noChangeArrowheads="1" noCrop="1"/>
                  </p:cNvPicPr>
                  <p:nvPr/>
                </p:nvPicPr>
                <p:blipFill>
                  <a:blip r:embed="rId1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165" y="3339"/>
                    <a:ext cx="583" cy="98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20501" name="Picture 36" descr="m7uf1ufi"/>
                  <p:cNvPicPr>
                    <a:picLocks noChangeAspect="1" noChangeArrowheads="1" noCrop="1"/>
                  </p:cNvPicPr>
                  <p:nvPr/>
                </p:nvPicPr>
                <p:blipFill>
                  <a:blip r:embed="rId1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895" y="3340"/>
                    <a:ext cx="620" cy="98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20502" name="Picture 37" descr="org7gcpa"/>
                  <p:cNvPicPr>
                    <a:picLocks noChangeAspect="1" noChangeArrowheads="1" noCrop="1"/>
                  </p:cNvPicPr>
                  <p:nvPr/>
                </p:nvPicPr>
                <p:blipFill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666" y="3340"/>
                    <a:ext cx="620" cy="98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</p:grpSp>
        <p:grpSp>
          <p:nvGrpSpPr>
            <p:cNvPr id="20493" name="Group 47"/>
            <p:cNvGrpSpPr>
              <a:grpSpLocks/>
            </p:cNvGrpSpPr>
            <p:nvPr/>
          </p:nvGrpSpPr>
          <p:grpSpPr bwMode="auto">
            <a:xfrm>
              <a:off x="1351" y="2704"/>
              <a:ext cx="1094" cy="1140"/>
              <a:chOff x="5300" y="663"/>
              <a:chExt cx="1094" cy="1140"/>
            </a:xfrm>
          </p:grpSpPr>
          <p:pic>
            <p:nvPicPr>
              <p:cNvPr id="20494" name="Picture 44" descr="58namvcf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51" y="663"/>
                <a:ext cx="643" cy="11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495" name="Picture 45" descr="org7gcpa"/>
              <p:cNvPicPr>
                <a:picLocks noChangeAspect="1" noChangeArrowheads="1" noCrop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00" y="663"/>
                <a:ext cx="618" cy="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0487" name="Picture 49" descr="divers_039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475299">
            <a:off x="4176713" y="1036638"/>
            <a:ext cx="3789362" cy="7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50" descr="divers_039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87493">
            <a:off x="4305300" y="1052513"/>
            <a:ext cx="3789363" cy="7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42" descr="Image1bbb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" y="6092825"/>
            <a:ext cx="3981450" cy="5429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2994F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5" descr="sdepetitfffzzzll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2838" y="4637088"/>
            <a:ext cx="923925" cy="155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6" descr="0058"/>
          <p:cNvPicPr>
            <a:picLocks noChangeAspect="1" noChangeArrowheads="1" noCrop="1"/>
          </p:cNvPicPr>
          <p:nvPr/>
        </p:nvPicPr>
        <p:blipFill>
          <a:blip r:embed="rId19" cstate="print">
            <a:lum contrast="-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53438" y="5411788"/>
            <a:ext cx="4968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948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6" descr="rrrrrrrrrrrrrrrrrrrrr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906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 descr="arb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33"/>
          <a:stretch>
            <a:fillRect/>
          </a:stretch>
        </p:blipFill>
        <p:spPr bwMode="auto">
          <a:xfrm>
            <a:off x="-585788" y="765175"/>
            <a:ext cx="3159126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4" descr="arb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830"/>
          <a:stretch>
            <a:fillRect/>
          </a:stretch>
        </p:blipFill>
        <p:spPr bwMode="auto">
          <a:xfrm>
            <a:off x="7061200" y="0"/>
            <a:ext cx="28448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Oval 5" descr="02CAFI10BX"/>
          <p:cNvSpPr>
            <a:spLocks noChangeArrowheads="1"/>
          </p:cNvSpPr>
          <p:nvPr/>
        </p:nvSpPr>
        <p:spPr bwMode="auto">
          <a:xfrm>
            <a:off x="4251325" y="620713"/>
            <a:ext cx="1636713" cy="15113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2" name="Picture 6" descr="Image5"/>
          <p:cNvPicPr>
            <a:picLocks noChangeAspect="1" noChangeArrowheads="1" noCrop="1"/>
          </p:cNvPicPr>
          <p:nvPr/>
        </p:nvPicPr>
        <p:blipFill>
          <a:blip r:embed="rId5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62475" y="1196975"/>
            <a:ext cx="101441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 descr="Image5"/>
          <p:cNvPicPr>
            <a:picLocks noChangeAspect="1" noChangeArrowheads="1" noCrop="1"/>
          </p:cNvPicPr>
          <p:nvPr/>
        </p:nvPicPr>
        <p:blipFill>
          <a:blip r:embed="rId5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225" y="1700213"/>
            <a:ext cx="8572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2" name="Group 23"/>
          <p:cNvGrpSpPr>
            <a:grpSpLocks/>
          </p:cNvGrpSpPr>
          <p:nvPr/>
        </p:nvGrpSpPr>
        <p:grpSpPr bwMode="auto">
          <a:xfrm>
            <a:off x="2301875" y="4508500"/>
            <a:ext cx="1579563" cy="1511300"/>
            <a:chOff x="1247" y="1842"/>
            <a:chExt cx="919" cy="952"/>
          </a:xfrm>
        </p:grpSpPr>
        <p:sp>
          <p:nvSpPr>
            <p:cNvPr id="21528" name="Oval 19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1529" name="Picture 18" descr="cccccccccccccccc 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513" name="Group 28"/>
          <p:cNvGrpSpPr>
            <a:grpSpLocks/>
          </p:cNvGrpSpPr>
          <p:nvPr/>
        </p:nvGrpSpPr>
        <p:grpSpPr bwMode="auto">
          <a:xfrm>
            <a:off x="4017963" y="3716338"/>
            <a:ext cx="2089150" cy="2371725"/>
            <a:chOff x="2245" y="2160"/>
            <a:chExt cx="1215" cy="1494"/>
          </a:xfrm>
        </p:grpSpPr>
        <p:sp>
          <p:nvSpPr>
            <p:cNvPr id="21526" name="Oval 27" descr="440424G8"/>
            <p:cNvSpPr>
              <a:spLocks noChangeArrowheads="1"/>
            </p:cNvSpPr>
            <p:nvPr/>
          </p:nvSpPr>
          <p:spPr bwMode="auto">
            <a:xfrm rot="5400000">
              <a:off x="2937" y="2239"/>
              <a:ext cx="249" cy="363"/>
            </a:xfrm>
            <a:prstGeom prst="ellipse">
              <a:avLst/>
            </a:prstGeom>
            <a:blipFill dpi="0" rotWithShape="1">
              <a:blip r:embed="rId8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1527" name="Picture 25" descr="Sans titre e4"/>
            <p:cNvPicPr>
              <a:picLocks noChangeAspect="1" noChangeArrowheads="1"/>
            </p:cNvPicPr>
            <p:nvPr/>
          </p:nvPicPr>
          <p:blipFill>
            <a:blip r:embed="rId9">
              <a:lum bright="-24000" contrast="3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5" y="2160"/>
              <a:ext cx="1215" cy="1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514" name="Group 29"/>
          <p:cNvGrpSpPr>
            <a:grpSpLocks/>
          </p:cNvGrpSpPr>
          <p:nvPr/>
        </p:nvGrpSpPr>
        <p:grpSpPr bwMode="auto">
          <a:xfrm flipH="1">
            <a:off x="6591300" y="4437063"/>
            <a:ext cx="1774825" cy="1511300"/>
            <a:chOff x="1247" y="1842"/>
            <a:chExt cx="919" cy="952"/>
          </a:xfrm>
        </p:grpSpPr>
        <p:sp>
          <p:nvSpPr>
            <p:cNvPr id="21524" name="Oval 30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1525" name="Picture 31" descr="cccccccccccccccc 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515" name="Picture 32" descr="divers_039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8625" y="1125538"/>
            <a:ext cx="4105275" cy="7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33" descr="divers_039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712308">
            <a:off x="522287" y="1122363"/>
            <a:ext cx="3789363" cy="7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34" descr="divers_039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357688" y="3070225"/>
            <a:ext cx="4105275" cy="7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35" descr="divers_039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150057">
            <a:off x="4502151" y="3079750"/>
            <a:ext cx="3789362" cy="7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1c9d2jwy"/>
          <p:cNvPicPr>
            <a:picLocks noChangeAspect="1" noChangeArrowheads="1" noCrop="1"/>
          </p:cNvPicPr>
          <p:nvPr/>
        </p:nvPicPr>
        <p:blipFill>
          <a:blip r:embed="rId11">
            <a:lum brigh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956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Image5"/>
          <p:cNvPicPr>
            <a:picLocks noChangeAspect="1" noChangeArrowheads="1" noCrop="1"/>
          </p:cNvPicPr>
          <p:nvPr/>
        </p:nvPicPr>
        <p:blipFill>
          <a:blip r:embed="rId5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57600" y="2924175"/>
            <a:ext cx="101441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1" name="Picture 37" descr="0004a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063"/>
            <a:ext cx="1509713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2" name="Image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525" y="-514350"/>
            <a:ext cx="3157538" cy="668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3" name="Image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063" y="-1449388"/>
            <a:ext cx="3157537" cy="7670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933 0.0294 C 0.03652 0.07315 0.05638 0.12176 0.09289 0.14097 C 0.13053 0.16041 0.17024 0.14259 0.18322 0.0993 C 0.19619 0.05602 0.23591 0.03819 0.27338 0.05764 C 0.3099 0.07662 0.33008 0.12569 0.31711 0.16921 " pathEditMode="relative" rAng="1322386" ptsTypes="fffff">
                                      <p:cBhvr>
                                        <p:cTn id="10" dur="3000" spd="-100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9" y="699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78 0.05324 C -0.02034 0.09977 0.02114 0.13333 0.07063 0.13079 C 0.12172 0.12801 0.16112 0.09005 0.15968 0.04352 C 0.15824 -0.00324 0.19731 -0.0412 0.24824 -0.04283 C 0.29709 -0.04699 0.33969 -0.0132 0.34081 0.03356 " pathEditMode="relative" rAng="-151395" ptsTypes="fffff">
                                      <p:cBhvr>
                                        <p:cTn id="12" dur="5000" spd="-100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45" y="-99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42 -0.01872 C -0.0849 -0.01687 -0.08715 0.00255 -0.11024 0.03098 C -0.13195 0.04369 -0.18056 0.04485 -0.21545 0.0571 C -0.25 0.08345 -0.30833 0.15465 -0.31927 0.10403 C -0.33021 0.05271 -0.34028 0.17152 -0.37483 0.19811 C -0.40851 0.2233 -0.4408 0.15164 -0.43004 0.20296 " pathEditMode="relative" rAng="0" ptsTypes="faffff">
                                      <p:cBhvr>
                                        <p:cTn id="14" dur="3000" spd="-100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43" y="120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3ggfgttttttttttttttG"/>
          <p:cNvPicPr>
            <a:picLocks noChangeAspect="1" noChangeArrowheads="1"/>
          </p:cNvPicPr>
          <p:nvPr/>
        </p:nvPicPr>
        <p:blipFill>
          <a:blip r:embed="rId2">
            <a:lum bright="-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3ggfgtttttttttttttt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Oval 4" descr="02CAFI10BX"/>
          <p:cNvSpPr>
            <a:spLocks noChangeArrowheads="1"/>
          </p:cNvSpPr>
          <p:nvPr/>
        </p:nvSpPr>
        <p:spPr bwMode="auto">
          <a:xfrm>
            <a:off x="7761288" y="260350"/>
            <a:ext cx="1636712" cy="15113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6149" name="Picture 5" descr="nuages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" y="692150"/>
            <a:ext cx="1176338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 descr="nuage1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925" y="1125538"/>
            <a:ext cx="11874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 descr="nuage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688" y="692150"/>
            <a:ext cx="1785937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8" descr="corbeau009"/>
          <p:cNvPicPr>
            <a:picLocks noChangeAspect="1" noChangeArrowheads="1" noCrop="1"/>
          </p:cNvPicPr>
          <p:nvPr/>
        </p:nvPicPr>
        <p:blipFill>
          <a:blip r:embed="rId7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995738"/>
            <a:ext cx="557213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9" descr="squeletTE (3)"/>
          <p:cNvPicPr>
            <a:picLocks noChangeAspect="1" noChangeArrowheads="1" noCrop="1"/>
          </p:cNvPicPr>
          <p:nvPr/>
        </p:nvPicPr>
        <p:blipFill>
          <a:blip r:embed="rId8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13" y="4365625"/>
            <a:ext cx="747712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8" name="Freeform 10"/>
          <p:cNvSpPr>
            <a:spLocks/>
          </p:cNvSpPr>
          <p:nvPr/>
        </p:nvSpPr>
        <p:spPr bwMode="auto">
          <a:xfrm>
            <a:off x="2301875" y="4292600"/>
            <a:ext cx="322263" cy="144463"/>
          </a:xfrm>
          <a:custGeom>
            <a:avLst/>
            <a:gdLst>
              <a:gd name="T0" fmla="*/ 0 w 188"/>
              <a:gd name="T1" fmla="*/ 2147483646 h 91"/>
              <a:gd name="T2" fmla="*/ 2147483646 w 188"/>
              <a:gd name="T3" fmla="*/ 0 h 91"/>
              <a:gd name="T4" fmla="*/ 0 w 188"/>
              <a:gd name="T5" fmla="*/ 2147483646 h 9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88" h="91">
                <a:moveTo>
                  <a:pt x="0" y="91"/>
                </a:moveTo>
                <a:cubicBezTo>
                  <a:pt x="0" y="91"/>
                  <a:pt x="174" y="0"/>
                  <a:pt x="181" y="0"/>
                </a:cubicBezTo>
                <a:cubicBezTo>
                  <a:pt x="188" y="0"/>
                  <a:pt x="0" y="91"/>
                  <a:pt x="0" y="91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6155" name="Picture 11" descr="Sans titfffffffffffffffffffe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225" y="2060575"/>
            <a:ext cx="2573338" cy="233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Picture 12" descr="animaux-araignee-9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6453188"/>
            <a:ext cx="51593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Picture 13" descr="divers_039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81595">
            <a:off x="365125" y="1557338"/>
            <a:ext cx="4105275" cy="7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2" name="Picture 14" descr="rrtr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600" y="4725988"/>
            <a:ext cx="204788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15" descr="hellowchsouris005nt8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488" y="3716338"/>
            <a:ext cx="2703512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Picture 16" descr="citroui (39)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0" y="5734050"/>
            <a:ext cx="2333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5" name="Picture 17" descr="citroui (39)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72438" y="5734050"/>
            <a:ext cx="2349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3" name="Picture 19" descr="0005a"/>
          <p:cNvPicPr>
            <a:picLocks noChangeAspect="1" noChangeArrowheads="1" noCrop="1"/>
          </p:cNvPicPr>
          <p:nvPr/>
        </p:nvPicPr>
        <p:blipFill>
          <a:blip r:embed="rId15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4500563"/>
            <a:ext cx="1601787" cy="158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7" name="Group 20"/>
          <p:cNvGrpSpPr>
            <a:grpSpLocks/>
          </p:cNvGrpSpPr>
          <p:nvPr/>
        </p:nvGrpSpPr>
        <p:grpSpPr bwMode="auto">
          <a:xfrm flipH="1">
            <a:off x="1136650" y="5300663"/>
            <a:ext cx="576263" cy="574675"/>
            <a:chOff x="1247" y="1842"/>
            <a:chExt cx="919" cy="952"/>
          </a:xfrm>
        </p:grpSpPr>
        <p:sp>
          <p:nvSpPr>
            <p:cNvPr id="22554" name="Oval 21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16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2555" name="Picture 22" descr="cccccccccccccccc 1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48" name="Group 23"/>
          <p:cNvGrpSpPr>
            <a:grpSpLocks/>
          </p:cNvGrpSpPr>
          <p:nvPr/>
        </p:nvGrpSpPr>
        <p:grpSpPr bwMode="auto">
          <a:xfrm flipH="1">
            <a:off x="7761288" y="5661025"/>
            <a:ext cx="431800" cy="430213"/>
            <a:chOff x="1247" y="1842"/>
            <a:chExt cx="919" cy="952"/>
          </a:xfrm>
        </p:grpSpPr>
        <p:sp>
          <p:nvSpPr>
            <p:cNvPr id="22552" name="Oval 24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16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2553" name="Picture 25" descr="cccccccccccccccc 1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49" name="Group 26"/>
          <p:cNvGrpSpPr>
            <a:grpSpLocks/>
          </p:cNvGrpSpPr>
          <p:nvPr/>
        </p:nvGrpSpPr>
        <p:grpSpPr bwMode="auto">
          <a:xfrm rot="19886697" flipH="1">
            <a:off x="8048625" y="5661025"/>
            <a:ext cx="431800" cy="430213"/>
            <a:chOff x="1247" y="1842"/>
            <a:chExt cx="919" cy="952"/>
          </a:xfrm>
        </p:grpSpPr>
        <p:sp>
          <p:nvSpPr>
            <p:cNvPr id="22550" name="Oval 27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16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2551" name="Picture 28" descr="cccccccccccccccc 1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15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618E-6 7.40741E-7 L 0.16656 0.00023 " pathEditMode="relative" rAng="0" ptsTypes="AA">
                                      <p:cBhvr>
                                        <p:cTn id="13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28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1903E-6 -3.7037E-7 L 0.20948 0.00208 " pathEditMode="relative" rAng="0" ptsTypes="AA">
                                      <p:cBhvr>
                                        <p:cTn id="15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74" y="9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43113E-7 4.07407E-6 L 0.16063 -0.01019 " pathEditMode="relative" rAng="0" ptsTypes="AA">
                                      <p:cBhvr>
                                        <p:cTn id="17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24" y="-509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 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 descr="chat35lv0"/>
          <p:cNvPicPr>
            <a:picLocks noChangeAspect="1" noChangeArrowheads="1" noCrop="1"/>
          </p:cNvPicPr>
          <p:nvPr/>
        </p:nvPicPr>
        <p:blipFill>
          <a:blip r:embed="rId3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4221163"/>
            <a:ext cx="1636712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 descr="gg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925" y="620713"/>
            <a:ext cx="2579688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drfffff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875" y="1557338"/>
            <a:ext cx="14128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drfffff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565400"/>
            <a:ext cx="116205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Sans titregyyyyyyyyyyy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550" y="3716338"/>
            <a:ext cx="960438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9" descr="0011a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4797425"/>
            <a:ext cx="138271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1" name="Group 10"/>
          <p:cNvGrpSpPr>
            <a:grpSpLocks/>
          </p:cNvGrpSpPr>
          <p:nvPr/>
        </p:nvGrpSpPr>
        <p:grpSpPr bwMode="auto">
          <a:xfrm flipH="1">
            <a:off x="200025" y="6092825"/>
            <a:ext cx="431800" cy="430213"/>
            <a:chOff x="1247" y="1842"/>
            <a:chExt cx="919" cy="952"/>
          </a:xfrm>
        </p:grpSpPr>
        <p:sp>
          <p:nvSpPr>
            <p:cNvPr id="23565" name="Oval 11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9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3566" name="Picture 12" descr="cccccccccccccccc 1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3562" name="Picture 24" descr="nuage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688" y="692150"/>
            <a:ext cx="1785937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25" descr="nuage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984250"/>
            <a:ext cx="1785938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Sans titre fff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175" y="3500438"/>
            <a:ext cx="195103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1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3" presetClass="entr" presetSubtype="1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-273050" y="-100013"/>
            <a:ext cx="10412413" cy="7097713"/>
            <a:chOff x="-159" y="-63"/>
            <a:chExt cx="6055" cy="4471"/>
          </a:xfrm>
        </p:grpSpPr>
        <p:grpSp>
          <p:nvGrpSpPr>
            <p:cNvPr id="24591" name="Group 3"/>
            <p:cNvGrpSpPr>
              <a:grpSpLocks/>
            </p:cNvGrpSpPr>
            <p:nvPr/>
          </p:nvGrpSpPr>
          <p:grpSpPr bwMode="auto">
            <a:xfrm>
              <a:off x="3198" y="1389"/>
              <a:ext cx="628" cy="546"/>
              <a:chOff x="3198" y="1389"/>
              <a:chExt cx="628" cy="546"/>
            </a:xfrm>
          </p:grpSpPr>
          <p:sp>
            <p:nvSpPr>
              <p:cNvPr id="24594" name="Rectangle 4" descr="0009"/>
              <p:cNvSpPr>
                <a:spLocks noChangeArrowheads="1"/>
              </p:cNvSpPr>
              <p:nvPr/>
            </p:nvSpPr>
            <p:spPr bwMode="auto">
              <a:xfrm rot="-1091558">
                <a:off x="3243" y="1570"/>
                <a:ext cx="583" cy="365"/>
              </a:xfrm>
              <a:prstGeom prst="rect">
                <a:avLst/>
              </a:prstGeom>
              <a:blipFill dpi="0" rotWithShape="1">
                <a:blip r:embed="rId2"/>
                <a:srcRect/>
                <a:tile tx="0" ty="0" sx="100000" sy="100000" flip="none" algn="tl"/>
              </a:blip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es-E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24595" name="Group 5"/>
              <p:cNvGrpSpPr>
                <a:grpSpLocks/>
              </p:cNvGrpSpPr>
              <p:nvPr/>
            </p:nvGrpSpPr>
            <p:grpSpPr bwMode="auto">
              <a:xfrm>
                <a:off x="3198" y="1389"/>
                <a:ext cx="484" cy="328"/>
                <a:chOff x="3198" y="1389"/>
                <a:chExt cx="484" cy="328"/>
              </a:xfrm>
            </p:grpSpPr>
            <p:pic>
              <p:nvPicPr>
                <p:cNvPr id="24596" name="Picture 6" descr="yeux (32)"/>
                <p:cNvPicPr>
                  <a:picLocks noChangeAspect="1" noChangeArrowheads="1" noCrop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1813310">
                  <a:off x="3470" y="1389"/>
                  <a:ext cx="212" cy="2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4597" name="Picture 7" descr="yeux (32)"/>
                <p:cNvPicPr>
                  <a:picLocks noChangeAspect="1" noChangeArrowheads="1" noCrop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1478500">
                  <a:off x="3198" y="1480"/>
                  <a:ext cx="212" cy="2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pic>
          <p:nvPicPr>
            <p:cNvPr id="24592" name="Picture 8" descr="Sans tfffffffffff 7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9" y="-63"/>
              <a:ext cx="6055" cy="4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3" name="Picture 9" descr="30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8" y="4131"/>
              <a:ext cx="499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178" name="Picture 10" descr="Sans titrenuag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28817">
            <a:off x="-508000" y="-315913"/>
            <a:ext cx="3694113" cy="308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11" descr="Sans titrenuag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1183" flipH="1">
            <a:off x="-5343525" y="0"/>
            <a:ext cx="38735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2" descr="ggg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1989138"/>
            <a:ext cx="2579687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4" descr="Image5"/>
          <p:cNvPicPr>
            <a:picLocks noChangeAspect="1" noChangeArrowheads="1" noCrop="1"/>
          </p:cNvPicPr>
          <p:nvPr/>
        </p:nvPicPr>
        <p:blipFill>
          <a:blip r:embed="rId8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8625" y="2924175"/>
            <a:ext cx="101441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Picture 15" descr="0012a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388" y="5373688"/>
            <a:ext cx="1482725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16" descr="0030N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5829300"/>
            <a:ext cx="1290638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0002.gi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8" y="-171450"/>
            <a:ext cx="249713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4" descr="0002.gi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88038" y="-171450"/>
            <a:ext cx="26638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7" name="Group 19"/>
          <p:cNvGrpSpPr>
            <a:grpSpLocks/>
          </p:cNvGrpSpPr>
          <p:nvPr/>
        </p:nvGrpSpPr>
        <p:grpSpPr bwMode="auto">
          <a:xfrm flipH="1">
            <a:off x="5529263" y="6067425"/>
            <a:ext cx="935037" cy="790575"/>
            <a:chOff x="1247" y="1842"/>
            <a:chExt cx="919" cy="952"/>
          </a:xfrm>
        </p:grpSpPr>
        <p:sp>
          <p:nvSpPr>
            <p:cNvPr id="24589" name="Oval 20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12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4590" name="Picture 21" descr="cccccccccccccccc 1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190" name="Picture 22" descr="0008a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5291138"/>
            <a:ext cx="1460500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06657E-6 C 1.66667E-6 0.04669 0.0908 0.08252 0.20156 0.08252 C 0.3158 0.08252 0.40677 0.04669 0.40677 2.06657E-6 C 0.40677 -0.0467 0.49757 -0.08253 0.6118 -0.08253 C 0.72257 -0.08253 0.81354 -0.0467 0.81354 2.06657E-6 " pathEditMode="relative" rAng="0" ptsTypes="fffff">
                                      <p:cBhvr>
                                        <p:cTn id="9" dur="5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77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indefinite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9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06657E-6 C 1.66667E-6 0.04669 0.0908 0.08252 0.20156 0.08252 C 0.3158 0.08252 0.40677 0.04669 0.40677 2.06657E-6 C 0.40677 -0.0467 0.49757 -0.08253 0.6118 -0.08253 C 0.72257 -0.08253 0.81354 -0.0467 0.81354 2.06657E-6 " pathEditMode="relative" rAng="0" ptsTypes="fffff">
                                      <p:cBhvr>
                                        <p:cTn id="14" dur="5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7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3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6" dur="20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222222wallpaper-tttttttttttttt23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-26988"/>
            <a:ext cx="9985376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 descr="arbre2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563" y="1557338"/>
            <a:ext cx="2425700" cy="41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 descr="chateaux-02"/>
          <p:cNvPicPr>
            <a:picLocks noChangeAspect="1" noChangeArrowheads="1" noCrop="1"/>
          </p:cNvPicPr>
          <p:nvPr/>
        </p:nvPicPr>
        <p:blipFill>
          <a:blip r:embed="rId4">
            <a:lum bright="-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636838"/>
            <a:ext cx="13112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arbre2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38" y="3429000"/>
            <a:ext cx="1585912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arbre22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0" y="3573463"/>
            <a:ext cx="122237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7" descr="16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963" y="3860800"/>
            <a:ext cx="1290637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éclair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038" y="44450"/>
            <a:ext cx="1712912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 descr="0029"/>
          <p:cNvPicPr>
            <a:picLocks noChangeAspect="1" noChangeArrowheads="1" noCrop="1"/>
          </p:cNvPicPr>
          <p:nvPr/>
        </p:nvPicPr>
        <p:blipFill>
          <a:blip r:embed="rId8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6165850"/>
            <a:ext cx="623887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10" descr="0030N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3789363"/>
            <a:ext cx="1290638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11" descr="halloween58"/>
          <p:cNvPicPr>
            <a:picLocks noChangeAspect="1" noChangeArrowheads="1" noCrop="1"/>
          </p:cNvPicPr>
          <p:nvPr/>
        </p:nvPicPr>
        <p:blipFill>
          <a:blip r:embed="rId10">
            <a:lum brigh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38" y="620713"/>
            <a:ext cx="1052512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12" descr="halloween58"/>
          <p:cNvPicPr>
            <a:picLocks noChangeAspect="1" noChangeArrowheads="1" noCrop="1"/>
          </p:cNvPicPr>
          <p:nvPr/>
        </p:nvPicPr>
        <p:blipFill>
          <a:blip r:embed="rId10">
            <a:lum brigh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18117">
            <a:off x="578644" y="1188244"/>
            <a:ext cx="7524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3" name="Picture 13" descr="halloween58"/>
          <p:cNvPicPr>
            <a:picLocks noChangeAspect="1" noChangeArrowheads="1" noCrop="1"/>
          </p:cNvPicPr>
          <p:nvPr/>
        </p:nvPicPr>
        <p:blipFill>
          <a:blip r:embed="rId10">
            <a:lum brigh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428847">
            <a:off x="308769" y="2059782"/>
            <a:ext cx="6794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14" descr="halloween58"/>
          <p:cNvPicPr>
            <a:picLocks noChangeAspect="1" noChangeArrowheads="1" noCrop="1"/>
          </p:cNvPicPr>
          <p:nvPr/>
        </p:nvPicPr>
        <p:blipFill>
          <a:blip r:embed="rId10">
            <a:lum brigh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595510">
            <a:off x="427832" y="3004343"/>
            <a:ext cx="679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5" name="Picture 15" descr="chauve-sou-67"/>
          <p:cNvPicPr>
            <a:picLocks noChangeAspect="1" noChangeArrowheads="1" noCrop="1"/>
          </p:cNvPicPr>
          <p:nvPr/>
        </p:nvPicPr>
        <p:blipFill>
          <a:blip r:embed="rId11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97144" flipV="1">
            <a:off x="6904038" y="1268413"/>
            <a:ext cx="116840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6" name="Picture 16" descr="21"/>
          <p:cNvPicPr>
            <a:picLocks noChangeAspect="1" noChangeArrowheads="1" noCrop="1"/>
          </p:cNvPicPr>
          <p:nvPr/>
        </p:nvPicPr>
        <p:blipFill>
          <a:blip r:embed="rId12">
            <a:lum bright="-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13752">
            <a:off x="4875213" y="1341438"/>
            <a:ext cx="187325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7" name="Picture 17" descr="21"/>
          <p:cNvPicPr>
            <a:picLocks noChangeAspect="1" noChangeArrowheads="1" noCrop="1"/>
          </p:cNvPicPr>
          <p:nvPr/>
        </p:nvPicPr>
        <p:blipFill>
          <a:blip r:embed="rId12">
            <a:lum bright="-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68221">
            <a:off x="3392488" y="2060575"/>
            <a:ext cx="15176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4" name="Picture 18" descr="0010a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38" y="4005263"/>
            <a:ext cx="1582737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9" name="Group 19"/>
          <p:cNvGrpSpPr>
            <a:grpSpLocks/>
          </p:cNvGrpSpPr>
          <p:nvPr/>
        </p:nvGrpSpPr>
        <p:grpSpPr bwMode="auto">
          <a:xfrm flipH="1">
            <a:off x="8266113" y="5013325"/>
            <a:ext cx="935037" cy="790575"/>
            <a:chOff x="1247" y="1842"/>
            <a:chExt cx="919" cy="952"/>
          </a:xfrm>
        </p:grpSpPr>
        <p:sp>
          <p:nvSpPr>
            <p:cNvPr id="25623" name="Oval 20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14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5624" name="Picture 21" descr="cccccccccccccccc 1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20" name="Group 22"/>
          <p:cNvGrpSpPr>
            <a:grpSpLocks/>
          </p:cNvGrpSpPr>
          <p:nvPr/>
        </p:nvGrpSpPr>
        <p:grpSpPr bwMode="auto">
          <a:xfrm flipH="1">
            <a:off x="7040563" y="4292600"/>
            <a:ext cx="1295400" cy="1150938"/>
            <a:chOff x="1247" y="1842"/>
            <a:chExt cx="919" cy="952"/>
          </a:xfrm>
        </p:grpSpPr>
        <p:sp>
          <p:nvSpPr>
            <p:cNvPr id="25621" name="Oval 23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14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5622" name="Picture 24" descr="cccccccccccccccc 1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21649 -0.04606 L 0 -4.07407E-6 " pathEditMode="relative" rAng="0" ptsTypes="AA">
                                      <p:cBhvr>
                                        <p:cTn id="9" dur="5000" spd="-100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33" y="229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92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3" descr="ImazerDD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6988"/>
            <a:ext cx="9869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4" descr="arbre2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8307388" y="404813"/>
            <a:ext cx="1598612" cy="41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28" name="Group 5"/>
          <p:cNvGrpSpPr>
            <a:grpSpLocks/>
          </p:cNvGrpSpPr>
          <p:nvPr/>
        </p:nvGrpSpPr>
        <p:grpSpPr bwMode="auto">
          <a:xfrm>
            <a:off x="776288" y="5707063"/>
            <a:ext cx="1081087" cy="1150937"/>
            <a:chOff x="1247" y="1842"/>
            <a:chExt cx="919" cy="952"/>
          </a:xfrm>
        </p:grpSpPr>
        <p:sp>
          <p:nvSpPr>
            <p:cNvPr id="26642" name="Oval 6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6643" name="Picture 7" descr="cccccccccccccccc 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629" name="Picture 10" descr="Image5"/>
          <p:cNvPicPr>
            <a:picLocks noChangeAspect="1" noChangeArrowheads="1" noCrop="1"/>
          </p:cNvPicPr>
          <p:nvPr/>
        </p:nvPicPr>
        <p:blipFill>
          <a:blip r:embed="rId6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" y="692150"/>
            <a:ext cx="8572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11" descr="divers_03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92751" flipH="1">
            <a:off x="6969125" y="1052513"/>
            <a:ext cx="3279775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5" descr="fantome (30)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288" y="4076700"/>
            <a:ext cx="1374775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8" descr="ttttyuuuuuuu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388" y="4221163"/>
            <a:ext cx="1919287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19" descr="0144"/>
          <p:cNvPicPr>
            <a:picLocks noChangeAspect="1" noChangeArrowheads="1" noCrop="1"/>
          </p:cNvPicPr>
          <p:nvPr/>
        </p:nvPicPr>
        <p:blipFill>
          <a:blip r:embed="rId10">
            <a:lum bright="-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88" y="4410075"/>
            <a:ext cx="11652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0" name="Picture 20" descr="0005a"/>
          <p:cNvPicPr>
            <a:picLocks noChangeAspect="1" noChangeArrowheads="1" noCrop="1"/>
          </p:cNvPicPr>
          <p:nvPr/>
        </p:nvPicPr>
        <p:blipFill>
          <a:blip r:embed="rId11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413" y="4581525"/>
            <a:ext cx="1819275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17" descr="gggggggggghy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1150"/>
            <a:ext cx="93662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Picture 24" descr="squel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908050"/>
            <a:ext cx="2016125" cy="324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Picture 26" descr="ImazerDD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266" r="58334" b="34569"/>
          <a:stretch>
            <a:fillRect/>
          </a:stretch>
        </p:blipFill>
        <p:spPr bwMode="auto">
          <a:xfrm>
            <a:off x="128588" y="4005263"/>
            <a:ext cx="39957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27" descr="bouton_015"/>
          <p:cNvPicPr preferRelativeResize="0">
            <a:picLocks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0690">
            <a:off x="7473950" y="1557338"/>
            <a:ext cx="179388" cy="8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28" descr="bouton_015"/>
          <p:cNvPicPr preferRelativeResize="0">
            <a:picLocks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54367">
            <a:off x="7689850" y="1546225"/>
            <a:ext cx="179388" cy="8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0" name="Picture 29" descr="divers_03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01483" flipH="1">
            <a:off x="3125788" y="2913063"/>
            <a:ext cx="3279775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1" name="Picture 25" descr="Image1dsgf"/>
          <p:cNvPicPr>
            <a:picLocks noChangeAspect="1" noChangeArrowheads="1" noCrop="1"/>
          </p:cNvPicPr>
          <p:nvPr/>
        </p:nvPicPr>
        <p:blipFill>
          <a:blip r:embed="rId15">
            <a:lum bright="2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31775" y="1628775"/>
            <a:ext cx="1655763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31214E-6 L 0.00139 -0.2497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248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2" descr="id536901sw1280w1280h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4" descr="arbre2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8307388" y="404813"/>
            <a:ext cx="1598612" cy="41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652" name="Group 5"/>
          <p:cNvGrpSpPr>
            <a:grpSpLocks/>
          </p:cNvGrpSpPr>
          <p:nvPr/>
        </p:nvGrpSpPr>
        <p:grpSpPr bwMode="auto">
          <a:xfrm>
            <a:off x="488950" y="5346700"/>
            <a:ext cx="1579563" cy="1511300"/>
            <a:chOff x="1247" y="1842"/>
            <a:chExt cx="919" cy="952"/>
          </a:xfrm>
        </p:grpSpPr>
        <p:sp>
          <p:nvSpPr>
            <p:cNvPr id="27662" name="Oval 6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7663" name="Picture 7" descr="cccccccccccccccc 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7653" name="Picture 9" descr="Image5"/>
          <p:cNvPicPr>
            <a:picLocks noChangeAspect="1" noChangeArrowheads="1" noCrop="1"/>
          </p:cNvPicPr>
          <p:nvPr/>
        </p:nvPicPr>
        <p:blipFill>
          <a:blip r:embed="rId6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65888" y="836613"/>
            <a:ext cx="10144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 descr="Image5"/>
          <p:cNvPicPr>
            <a:picLocks noChangeAspect="1" noChangeArrowheads="1" noCrop="1"/>
          </p:cNvPicPr>
          <p:nvPr/>
        </p:nvPicPr>
        <p:blipFill>
          <a:blip r:embed="rId6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33375"/>
            <a:ext cx="8572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11" descr="divers_03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92751" flipH="1">
            <a:off x="6197600" y="2466975"/>
            <a:ext cx="3279775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12" descr="012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341438"/>
            <a:ext cx="846138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Picture 13" descr="fantome (30)"/>
          <p:cNvPicPr>
            <a:picLocks noChangeAspect="1" noChangeArrowheads="1" noCrop="1"/>
          </p:cNvPicPr>
          <p:nvPr/>
        </p:nvPicPr>
        <p:blipFill>
          <a:blip r:embed="rId9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100" y="3500438"/>
            <a:ext cx="2187575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15" descr="fantome (30)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0" y="3644900"/>
            <a:ext cx="1374775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16" descr="ttttyuuuuuuu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725" y="4221163"/>
            <a:ext cx="1919288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17" descr="0144"/>
          <p:cNvPicPr>
            <a:picLocks noChangeAspect="1" noChangeArrowheads="1" noCrop="1"/>
          </p:cNvPicPr>
          <p:nvPr/>
        </p:nvPicPr>
        <p:blipFill>
          <a:blip r:embed="rId11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775" y="3068638"/>
            <a:ext cx="11652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6" name="Picture 18" descr="0005a"/>
          <p:cNvPicPr>
            <a:picLocks noChangeAspect="1" noChangeArrowheads="1" noCrop="1"/>
          </p:cNvPicPr>
          <p:nvPr/>
        </p:nvPicPr>
        <p:blipFill>
          <a:blip r:embed="rId1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350" y="1700213"/>
            <a:ext cx="1819275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62428E-7 C 0.00052 0.00185 -0.00174 0.02127 -0.02483 0.04971 C -0.04653 0.06243 -0.09514 0.06358 -0.13004 0.07584 C -0.16458 0.1022 -0.22292 0.17318 -0.23385 0.12231 C -0.24479 0.07144 -0.25486 0.19006 -0.28941 0.21665 C -0.32309 0.24185 -0.35538 0.17017 -0.34462 0.2215 " pathEditMode="relative" rAng="0" ptsTypes="faffff">
                                      <p:cBhvr>
                                        <p:cTn id="6" dur="3000" spd="-100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43" y="120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1493E-6 -3.7037E-7 L 0.01314 -0.20787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7" y="-103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31214E-6 L 0.00139 -0.24971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2486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g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5" descr="etoile multi color++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5725" y="1628775"/>
            <a:ext cx="206375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6" descr="etoile%20jaune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836613"/>
            <a:ext cx="360362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7" descr="4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3284538"/>
            <a:ext cx="1703388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8" descr="4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4200" y="2565400"/>
            <a:ext cx="17176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0" descr="Image1yyyii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4443413"/>
            <a:ext cx="1327150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1" descr="Image1yyyii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39075" y="3284538"/>
            <a:ext cx="8858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1" name="Oval 15" descr="02CAFI10BX"/>
          <p:cNvSpPr>
            <a:spLocks noChangeArrowheads="1"/>
          </p:cNvSpPr>
          <p:nvPr/>
        </p:nvSpPr>
        <p:spPr bwMode="auto">
          <a:xfrm>
            <a:off x="7605713" y="260350"/>
            <a:ext cx="1636712" cy="1511300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28682" name="Picture 17" descr="0013a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600" y="5013325"/>
            <a:ext cx="158432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683" name="Group 18"/>
          <p:cNvGrpSpPr>
            <a:grpSpLocks/>
          </p:cNvGrpSpPr>
          <p:nvPr/>
        </p:nvGrpSpPr>
        <p:grpSpPr bwMode="auto">
          <a:xfrm flipH="1">
            <a:off x="8048625" y="5805488"/>
            <a:ext cx="935038" cy="790575"/>
            <a:chOff x="1247" y="1842"/>
            <a:chExt cx="919" cy="952"/>
          </a:xfrm>
        </p:grpSpPr>
        <p:sp>
          <p:nvSpPr>
            <p:cNvPr id="28688" name="Oval 19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9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8689" name="Picture 20" descr="cccccccccccccccc 1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8684" name="Picture 14" descr="21"/>
          <p:cNvPicPr>
            <a:picLocks noChangeAspect="1" noChangeArrowheads="1" noCrop="1"/>
          </p:cNvPicPr>
          <p:nvPr/>
        </p:nvPicPr>
        <p:blipFill>
          <a:blip r:embed="rId11">
            <a:lum bright="-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68221">
            <a:off x="6392863" y="692150"/>
            <a:ext cx="2424112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5" name="Picture 22" descr="Image5"/>
          <p:cNvPicPr>
            <a:picLocks noChangeAspect="1" noChangeArrowheads="1" noCrop="1"/>
          </p:cNvPicPr>
          <p:nvPr/>
        </p:nvPicPr>
        <p:blipFill>
          <a:blip r:embed="rId6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836613"/>
            <a:ext cx="1150937" cy="94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7" name="Picture 23" descr="0005a"/>
          <p:cNvPicPr>
            <a:picLocks noChangeAspect="1" noChangeArrowheads="1" noCrop="1"/>
          </p:cNvPicPr>
          <p:nvPr/>
        </p:nvPicPr>
        <p:blipFill>
          <a:blip r:embed="rId1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2781300"/>
            <a:ext cx="1819275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7" name="Picture 24" descr="squelette_danse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" y="4724400"/>
            <a:ext cx="184785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12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1127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5 -0.05741 C -0.00156 -0.02106 0.02951 0.01968 0.07413 0.03519 C 0.12031 0.05139 0.16285 0.03634 0.16996 -1.48148E-6 C 0.17708 -0.03634 0.2191 -0.05116 0.26528 -0.03518 C 0.31007 -0.01944 0.34149 0.02107 0.33437 0.05741 " pathEditMode="relative" rAng="882787" ptsTypes="fffff">
                                      <p:cBhvr>
                                        <p:cTn id="10" dur="5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41" y="574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0122E-6 4.81481E-6 L -0.29228 -0.07084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22" y="-354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Image1yy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72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5" descr="divers_03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1700213"/>
            <a:ext cx="4105275" cy="11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6" descr="divers_03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313" y="1773238"/>
            <a:ext cx="4105275" cy="11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0008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4221163"/>
            <a:ext cx="1582738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Oval 9" descr="02CAFI10BX"/>
          <p:cNvSpPr>
            <a:spLocks noChangeArrowheads="1"/>
          </p:cNvSpPr>
          <p:nvPr/>
        </p:nvSpPr>
        <p:spPr bwMode="auto">
          <a:xfrm>
            <a:off x="3627438" y="188913"/>
            <a:ext cx="1636712" cy="1511300"/>
          </a:xfrm>
          <a:prstGeom prst="ellipse">
            <a:avLst/>
          </a:prstGeom>
          <a:blipFill dpi="0" rotWithShape="1">
            <a:blip r:embed="rId5">
              <a:alphaModFix amt="47000"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13319" name="Picture 7" descr="Image1yyyii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700213"/>
            <a:ext cx="1404938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704" name="Group 10"/>
          <p:cNvGrpSpPr>
            <a:grpSpLocks/>
          </p:cNvGrpSpPr>
          <p:nvPr/>
        </p:nvGrpSpPr>
        <p:grpSpPr bwMode="auto">
          <a:xfrm flipH="1">
            <a:off x="1423988" y="5157788"/>
            <a:ext cx="935037" cy="790575"/>
            <a:chOff x="1247" y="1842"/>
            <a:chExt cx="919" cy="952"/>
          </a:xfrm>
        </p:grpSpPr>
        <p:sp>
          <p:nvSpPr>
            <p:cNvPr id="29708" name="Oval 11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7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9709" name="Picture 12" descr="cccccccccccccccc 1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705" name="Group 13"/>
          <p:cNvGrpSpPr>
            <a:grpSpLocks/>
          </p:cNvGrpSpPr>
          <p:nvPr/>
        </p:nvGrpSpPr>
        <p:grpSpPr bwMode="auto">
          <a:xfrm>
            <a:off x="2289175" y="5373688"/>
            <a:ext cx="865188" cy="790575"/>
            <a:chOff x="1247" y="1842"/>
            <a:chExt cx="919" cy="952"/>
          </a:xfrm>
        </p:grpSpPr>
        <p:sp>
          <p:nvSpPr>
            <p:cNvPr id="29706" name="Oval 14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7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29707" name="Picture 15" descr="cccccccccccccccc 1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Tm="65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33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5 -0.05741 C -0.00156 -0.02106 0.02951 0.01968 0.07413 0.03519 C 0.12031 0.05139 0.16285 0.03634 0.16996 -1.48148E-6 C 0.17708 -0.03634 0.2191 -0.05116 0.26528 -0.03518 C 0.31007 -0.01944 0.34149 0.02107 0.33437 0.05741 " pathEditMode="relative" rAng="882787" ptsTypes="fffff">
                                      <p:cBhvr>
                                        <p:cTn id="8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41" y="574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7" descr="wallpapers_Halloween_themebbb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8" descr="squelette_rigol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613" y="4941888"/>
            <a:ext cx="1646237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24" name="Group 16"/>
          <p:cNvGrpSpPr>
            <a:grpSpLocks/>
          </p:cNvGrpSpPr>
          <p:nvPr/>
        </p:nvGrpSpPr>
        <p:grpSpPr bwMode="auto">
          <a:xfrm flipH="1">
            <a:off x="7400925" y="4221163"/>
            <a:ext cx="2232025" cy="2232025"/>
            <a:chOff x="1247" y="1842"/>
            <a:chExt cx="919" cy="952"/>
          </a:xfrm>
        </p:grpSpPr>
        <p:sp>
          <p:nvSpPr>
            <p:cNvPr id="30737" name="Oval 17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0738" name="Picture 18" descr="cccccccccccccccc 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725" name="Group 19"/>
          <p:cNvGrpSpPr>
            <a:grpSpLocks/>
          </p:cNvGrpSpPr>
          <p:nvPr/>
        </p:nvGrpSpPr>
        <p:grpSpPr bwMode="auto">
          <a:xfrm rot="1007108" flipH="1">
            <a:off x="6537325" y="2565400"/>
            <a:ext cx="2232025" cy="2232025"/>
            <a:chOff x="1247" y="1842"/>
            <a:chExt cx="919" cy="952"/>
          </a:xfrm>
        </p:grpSpPr>
        <p:sp>
          <p:nvSpPr>
            <p:cNvPr id="30735" name="Oval 20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0736" name="Picture 21" descr="cccccccccccccccc 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726" name="Group 22"/>
          <p:cNvGrpSpPr>
            <a:grpSpLocks/>
          </p:cNvGrpSpPr>
          <p:nvPr/>
        </p:nvGrpSpPr>
        <p:grpSpPr bwMode="auto">
          <a:xfrm flipH="1">
            <a:off x="4881563" y="3860800"/>
            <a:ext cx="2376487" cy="2376488"/>
            <a:chOff x="1247" y="1842"/>
            <a:chExt cx="919" cy="952"/>
          </a:xfrm>
        </p:grpSpPr>
        <p:sp>
          <p:nvSpPr>
            <p:cNvPr id="30733" name="Oval 23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0734" name="Picture 24" descr="cccccccccccccccc 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361" name="Picture 25" descr="Sans titrenuag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22304">
            <a:off x="3584575" y="-315913"/>
            <a:ext cx="3370263" cy="304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2" name="Picture 26" descr="Sans titrenuag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0"/>
            <a:ext cx="3370262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4" name="Picture 28" descr="0008a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981075"/>
            <a:ext cx="1460500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29" descr="lune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2057" flipH="1">
            <a:off x="2416175" y="1698625"/>
            <a:ext cx="1468438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Picture 30" descr="chauve-sou-67"/>
          <p:cNvPicPr>
            <a:picLocks noChangeAspect="1" noChangeArrowheads="1" noCrop="1"/>
          </p:cNvPicPr>
          <p:nvPr/>
        </p:nvPicPr>
        <p:blipFill>
          <a:blip r:embed="rId10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97144" flipV="1">
            <a:off x="6904038" y="1268413"/>
            <a:ext cx="116840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Picture 31" descr="21"/>
          <p:cNvPicPr>
            <a:picLocks noChangeAspect="1" noChangeArrowheads="1" noCrop="1"/>
          </p:cNvPicPr>
          <p:nvPr/>
        </p:nvPicPr>
        <p:blipFill>
          <a:blip r:embed="rId11">
            <a:lum bright="-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68221">
            <a:off x="3392488" y="2060575"/>
            <a:ext cx="15176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46 -0.09251 C -0.3446 -0.0458 -0.25372 -0.01018 -0.14297 -0.01018 C -0.02853 -0.01018 0.06235 -0.0458 0.06235 -0.09251 C 0.06235 -0.13923 0.15323 -0.17507 0.26752 -0.17507 C 0.37843 -0.17507 0.46947 -0.13923 0.46947 -0.09251 " pathEditMode="relative" rAng="0" ptsTypes="fffff">
                                      <p:cBhvr>
                                        <p:cTn id="9" dur="5000" spd="-1000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96" y="-23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indefinite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46 -0.09251 C -0.3446 -0.0458 -0.25372 -0.01018 -0.14297 -0.01018 C -0.02853 -0.01018 0.06235 -0.0458 0.06235 -0.09251 C 0.06235 -0.13923 0.15323 -0.17507 0.26752 -0.17507 C 0.37843 -0.17507 0.46947 -0.13923 0.46947 -0.09251 " pathEditMode="relative" rAng="0" ptsTypes="fffff">
                                      <p:cBhvr>
                                        <p:cTn id="14" dur="5000" spd="-1000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96" y="-2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zed-halloween-2df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906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9" name="Picture 19" descr="Sun whi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600" y="404813"/>
            <a:ext cx="3097213" cy="309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0005a"/>
          <p:cNvPicPr>
            <a:picLocks noChangeAspect="1" noChangeArrowheads="1" noCrop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538" y="1341438"/>
            <a:ext cx="1601787" cy="158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7" descr="21"/>
          <p:cNvPicPr>
            <a:picLocks noChangeAspect="1" noChangeArrowheads="1" noCrop="1"/>
          </p:cNvPicPr>
          <p:nvPr/>
        </p:nvPicPr>
        <p:blipFill>
          <a:blip r:embed="rId5">
            <a:lum bright="-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68221">
            <a:off x="5614988" y="1227138"/>
            <a:ext cx="2663825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750" name="Group 8"/>
          <p:cNvGrpSpPr>
            <a:grpSpLocks/>
          </p:cNvGrpSpPr>
          <p:nvPr/>
        </p:nvGrpSpPr>
        <p:grpSpPr bwMode="auto">
          <a:xfrm>
            <a:off x="273050" y="5230813"/>
            <a:ext cx="1579563" cy="1511300"/>
            <a:chOff x="1247" y="1842"/>
            <a:chExt cx="919" cy="952"/>
          </a:xfrm>
        </p:grpSpPr>
        <p:sp>
          <p:nvSpPr>
            <p:cNvPr id="31760" name="Oval 9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1761" name="Picture 10" descr="cccccccccccccccc 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1751" name="Group 11"/>
          <p:cNvGrpSpPr>
            <a:grpSpLocks/>
          </p:cNvGrpSpPr>
          <p:nvPr/>
        </p:nvGrpSpPr>
        <p:grpSpPr bwMode="auto">
          <a:xfrm flipH="1">
            <a:off x="1857375" y="5013325"/>
            <a:ext cx="1774825" cy="1511300"/>
            <a:chOff x="1247" y="1842"/>
            <a:chExt cx="919" cy="952"/>
          </a:xfrm>
        </p:grpSpPr>
        <p:sp>
          <p:nvSpPr>
            <p:cNvPr id="31758" name="Oval 12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1759" name="Picture 13" descr="cccccccccccccccc 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1752" name="Group 14"/>
          <p:cNvGrpSpPr>
            <a:grpSpLocks/>
          </p:cNvGrpSpPr>
          <p:nvPr/>
        </p:nvGrpSpPr>
        <p:grpSpPr bwMode="auto">
          <a:xfrm flipH="1">
            <a:off x="920750" y="4581525"/>
            <a:ext cx="935038" cy="790575"/>
            <a:chOff x="1247" y="1842"/>
            <a:chExt cx="919" cy="952"/>
          </a:xfrm>
        </p:grpSpPr>
        <p:sp>
          <p:nvSpPr>
            <p:cNvPr id="31756" name="Oval 15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1757" name="Picture 16" descr="cccccccccccccccc 1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1753" name="Picture 17" descr="hellowchsouris005nt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25" y="2276475"/>
            <a:ext cx="2703513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0" name="Picture 20" descr="0008a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1412875"/>
            <a:ext cx="1460500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Picture 6" descr="rff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2708275"/>
            <a:ext cx="3303587" cy="170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9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8" descr="chauves-souris-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9906000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15" descr="hellowchsouris005nt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725" y="2781300"/>
            <a:ext cx="2703513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19" descr="feux-gif-04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450" y="4797425"/>
            <a:ext cx="3429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773" name="Group 26"/>
          <p:cNvGrpSpPr>
            <a:grpSpLocks/>
          </p:cNvGrpSpPr>
          <p:nvPr/>
        </p:nvGrpSpPr>
        <p:grpSpPr bwMode="auto">
          <a:xfrm flipH="1">
            <a:off x="7185025" y="5013325"/>
            <a:ext cx="1774825" cy="1511300"/>
            <a:chOff x="1247" y="1842"/>
            <a:chExt cx="919" cy="952"/>
          </a:xfrm>
        </p:grpSpPr>
        <p:sp>
          <p:nvSpPr>
            <p:cNvPr id="32791" name="Oval 27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2792" name="Picture 28" descr="cccccccccccccccc 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774" name="Group 29"/>
          <p:cNvGrpSpPr>
            <a:grpSpLocks/>
          </p:cNvGrpSpPr>
          <p:nvPr/>
        </p:nvGrpSpPr>
        <p:grpSpPr bwMode="auto">
          <a:xfrm flipH="1">
            <a:off x="4881563" y="5157788"/>
            <a:ext cx="935037" cy="790575"/>
            <a:chOff x="1247" y="1842"/>
            <a:chExt cx="919" cy="952"/>
          </a:xfrm>
        </p:grpSpPr>
        <p:sp>
          <p:nvSpPr>
            <p:cNvPr id="32789" name="Oval 30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2790" name="Picture 31" descr="cccccccccccccccc 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775" name="Group 32"/>
          <p:cNvGrpSpPr>
            <a:grpSpLocks/>
          </p:cNvGrpSpPr>
          <p:nvPr/>
        </p:nvGrpSpPr>
        <p:grpSpPr bwMode="auto">
          <a:xfrm flipH="1">
            <a:off x="1423988" y="5516563"/>
            <a:ext cx="935037" cy="790575"/>
            <a:chOff x="1247" y="1842"/>
            <a:chExt cx="919" cy="952"/>
          </a:xfrm>
        </p:grpSpPr>
        <p:sp>
          <p:nvSpPr>
            <p:cNvPr id="32787" name="Oval 33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2788" name="Picture 34" descr="cccccccccccccccc 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776" name="Group 38"/>
          <p:cNvGrpSpPr>
            <a:grpSpLocks/>
          </p:cNvGrpSpPr>
          <p:nvPr/>
        </p:nvGrpSpPr>
        <p:grpSpPr bwMode="auto">
          <a:xfrm rot="-168124">
            <a:off x="6713538" y="2622550"/>
            <a:ext cx="903287" cy="2751138"/>
            <a:chOff x="3256" y="2069"/>
            <a:chExt cx="569" cy="1733"/>
          </a:xfrm>
        </p:grpSpPr>
        <p:pic>
          <p:nvPicPr>
            <p:cNvPr id="32785" name="Picture 35" descr="squeletTE (3)"/>
            <p:cNvPicPr>
              <a:picLocks noChangeAspect="1" noChangeArrowheads="1" noCrop="1"/>
            </p:cNvPicPr>
            <p:nvPr/>
          </p:nvPicPr>
          <p:blipFill>
            <a:blip r:embed="rId7">
              <a:lum bright="-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6" y="2115"/>
              <a:ext cx="569" cy="1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786" name="Oval 36"/>
            <p:cNvSpPr>
              <a:spLocks noChangeArrowheads="1"/>
            </p:cNvSpPr>
            <p:nvPr/>
          </p:nvSpPr>
          <p:spPr bwMode="auto">
            <a:xfrm>
              <a:off x="3438" y="2069"/>
              <a:ext cx="136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</p:grpSp>
      <p:pic>
        <p:nvPicPr>
          <p:cNvPr id="32777" name="Picture 22" descr="21"/>
          <p:cNvPicPr>
            <a:picLocks noChangeAspect="1" noChangeArrowheads="1" noCrop="1"/>
          </p:cNvPicPr>
          <p:nvPr/>
        </p:nvPicPr>
        <p:blipFill>
          <a:blip r:embed="rId8">
            <a:lum bright="-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68221">
            <a:off x="4451350" y="2959100"/>
            <a:ext cx="201612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39" descr="horror_2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549275"/>
            <a:ext cx="811212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9" name="Image 4" descr="0002.gif"/>
          <p:cNvPicPr>
            <a:picLocks noChangeAspect="1"/>
          </p:cNvPicPr>
          <p:nvPr/>
        </p:nvPicPr>
        <p:blipFill>
          <a:blip r:embed="rId10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96163" y="0"/>
            <a:ext cx="2046287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0" name="Image 4" descr="0002.gif"/>
          <p:cNvPicPr>
            <a:picLocks noChangeAspect="1"/>
          </p:cNvPicPr>
          <p:nvPr/>
        </p:nvPicPr>
        <p:blipFill>
          <a:blip r:embed="rId10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913" y="0"/>
            <a:ext cx="2654300" cy="314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781" name="Group 23"/>
          <p:cNvGrpSpPr>
            <a:grpSpLocks/>
          </p:cNvGrpSpPr>
          <p:nvPr/>
        </p:nvGrpSpPr>
        <p:grpSpPr bwMode="auto">
          <a:xfrm>
            <a:off x="2936875" y="5229225"/>
            <a:ext cx="1579563" cy="1511300"/>
            <a:chOff x="1247" y="1842"/>
            <a:chExt cx="919" cy="952"/>
          </a:xfrm>
        </p:grpSpPr>
        <p:sp>
          <p:nvSpPr>
            <p:cNvPr id="32783" name="Oval 24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2784" name="Picture 25" descr="cccccccccccccccc 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428" name="Picture 44" descr="0005a"/>
          <p:cNvPicPr>
            <a:picLocks noChangeAspect="1" noChangeArrowheads="1" noCrop="1"/>
          </p:cNvPicPr>
          <p:nvPr/>
        </p:nvPicPr>
        <p:blipFill>
          <a:blip r:embed="rId11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4581525"/>
            <a:ext cx="1411288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9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7" descr="440863_xyellouin_strashno_dom-s-privideniyami_letuchie_ )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72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5" descr="feux-gif-04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8" y="4437063"/>
            <a:ext cx="3429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8" descr="21"/>
          <p:cNvPicPr>
            <a:picLocks noChangeAspect="1" noChangeArrowheads="1" noCrop="1"/>
          </p:cNvPicPr>
          <p:nvPr/>
        </p:nvPicPr>
        <p:blipFill>
          <a:blip r:embed="rId4">
            <a:lum bright="-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68221">
            <a:off x="7142163" y="560388"/>
            <a:ext cx="2089150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797" name="Group 9"/>
          <p:cNvGrpSpPr>
            <a:grpSpLocks/>
          </p:cNvGrpSpPr>
          <p:nvPr/>
        </p:nvGrpSpPr>
        <p:grpSpPr bwMode="auto">
          <a:xfrm rot="20634797" flipH="1">
            <a:off x="6561138" y="4608513"/>
            <a:ext cx="503237" cy="501650"/>
            <a:chOff x="1247" y="1842"/>
            <a:chExt cx="919" cy="952"/>
          </a:xfrm>
        </p:grpSpPr>
        <p:sp>
          <p:nvSpPr>
            <p:cNvPr id="33808" name="Oval 10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3809" name="Picture 11" descr="cccccccccccccccc 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421" name="Picture 13" descr="0008a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588" y="3644900"/>
            <a:ext cx="1460500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14" descr="0012a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463" y="3716338"/>
            <a:ext cx="1482725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Picture 16" descr="0030N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038" y="4076700"/>
            <a:ext cx="1008062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1" name="Picture 19" descr="Image1yyyii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7813">
            <a:off x="1639888" y="1628775"/>
            <a:ext cx="1404937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2" name="Picture 25" descr="squelette_rigolo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113" y="5157788"/>
            <a:ext cx="1646237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3" name="Picture 26" descr="squelette_rigolo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24213" y="5084763"/>
            <a:ext cx="180022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4" name="Picture 27" descr="49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83128">
            <a:off x="584200" y="3284538"/>
            <a:ext cx="1703388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5" name="Picture 28" descr="49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9430" flipH="1">
            <a:off x="631825" y="2565400"/>
            <a:ext cx="960438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6" name="Picture 29" descr="49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8496" flipH="1">
            <a:off x="992188" y="1700213"/>
            <a:ext cx="960437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7" name="Picture 30" descr="hellowchsouris005nt8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900" y="765175"/>
            <a:ext cx="2703513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31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4" descr="15470303-halloween-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4" name="Picture 42" descr="0005a"/>
          <p:cNvPicPr>
            <a:picLocks noChangeAspect="1" noChangeArrowheads="1" noCrop="1"/>
          </p:cNvPicPr>
          <p:nvPr/>
        </p:nvPicPr>
        <p:blipFill>
          <a:blip r:embed="rId3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61288" y="3933825"/>
            <a:ext cx="1727200" cy="158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20" name="Group 43"/>
          <p:cNvGrpSpPr>
            <a:grpSpLocks/>
          </p:cNvGrpSpPr>
          <p:nvPr/>
        </p:nvGrpSpPr>
        <p:grpSpPr bwMode="auto">
          <a:xfrm flipH="1">
            <a:off x="6753225" y="2276475"/>
            <a:ext cx="719138" cy="574675"/>
            <a:chOff x="1247" y="1842"/>
            <a:chExt cx="919" cy="952"/>
          </a:xfrm>
        </p:grpSpPr>
        <p:sp>
          <p:nvSpPr>
            <p:cNvPr id="34844" name="Oval 44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4845" name="Picture 45" descr="cccccccccccccccc 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821" name="Group 46"/>
          <p:cNvGrpSpPr>
            <a:grpSpLocks/>
          </p:cNvGrpSpPr>
          <p:nvPr/>
        </p:nvGrpSpPr>
        <p:grpSpPr bwMode="auto">
          <a:xfrm rot="20634797" flipH="1">
            <a:off x="8482013" y="1125538"/>
            <a:ext cx="503237" cy="501650"/>
            <a:chOff x="1247" y="1842"/>
            <a:chExt cx="919" cy="952"/>
          </a:xfrm>
        </p:grpSpPr>
        <p:sp>
          <p:nvSpPr>
            <p:cNvPr id="34842" name="Oval 47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4843" name="Picture 48" descr="cccccccccccccccc 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822" name="Group 49"/>
          <p:cNvGrpSpPr>
            <a:grpSpLocks/>
          </p:cNvGrpSpPr>
          <p:nvPr/>
        </p:nvGrpSpPr>
        <p:grpSpPr bwMode="auto">
          <a:xfrm>
            <a:off x="7329488" y="1628775"/>
            <a:ext cx="1079500" cy="936625"/>
            <a:chOff x="1247" y="1842"/>
            <a:chExt cx="919" cy="952"/>
          </a:xfrm>
        </p:grpSpPr>
        <p:sp>
          <p:nvSpPr>
            <p:cNvPr id="34840" name="Oval 50" descr="0093"/>
            <p:cNvSpPr>
              <a:spLocks noChangeArrowheads="1"/>
            </p:cNvSpPr>
            <p:nvPr/>
          </p:nvSpPr>
          <p:spPr bwMode="auto">
            <a:xfrm>
              <a:off x="1338" y="2024"/>
              <a:ext cx="726" cy="681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es-ES">
                <a:solidFill>
                  <a:srgbClr val="000000"/>
                </a:solidFill>
              </a:endParaRPr>
            </a:p>
          </p:txBody>
        </p:sp>
        <p:pic>
          <p:nvPicPr>
            <p:cNvPr id="34841" name="Picture 51" descr="cccccccccccccccc 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" y="1842"/>
              <a:ext cx="919" cy="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484" name="Oval 52" descr="02CAFI10BX"/>
          <p:cNvSpPr>
            <a:spLocks noChangeArrowheads="1"/>
          </p:cNvSpPr>
          <p:nvPr/>
        </p:nvSpPr>
        <p:spPr bwMode="auto">
          <a:xfrm>
            <a:off x="3584575" y="765175"/>
            <a:ext cx="2233613" cy="2160588"/>
          </a:xfrm>
          <a:prstGeom prst="ellipse">
            <a:avLst/>
          </a:prstGeom>
          <a:blipFill dpi="0" rotWithShape="1">
            <a:blip r:embed="rId7">
              <a:alphaModFix amt="47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34824" name="Picture 53" descr="1111111111111111111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400" y="2205038"/>
            <a:ext cx="1198563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55" descr="2222222222222222222222222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588" y="715963"/>
            <a:ext cx="1077912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6" name="Line 57"/>
          <p:cNvSpPr>
            <a:spLocks noChangeShapeType="1"/>
          </p:cNvSpPr>
          <p:nvPr/>
        </p:nvSpPr>
        <p:spPr bwMode="auto">
          <a:xfrm>
            <a:off x="4592638" y="404813"/>
            <a:ext cx="0" cy="7921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18491" name="Picture 59" descr="nuage1 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5" y="620713"/>
            <a:ext cx="11874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92" name="Picture 60" descr="nuage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113" y="1052513"/>
            <a:ext cx="1785937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9" name="Picture 63" descr="0069"/>
          <p:cNvPicPr>
            <a:picLocks noChangeAspect="1" noChangeArrowheads="1" noCrop="1"/>
          </p:cNvPicPr>
          <p:nvPr/>
        </p:nvPicPr>
        <p:blipFill>
          <a:blip r:embed="rId12">
            <a:lum bright="-12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398713"/>
            <a:ext cx="504825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0" name="Picture 64" descr="0069"/>
          <p:cNvPicPr>
            <a:picLocks noChangeAspect="1" noChangeArrowheads="1" noCrop="1"/>
          </p:cNvPicPr>
          <p:nvPr/>
        </p:nvPicPr>
        <p:blipFill>
          <a:blip r:embed="rId12">
            <a:lum bright="-12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32500" y="1484313"/>
            <a:ext cx="431800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1" name="Picture 68" descr="divers_039"/>
          <p:cNvPicPr preferRelativeResize="0">
            <a:picLocks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127501">
            <a:off x="8819356" y="3096420"/>
            <a:ext cx="885825" cy="6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2" name="Picture 69" descr="divers_039"/>
          <p:cNvPicPr preferRelativeResize="0">
            <a:picLocks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861988">
            <a:off x="8579644" y="3045619"/>
            <a:ext cx="885825" cy="6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502" name="Picture 70" descr="fantome (30)"/>
          <p:cNvPicPr>
            <a:picLocks noChangeAspect="1" noChangeArrowheads="1" noCrop="1"/>
          </p:cNvPicPr>
          <p:nvPr/>
        </p:nvPicPr>
        <p:blipFill>
          <a:blip r:embed="rId14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13" y="4033838"/>
            <a:ext cx="12573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4" name="Picture 71" descr="21"/>
          <p:cNvPicPr>
            <a:picLocks noChangeAspect="1" noChangeArrowheads="1" noCrop="1"/>
          </p:cNvPicPr>
          <p:nvPr/>
        </p:nvPicPr>
        <p:blipFill>
          <a:blip r:embed="rId15">
            <a:lum bright="-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68221">
            <a:off x="1928813" y="1628775"/>
            <a:ext cx="208915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5" name="Picture 72" descr="49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8496" flipH="1">
            <a:off x="8945563" y="0"/>
            <a:ext cx="960437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6" name="Picture 73" descr="49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4193" flipH="1">
            <a:off x="6176963" y="5524500"/>
            <a:ext cx="157162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7" name="Picture 74" descr="49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5114">
            <a:off x="4160838" y="5524500"/>
            <a:ext cx="17272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8" name="Picture 75" descr="49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20975" y="5524500"/>
            <a:ext cx="157162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9" name="Picture 76" descr="49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21651" flipH="1">
            <a:off x="920750" y="5524500"/>
            <a:ext cx="157162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65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1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84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1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0775E-6 7.40741E-7 L 0.11627 0.01273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184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14" y="62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2044E-6 -2.22222E-6 L 0.12236 0.00023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184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0295E-6 -3.7037E-7 L 0.00192 -0.10718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185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" y="-537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850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8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8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un 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788" y="0"/>
            <a:ext cx="3097212" cy="309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 descr="120250421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138" y="1557338"/>
            <a:ext cx="2555875" cy="340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844" name="Group 4"/>
          <p:cNvGrpSpPr>
            <a:grpSpLocks/>
          </p:cNvGrpSpPr>
          <p:nvPr/>
        </p:nvGrpSpPr>
        <p:grpSpPr bwMode="auto">
          <a:xfrm>
            <a:off x="1065213" y="4365625"/>
            <a:ext cx="7823200" cy="1820863"/>
            <a:chOff x="1004" y="2790"/>
            <a:chExt cx="4928" cy="1147"/>
          </a:xfrm>
        </p:grpSpPr>
        <p:pic>
          <p:nvPicPr>
            <p:cNvPr id="35850" name="Picture 5" descr="58namvc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8" y="2795"/>
              <a:ext cx="692" cy="1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1" name="Picture 6" descr="68qozkpi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1" y="2795"/>
              <a:ext cx="426" cy="1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2" name="Picture 7" descr="d6rtttrl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5" y="2790"/>
              <a:ext cx="811" cy="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3" name="Picture 8" descr="gj1tkpsl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4" y="2795"/>
              <a:ext cx="665" cy="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4" name="Picture 9" descr="ihdbj7dk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2" y="2795"/>
              <a:ext cx="625" cy="1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5" name="Picture 10" descr="m211fry9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6" y="2795"/>
              <a:ext cx="652" cy="1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6" name="Picture 11" descr="org7gcpa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6" y="2795"/>
              <a:ext cx="664" cy="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7" name="Picture 12" descr="org7gcpa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93" y="2795"/>
              <a:ext cx="664" cy="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8" name="Picture 13" descr="68qozkpi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9" y="2795"/>
              <a:ext cx="426" cy="1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9" name="Picture 14" descr="eu71e92i"/>
            <p:cNvPicPr>
              <a:picLocks noChangeAspect="1" noChangeArrowheads="1" noCrop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8" y="2840"/>
              <a:ext cx="434" cy="9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5845" name="Group 15"/>
          <p:cNvGrpSpPr>
            <a:grpSpLocks/>
          </p:cNvGrpSpPr>
          <p:nvPr/>
        </p:nvGrpSpPr>
        <p:grpSpPr bwMode="auto">
          <a:xfrm>
            <a:off x="2936875" y="404813"/>
            <a:ext cx="2917825" cy="1774825"/>
            <a:chOff x="1111" y="0"/>
            <a:chExt cx="1838" cy="982"/>
          </a:xfrm>
        </p:grpSpPr>
        <p:pic>
          <p:nvPicPr>
            <p:cNvPr id="35847" name="Picture 16" descr="58namvc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4" y="0"/>
              <a:ext cx="645" cy="9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48" name="Picture 17" descr="m7uf1ufi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1" y="0"/>
              <a:ext cx="620" cy="9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49" name="Picture 18" descr="m211fry9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9" y="0"/>
              <a:ext cx="608" cy="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5846" name="Picture 19" descr="goutte-sang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113" y="3933825"/>
            <a:ext cx="8763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11" descr="lilettte petit noeud bl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5084762"/>
            <a:ext cx="8636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189163"/>
            <a:ext cx="2249488" cy="217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 descr="n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843213"/>
            <a:ext cx="2249487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i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35275"/>
            <a:ext cx="1023938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utoShape 5" descr="fiond de cadre (5)"/>
          <p:cNvSpPr>
            <a:spLocks noChangeArrowheads="1"/>
          </p:cNvSpPr>
          <p:nvPr/>
        </p:nvSpPr>
        <p:spPr bwMode="auto">
          <a:xfrm rot="-186649">
            <a:off x="5076825" y="2349500"/>
            <a:ext cx="431800" cy="361950"/>
          </a:xfrm>
          <a:prstGeom prst="smileyFace">
            <a:avLst>
              <a:gd name="adj" fmla="val 4653"/>
            </a:avLst>
          </a:prstGeom>
          <a:blipFill dpi="0" rotWithShape="1">
            <a:blip r:embed="rId6"/>
            <a:srcRect/>
            <a:tile tx="0" ty="0" sx="100000" sy="100000" flip="none" algn="tl"/>
          </a:blipFill>
          <a:ln w="38100">
            <a:solidFill>
              <a:srgbClr val="7E663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FFFFFF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906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906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300" y="0"/>
            <a:ext cx="52832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906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38250" y="4724402"/>
            <a:ext cx="288925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700" y="4191000"/>
            <a:ext cx="255905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4876800"/>
            <a:ext cx="13208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7785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7785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7785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7785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lloween-en-bleu-2013-lilett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9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0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halloween-en-bleu-2013-lilette</Template>
  <TotalTime>4</TotalTime>
  <Words>16</Words>
  <Application>Microsoft Office PowerPoint</Application>
  <PresentationFormat>A4 (210 x 297 mm)</PresentationFormat>
  <Paragraphs>2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18</vt:i4>
      </vt:variant>
      <vt:variant>
        <vt:lpstr>Títulos de diapositiva</vt:lpstr>
      </vt:variant>
      <vt:variant>
        <vt:i4>18</vt:i4>
      </vt:variant>
    </vt:vector>
  </HeadingPairs>
  <TitlesOfParts>
    <vt:vector size="40" baseType="lpstr">
      <vt:lpstr>Arial</vt:lpstr>
      <vt:lpstr>Calibri Light</vt:lpstr>
      <vt:lpstr>Calibri</vt:lpstr>
      <vt:lpstr>Tahoma</vt:lpstr>
      <vt:lpstr>halloween-en-bleu-2013-lilette</vt:lpstr>
      <vt:lpstr>1_Modèle par défaut</vt:lpstr>
      <vt:lpstr>2_Modèle par défaut</vt:lpstr>
      <vt:lpstr>3_Modèle par défaut</vt:lpstr>
      <vt:lpstr>4_Modèle par défaut</vt:lpstr>
      <vt:lpstr>5_Modèle par défaut</vt:lpstr>
      <vt:lpstr>6_Modèle par défaut</vt:lpstr>
      <vt:lpstr>7_Modèle par défaut</vt:lpstr>
      <vt:lpstr>8_Modèle par défaut</vt:lpstr>
      <vt:lpstr>9_Modèle par défaut</vt:lpstr>
      <vt:lpstr>10_Modèle par défaut</vt:lpstr>
      <vt:lpstr>11_Modèle par défaut</vt:lpstr>
      <vt:lpstr>12_Modèle par défaut</vt:lpstr>
      <vt:lpstr>13_Modèle par défaut</vt:lpstr>
      <vt:lpstr>14_Modèle par défaut</vt:lpstr>
      <vt:lpstr>15_Modèle par défaut</vt:lpstr>
      <vt:lpstr>16_Modèle par défaut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2020-10-30T09:45:56Z</dcterms:created>
  <dcterms:modified xsi:type="dcterms:W3CDTF">2020-10-30T09:50:48Z</dcterms:modified>
</cp:coreProperties>
</file>