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</p:sldIdLst>
  <p:sldSz cx="9144000" cy="6858000" type="screen4x3"/>
  <p:notesSz cx="6858000" cy="9144000"/>
  <p:photoAlbum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GIztgFXqVPDGRPoXZrjDw==" hashData="36Af4JLxf9iu7LyKNqXfwQu+m2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aximized" horzBarState="maximized">
    <p:restoredLeft sz="84380"/>
    <p:restoredTop sz="94660"/>
  </p:normalViewPr>
  <p:slideViewPr>
    <p:cSldViewPr>
      <p:cViewPr>
        <p:scale>
          <a:sx n="52" d="100"/>
          <a:sy n="52" d="100"/>
        </p:scale>
        <p:origin x="-1506" y="-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57927-2608-46D4-B26A-E9F27FEA414C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8266A-8CF9-47C8-A850-E340A35414D8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9745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D7AB1-1292-4658-8D0B-AA1522FCDB38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E4981-B033-42B8-B220-C3CC6A3F56A8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1705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9D76D-114B-4B25-B025-C94F4618108E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EB4E0-AC11-48DC-9216-ED323D5A73F2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67151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C5FBC-68C3-4789-AB37-185578F89017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A33F6-F184-4230-98FA-F6EB6AB2BD1F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5537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A0A2B-0614-4D4E-9449-0433FF4B09A7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3A498-CD87-4D23-A05B-2870492D7ECA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1045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08BFC-89D5-46EB-B66A-716FB9F14C2F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4862C-2828-4950-93A8-45014A6F4D7D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5937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5BACB-3A6E-4A85-8CF3-49766C14EB20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20694-DCE3-43AE-B3A7-BE455D4901E6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5808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00CF8-5367-404D-9B48-C2C1B38AFBD7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D2F85-3A4B-491F-B65B-13DD84BD435A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6708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2C5D1-DDBB-42C8-AC6B-02E13DFC1A87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6009B-FE9C-4195-9639-9344EA870DC2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6527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69825-C4A5-4F66-A0A5-C95187D53E72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6F40E-67D5-4235-ADE9-3B81E9DDAD21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8874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3551B-60E4-498E-9A49-BD1FFE6289A6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5D09F-B5F0-4280-AF21-296A526C7760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526263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635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6AC56D-A681-4E95-B78B-6CBAE0D78AE9}" type="datetimeFigureOut">
              <a:rPr lang="he-IL"/>
              <a:pPr>
                <a:defRPr/>
              </a:pPr>
              <a:t>י"ד/תשרי/תש"פ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F0D546-E88E-48B7-964F-D1286DF69EE3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98081" y="1844824"/>
            <a:ext cx="614783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Familia de varios 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hijos 17 por ahora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ClasicaElLagodelosCisn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תמונה 1" descr="semya_31.jpg"/>
          <p:cNvPicPr>
            <a:picLocks noGrp="1" noChangeAspect="1"/>
          </p:cNvPicPr>
          <p:nvPr isPhoto="1"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תמונה 1" descr="semya_32.jpg"/>
          <p:cNvPicPr>
            <a:picLocks noGrp="1" noChangeAspect="1"/>
          </p:cNvPicPr>
          <p:nvPr isPhoto="1"/>
        </p:nvPicPr>
        <p:blipFill>
          <a:blip r:embed="rId2">
            <a:lum brigh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תמונה 1" descr="semya_33.jpg"/>
          <p:cNvPicPr>
            <a:picLocks noGrp="1" noChangeAspect="1"/>
          </p:cNvPicPr>
          <p:nvPr isPhoto="1"/>
        </p:nvPicPr>
        <p:blipFill>
          <a:blip r:embed="rId2">
            <a:lum brigh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תמונה 1" descr="semya_34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תמונה 1" descr="semya_35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תמונה 1" descr="semya_36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תמונה 1" descr="semya_37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תמונה 1" descr="semya_38.jpg"/>
          <p:cNvPicPr>
            <a:picLocks noGrp="1" noChangeAspect="1"/>
          </p:cNvPicPr>
          <p:nvPr isPhoto="1"/>
        </p:nvPicPr>
        <p:blipFill>
          <a:blip r:embed="rId2">
            <a:lum brigh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תמונה 1" descr="semya_39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תמונה 1" descr="semya_40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תמונה 1" descr="semya_41.jpg"/>
          <p:cNvPicPr>
            <a:picLocks noGrp="1" noChangeAspect="1"/>
          </p:cNvPicPr>
          <p:nvPr isPhoto="1"/>
        </p:nvPicPr>
        <p:blipFill>
          <a:blip r:embed="rId2">
            <a:lum brigh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תמונה 1" descr="semya_42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תמונה 1" descr="semya_43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תמונה 1" descr="semya_44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תמונה 1" descr="semya_45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תמונה 1" descr="semya_46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תמונה 1" descr="semya_47.jpg"/>
          <p:cNvPicPr>
            <a:picLocks noGrp="1" noChangeAspect="1"/>
          </p:cNvPicPr>
          <p:nvPr isPhoto="1"/>
        </p:nvPicPr>
        <p:blipFill>
          <a:blip r:embed="rId2">
            <a:lum brigh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תמונה 1" descr="semya_48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תמונה 1" descr="semya_4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תמונה 1" descr="semya_50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תמונה 1" descr="semya_51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תמונה 1" descr="semya_52.jpg"/>
          <p:cNvPicPr>
            <a:picLocks noGrp="1" noChangeAspect="1"/>
          </p:cNvPicPr>
          <p:nvPr isPhoto="1"/>
        </p:nvPicPr>
        <p:blipFill>
          <a:blip r:embed="rId2">
            <a:lum brigh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תמונה 1" descr="semya_53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תמונה 1" descr="semya_54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תמונה 1" descr="semya_55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תמונה 1" descr="semya_56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תמונה 1" descr="semya_57.jpg"/>
          <p:cNvPicPr>
            <a:picLocks noGrp="1" noChangeAspect="1"/>
          </p:cNvPicPr>
          <p:nvPr isPhoto="1"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תמונה 1" descr="semya_58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תמונה 1" descr="semya_59.jpg"/>
          <p:cNvPicPr>
            <a:picLocks noGrp="1" noChangeAspect="1"/>
          </p:cNvPicPr>
          <p:nvPr isPhoto="1"/>
        </p:nvPicPr>
        <p:blipFill>
          <a:blip r:embed="rId2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תמונה 1" descr="semya_60.jpg"/>
          <p:cNvPicPr>
            <a:picLocks noGrp="1" noChangeAspect="1"/>
          </p:cNvPicPr>
          <p:nvPr isPhoto="1"/>
        </p:nvPicPr>
        <p:blipFill>
          <a:blip r:embed="rId2">
            <a:lum brigh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תמונה 1" descr="semya_61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תמונה 1" descr="semya_62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תמונה 1" descr="semya_63.jpg"/>
          <p:cNvPicPr>
            <a:picLocks noGrp="1" noChangeAspect="1"/>
          </p:cNvPicPr>
          <p:nvPr isPhoto="1"/>
        </p:nvPicPr>
        <p:blipFill>
          <a:blip r:embed="rId2">
            <a:lum brigh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תמונה 1" descr="semya_64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תמונה 1" descr="semya_65.jpg"/>
          <p:cNvPicPr>
            <a:picLocks noGrp="1" noChangeAspect="1"/>
          </p:cNvPicPr>
          <p:nvPr isPhoto="1"/>
        </p:nvPicPr>
        <p:blipFill>
          <a:blip r:embed="rId2">
            <a:lum brigh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תמונה 1" descr="semya_66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תמונה 1" descr="semya_67.jpg"/>
          <p:cNvPicPr>
            <a:picLocks noGrp="1" noChangeAspect="1"/>
          </p:cNvPicPr>
          <p:nvPr isPhoto="1"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תמונה 1" descr="semya_68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תמונה 1" descr="semya_69.jpg"/>
          <p:cNvPicPr>
            <a:picLocks noGrp="1" noChangeAspect="1"/>
          </p:cNvPicPr>
          <p:nvPr isPhoto="1"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תמונה 1" descr="semya_70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תמונה 1" descr="semya_71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תמונה 1" descr="semya_72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תמונה 1" descr="semya_73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תמונה 1" descr="semya_74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תמונה 1" descr="semya_75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תמונה 1" descr="semya_76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תמונה 1" descr="semya_77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תמונה 1" descr="semya_78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תמונה 1" descr="semya_79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תמונה 1" descr="semya_80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תמונה 1" descr="semya_81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תמונה 1" descr="semya_82.jpg"/>
          <p:cNvPicPr>
            <a:picLocks noGrp="1" noChangeAspect="1"/>
          </p:cNvPicPr>
          <p:nvPr isPhoto="1"/>
        </p:nvPicPr>
        <p:blipFill>
          <a:blip r:embed="rId2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תמונה 1" descr="semya_83.jpg"/>
          <p:cNvPicPr>
            <a:picLocks noGrp="1" noChangeAspect="1"/>
          </p:cNvPicPr>
          <p:nvPr isPhoto="1"/>
        </p:nvPicPr>
        <p:blipFill>
          <a:blip r:embed="rId2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תמונה 1" descr="semya_84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תמונה 1" descr="semya_85.jpg"/>
          <p:cNvPicPr>
            <a:picLocks noGrp="1" noChangeAspect="1"/>
          </p:cNvPicPr>
          <p:nvPr isPhoto="1"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תמונה 1" descr="semya_86.jpg"/>
          <p:cNvPicPr>
            <a:picLocks noGrp="1" noChangeAspect="1"/>
          </p:cNvPicPr>
          <p:nvPr isPhoto="1"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78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pp1787</Template>
  <TotalTime>8</TotalTime>
  <Words>23</Words>
  <Application>Microsoft Office PowerPoint</Application>
  <PresentationFormat>Presentación en pantalla (4:3)</PresentationFormat>
  <Paragraphs>4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3" baseType="lpstr">
      <vt:lpstr>Calibri</vt:lpstr>
      <vt:lpstr>Arial</vt:lpstr>
      <vt:lpstr>Times New Roman</vt:lpstr>
      <vt:lpstr>pp1787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2019-10-13T17:58:29Z</dcterms:created>
  <dcterms:modified xsi:type="dcterms:W3CDTF">2019-10-13T18:06:33Z</dcterms:modified>
</cp:coreProperties>
</file>