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1" r:id="rId2"/>
  </p:sldMasterIdLst>
  <p:notesMasterIdLst>
    <p:notesMasterId r:id="rId61"/>
  </p:notesMasterIdLst>
  <p:sldIdLst>
    <p:sldId id="256" r:id="rId3"/>
    <p:sldId id="281" r:id="rId4"/>
    <p:sldId id="315" r:id="rId5"/>
    <p:sldId id="322" r:id="rId6"/>
    <p:sldId id="318" r:id="rId7"/>
    <p:sldId id="324" r:id="rId8"/>
    <p:sldId id="312" r:id="rId9"/>
    <p:sldId id="320" r:id="rId10"/>
    <p:sldId id="317" r:id="rId11"/>
    <p:sldId id="326" r:id="rId12"/>
    <p:sldId id="296" r:id="rId13"/>
    <p:sldId id="270" r:id="rId14"/>
    <p:sldId id="282" r:id="rId15"/>
    <p:sldId id="259" r:id="rId16"/>
    <p:sldId id="261" r:id="rId17"/>
    <p:sldId id="314" r:id="rId18"/>
    <p:sldId id="299" r:id="rId19"/>
    <p:sldId id="273" r:id="rId20"/>
    <p:sldId id="258" r:id="rId21"/>
    <p:sldId id="329" r:id="rId22"/>
    <p:sldId id="260" r:id="rId23"/>
    <p:sldId id="275" r:id="rId24"/>
    <p:sldId id="288" r:id="rId25"/>
    <p:sldId id="300" r:id="rId26"/>
    <p:sldId id="262" r:id="rId27"/>
    <p:sldId id="331" r:id="rId28"/>
    <p:sldId id="335" r:id="rId29"/>
    <p:sldId id="338" r:id="rId30"/>
    <p:sldId id="289" r:id="rId31"/>
    <p:sldId id="340" r:id="rId32"/>
    <p:sldId id="268" r:id="rId33"/>
    <p:sldId id="334" r:id="rId34"/>
    <p:sldId id="336" r:id="rId35"/>
    <p:sldId id="332" r:id="rId36"/>
    <p:sldId id="295" r:id="rId37"/>
    <p:sldId id="323" r:id="rId38"/>
    <p:sldId id="269" r:id="rId39"/>
    <p:sldId id="264" r:id="rId40"/>
    <p:sldId id="274" r:id="rId41"/>
    <p:sldId id="271" r:id="rId42"/>
    <p:sldId id="277" r:id="rId43"/>
    <p:sldId id="313" r:id="rId44"/>
    <p:sldId id="279" r:id="rId45"/>
    <p:sldId id="267" r:id="rId46"/>
    <p:sldId id="339" r:id="rId47"/>
    <p:sldId id="302" r:id="rId48"/>
    <p:sldId id="337" r:id="rId49"/>
    <p:sldId id="297" r:id="rId50"/>
    <p:sldId id="321" r:id="rId51"/>
    <p:sldId id="263" r:id="rId52"/>
    <p:sldId id="276" r:id="rId53"/>
    <p:sldId id="283" r:id="rId54"/>
    <p:sldId id="328" r:id="rId55"/>
    <p:sldId id="272" r:id="rId56"/>
    <p:sldId id="265" r:id="rId57"/>
    <p:sldId id="327" r:id="rId58"/>
    <p:sldId id="286" r:id="rId59"/>
    <p:sldId id="341" r:id="rId6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qfdC1o9QWoNqalWtKwqDw==" hashData="5AtESaVV2Dg+yETR5KQZ9XJq/N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969696"/>
    <a:srgbClr val="996633"/>
    <a:srgbClr val="5F5F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80" d="100"/>
          <a:sy n="80" d="100"/>
        </p:scale>
        <p:origin x="-69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61" Type="http://schemas.openxmlformats.org/officeDocument/2006/relationships/notesMaster" Target="notesMasters/notesMaster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nl-NL"/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nl-NL"/>
          </a:p>
        </p:txBody>
      </p:sp>
      <p:sp>
        <p:nvSpPr>
          <p:cNvPr id="860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60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860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nl-NL"/>
          </a:p>
        </p:txBody>
      </p:sp>
      <p:sp>
        <p:nvSpPr>
          <p:cNvPr id="860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CBC1DEA-B621-4E07-8A03-B2290AF59F84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9416015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70814CB-AE52-49BC-A35F-6C4EA72BF6DE}" type="slidenum">
              <a:rPr lang="nl-NL"/>
              <a:pPr/>
              <a:t>1</a:t>
            </a:fld>
            <a:endParaRPr lang="nl-NL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4D953F4-41EB-48B9-B1C6-5440E07D4F4E}" type="slidenum">
              <a:rPr lang="nl-NL"/>
              <a:pPr/>
              <a:t>2</a:t>
            </a:fld>
            <a:endParaRPr lang="nl-NL"/>
          </a:p>
        </p:txBody>
      </p:sp>
      <p:sp>
        <p:nvSpPr>
          <p:cNvPr id="132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BB971B1-42D6-4FB0-BD23-06D871DD2C7F}" type="slidenum">
              <a:rPr lang="nl-NL"/>
              <a:pPr/>
              <a:t>3</a:t>
            </a:fld>
            <a:endParaRPr lang="nl-NL"/>
          </a:p>
        </p:txBody>
      </p:sp>
      <p:sp>
        <p:nvSpPr>
          <p:cNvPr id="92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CC7F1D8-C713-450E-AA91-AA51983EF962}" type="slidenum">
              <a:rPr lang="nl-NL"/>
              <a:pPr/>
              <a:t>4</a:t>
            </a:fld>
            <a:endParaRPr lang="nl-NL"/>
          </a:p>
        </p:txBody>
      </p:sp>
      <p:sp>
        <p:nvSpPr>
          <p:cNvPr id="93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6D4352D-99C8-4BCA-AE30-3C74083189F9}" type="slidenum">
              <a:rPr lang="nl-NL"/>
              <a:pPr/>
              <a:t>5</a:t>
            </a:fld>
            <a:endParaRPr lang="nl-NL"/>
          </a:p>
        </p:txBody>
      </p:sp>
      <p:sp>
        <p:nvSpPr>
          <p:cNvPr id="90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51C2989-4A28-447E-9162-937737B7E04F}" type="slidenum">
              <a:rPr lang="nl-NL"/>
              <a:pPr/>
              <a:t>6</a:t>
            </a:fld>
            <a:endParaRPr lang="nl-NL"/>
          </a:p>
        </p:txBody>
      </p:sp>
      <p:sp>
        <p:nvSpPr>
          <p:cNvPr id="94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C54E022-F050-40E7-887C-3EBE66BAC58E}" type="slidenum">
              <a:rPr lang="nl-NL"/>
              <a:pPr/>
              <a:t>7</a:t>
            </a:fld>
            <a:endParaRPr lang="nl-NL"/>
          </a:p>
        </p:txBody>
      </p:sp>
      <p:sp>
        <p:nvSpPr>
          <p:cNvPr id="1300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0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02A0C15-FBF6-420B-8723-B7DE73BFEBEB}" type="slidenum">
              <a:rPr lang="nl-NL"/>
              <a:pPr/>
              <a:t>8</a:t>
            </a:fld>
            <a:endParaRPr lang="nl-NL"/>
          </a:p>
        </p:txBody>
      </p:sp>
      <p:sp>
        <p:nvSpPr>
          <p:cNvPr id="89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6F0CBEA-5CB1-4CD1-AA43-DCD95D637B4D}" type="slidenum">
              <a:rPr lang="nl-NL"/>
              <a:pPr/>
              <a:t>9</a:t>
            </a:fld>
            <a:endParaRPr lang="nl-NL"/>
          </a:p>
        </p:txBody>
      </p:sp>
      <p:sp>
        <p:nvSpPr>
          <p:cNvPr id="88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6CB58BC-C49C-4A94-B623-0614A63ECFDC}" type="slidenum">
              <a:rPr lang="nl-NL"/>
              <a:pPr/>
              <a:t>10</a:t>
            </a:fld>
            <a:endParaRPr lang="nl-NL"/>
          </a:p>
        </p:txBody>
      </p:sp>
      <p:sp>
        <p:nvSpPr>
          <p:cNvPr id="133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15C75D-312D-4474-A9EB-68EBF12635C3}" type="slidenum">
              <a:rPr lang="nl-NL"/>
              <a:pPr/>
              <a:t>11</a:t>
            </a:fld>
            <a:endParaRPr lang="nl-NL"/>
          </a:p>
        </p:txBody>
      </p:sp>
      <p:sp>
        <p:nvSpPr>
          <p:cNvPr id="97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74334B-141A-4104-8DD3-52C04C9155ED}" type="slidenum">
              <a:rPr lang="nl-NL"/>
              <a:pPr/>
              <a:t>12</a:t>
            </a:fld>
            <a:endParaRPr lang="nl-NL"/>
          </a:p>
        </p:txBody>
      </p:sp>
      <p:sp>
        <p:nvSpPr>
          <p:cNvPr id="1116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B9E87F7-8864-4A17-BD33-66C24E4B0B23}" type="slidenum">
              <a:rPr lang="nl-NL"/>
              <a:pPr/>
              <a:t>13</a:t>
            </a:fld>
            <a:endParaRPr lang="nl-NL"/>
          </a:p>
        </p:txBody>
      </p:sp>
      <p:sp>
        <p:nvSpPr>
          <p:cNvPr id="1157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72E84E1-42CF-4975-AE03-B2E4EECE3A1D}" type="slidenum">
              <a:rPr lang="nl-NL"/>
              <a:pPr/>
              <a:t>14</a:t>
            </a:fld>
            <a:endParaRPr lang="nl-NL"/>
          </a:p>
        </p:txBody>
      </p:sp>
      <p:sp>
        <p:nvSpPr>
          <p:cNvPr id="1187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E37501-38D7-4EC5-A8C2-2A703A036F14}" type="slidenum">
              <a:rPr lang="nl-NL"/>
              <a:pPr/>
              <a:t>15</a:t>
            </a:fld>
            <a:endParaRPr lang="nl-NL"/>
          </a:p>
        </p:txBody>
      </p:sp>
      <p:sp>
        <p:nvSpPr>
          <p:cNvPr id="98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F5A2FF3-5BCF-4FAB-8ED3-5D35CEB20F28}" type="slidenum">
              <a:rPr lang="nl-NL"/>
              <a:pPr/>
              <a:t>16</a:t>
            </a:fld>
            <a:endParaRPr lang="nl-NL"/>
          </a:p>
        </p:txBody>
      </p:sp>
      <p:sp>
        <p:nvSpPr>
          <p:cNvPr id="1167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48F89E-A7AF-4712-A0A5-41EF9F7102DF}" type="slidenum">
              <a:rPr lang="nl-NL"/>
              <a:pPr/>
              <a:t>17</a:t>
            </a:fld>
            <a:endParaRPr lang="nl-NL"/>
          </a:p>
        </p:txBody>
      </p:sp>
      <p:sp>
        <p:nvSpPr>
          <p:cNvPr id="1034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A9C815F-AA10-4C7B-B25F-F2420875989E}" type="slidenum">
              <a:rPr lang="nl-NL"/>
              <a:pPr/>
              <a:t>18</a:t>
            </a:fld>
            <a:endParaRPr lang="nl-NL"/>
          </a:p>
        </p:txBody>
      </p:sp>
      <p:sp>
        <p:nvSpPr>
          <p:cNvPr id="1024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9FAB3B8-7B9B-4559-BDFB-CCD39F75C135}" type="slidenum">
              <a:rPr lang="nl-NL"/>
              <a:pPr/>
              <a:t>19</a:t>
            </a:fld>
            <a:endParaRPr lang="nl-NL"/>
          </a:p>
        </p:txBody>
      </p:sp>
      <p:sp>
        <p:nvSpPr>
          <p:cNvPr id="1259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9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D22DF36-0AF3-4D9B-982C-EE8AD638A74E}" type="slidenum">
              <a:rPr lang="nl-NL"/>
              <a:pPr/>
              <a:t>21</a:t>
            </a:fld>
            <a:endParaRPr lang="nl-NL"/>
          </a:p>
        </p:txBody>
      </p:sp>
      <p:sp>
        <p:nvSpPr>
          <p:cNvPr id="1290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9BBDC0C-D2D9-48DA-BDA7-97F49EF0E18A}" type="slidenum">
              <a:rPr lang="nl-NL"/>
              <a:pPr/>
              <a:t>22</a:t>
            </a:fld>
            <a:endParaRPr lang="nl-NL"/>
          </a:p>
        </p:txBody>
      </p:sp>
      <p:sp>
        <p:nvSpPr>
          <p:cNvPr id="1064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24DFBAB-E232-4E3C-92C8-A8850907CC20}" type="slidenum">
              <a:rPr lang="nl-NL"/>
              <a:pPr/>
              <a:t>23</a:t>
            </a:fld>
            <a:endParaRPr lang="nl-NL"/>
          </a:p>
        </p:txBody>
      </p:sp>
      <p:sp>
        <p:nvSpPr>
          <p:cNvPr id="99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411173-3CDB-4EA7-A7A5-587479BBE5D0}" type="slidenum">
              <a:rPr lang="nl-NL"/>
              <a:pPr/>
              <a:t>24</a:t>
            </a:fld>
            <a:endParaRPr lang="nl-NL"/>
          </a:p>
        </p:txBody>
      </p:sp>
      <p:sp>
        <p:nvSpPr>
          <p:cNvPr id="1003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4289524-CE71-42EE-8C86-721C94E77584}" type="slidenum">
              <a:rPr lang="nl-NL"/>
              <a:pPr/>
              <a:t>25</a:t>
            </a:fld>
            <a:endParaRPr lang="nl-NL"/>
          </a:p>
        </p:txBody>
      </p:sp>
      <p:sp>
        <p:nvSpPr>
          <p:cNvPr id="121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96EDF8B-108A-4E6A-9079-791EE33F79F0}" type="slidenum">
              <a:rPr lang="nl-NL"/>
              <a:pPr/>
              <a:t>29</a:t>
            </a:fld>
            <a:endParaRPr lang="nl-NL"/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92ECB97-0F27-4CD6-AB1F-9FA6AF03B427}" type="slidenum">
              <a:rPr lang="nl-NL"/>
              <a:pPr/>
              <a:t>31</a:t>
            </a:fld>
            <a:endParaRPr lang="nl-NL"/>
          </a:p>
        </p:txBody>
      </p:sp>
      <p:sp>
        <p:nvSpPr>
          <p:cNvPr id="108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F2C38DE-B27E-4706-BD91-BE5A5895A18C}" type="slidenum">
              <a:rPr lang="nl-NL"/>
              <a:pPr/>
              <a:t>35</a:t>
            </a:fld>
            <a:endParaRPr lang="nl-NL"/>
          </a:p>
        </p:txBody>
      </p:sp>
      <p:sp>
        <p:nvSpPr>
          <p:cNvPr id="101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89A756C-F8F2-4EA9-AE67-7E2C20499B17}" type="slidenum">
              <a:rPr lang="nl-NL"/>
              <a:pPr/>
              <a:t>36</a:t>
            </a:fld>
            <a:endParaRPr lang="nl-NL"/>
          </a:p>
        </p:txBody>
      </p:sp>
      <p:sp>
        <p:nvSpPr>
          <p:cNvPr id="95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B495ABE-469B-43D5-959A-8FA7572C84EB}" type="slidenum">
              <a:rPr lang="nl-NL"/>
              <a:pPr/>
              <a:t>37</a:t>
            </a:fld>
            <a:endParaRPr lang="nl-NL"/>
          </a:p>
        </p:txBody>
      </p:sp>
      <p:sp>
        <p:nvSpPr>
          <p:cNvPr id="1044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AC062B5-B0D2-4F18-8F79-835349251C46}" type="slidenum">
              <a:rPr lang="nl-NL"/>
              <a:pPr/>
              <a:t>38</a:t>
            </a:fld>
            <a:endParaRPr lang="nl-NL"/>
          </a:p>
        </p:txBody>
      </p:sp>
      <p:sp>
        <p:nvSpPr>
          <p:cNvPr id="1208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08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25038CD-903E-44AE-9818-60943289CC07}" type="slidenum">
              <a:rPr lang="nl-NL"/>
              <a:pPr/>
              <a:t>39</a:t>
            </a:fld>
            <a:endParaRPr lang="nl-NL"/>
          </a:p>
        </p:txBody>
      </p:sp>
      <p:sp>
        <p:nvSpPr>
          <p:cNvPr id="1146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2D66003-09FD-43A0-9BC4-FB88B9817365}" type="slidenum">
              <a:rPr lang="nl-NL"/>
              <a:pPr/>
              <a:t>40</a:t>
            </a:fld>
            <a:endParaRPr lang="nl-NL"/>
          </a:p>
        </p:txBody>
      </p:sp>
      <p:sp>
        <p:nvSpPr>
          <p:cNvPr id="1054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0CECC74-95B3-4FDC-A4B8-DF9B973A35EC}" type="slidenum">
              <a:rPr lang="nl-NL"/>
              <a:pPr/>
              <a:t>41</a:t>
            </a:fld>
            <a:endParaRPr lang="nl-NL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A290D91-F2DB-4FE9-9943-878757C7EE93}" type="slidenum">
              <a:rPr lang="nl-NL"/>
              <a:pPr/>
              <a:t>42</a:t>
            </a:fld>
            <a:endParaRPr lang="nl-NL"/>
          </a:p>
        </p:txBody>
      </p:sp>
      <p:sp>
        <p:nvSpPr>
          <p:cNvPr id="96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BB70D7E-2BD2-4820-9F24-79EFA7F8FF91}" type="slidenum">
              <a:rPr lang="nl-NL"/>
              <a:pPr/>
              <a:t>43</a:t>
            </a:fld>
            <a:endParaRPr lang="nl-NL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28D480D-6296-4D3B-93E0-5A041F4DBAF6}" type="slidenum">
              <a:rPr lang="nl-NL"/>
              <a:pPr/>
              <a:t>44</a:t>
            </a:fld>
            <a:endParaRPr lang="nl-NL"/>
          </a:p>
        </p:txBody>
      </p:sp>
      <p:sp>
        <p:nvSpPr>
          <p:cNvPr id="1198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2CD815A-A708-4957-95CE-04281EDD4B25}" type="slidenum">
              <a:rPr lang="nl-NL"/>
              <a:pPr/>
              <a:t>46</a:t>
            </a:fld>
            <a:endParaRPr lang="nl-NL"/>
          </a:p>
        </p:txBody>
      </p:sp>
      <p:sp>
        <p:nvSpPr>
          <p:cNvPr id="1136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B601A10-847E-4E1F-B5CE-4519E7C6D645}" type="slidenum">
              <a:rPr lang="nl-NL"/>
              <a:pPr/>
              <a:t>48</a:t>
            </a:fld>
            <a:endParaRPr lang="nl-NL"/>
          </a:p>
        </p:txBody>
      </p:sp>
      <p:sp>
        <p:nvSpPr>
          <p:cNvPr id="1269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6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94B1D85-B1B9-4312-924A-0516C24AFC8A}" type="slidenum">
              <a:rPr lang="nl-NL"/>
              <a:pPr/>
              <a:t>49</a:t>
            </a:fld>
            <a:endParaRPr lang="nl-NL"/>
          </a:p>
        </p:txBody>
      </p:sp>
      <p:sp>
        <p:nvSpPr>
          <p:cNvPr id="91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85AE8A6-49D8-4D6A-81B6-0DD0087FB1B6}" type="slidenum">
              <a:rPr lang="nl-NL"/>
              <a:pPr/>
              <a:t>50</a:t>
            </a:fld>
            <a:endParaRPr lang="nl-NL"/>
          </a:p>
        </p:txBody>
      </p:sp>
      <p:sp>
        <p:nvSpPr>
          <p:cNvPr id="1249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4757CC7-0A60-4592-A031-396979AB6518}" type="slidenum">
              <a:rPr lang="nl-NL"/>
              <a:pPr/>
              <a:t>51</a:t>
            </a:fld>
            <a:endParaRPr lang="nl-NL"/>
          </a:p>
        </p:txBody>
      </p:sp>
      <p:sp>
        <p:nvSpPr>
          <p:cNvPr id="1239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1897E7F-AF58-44C9-A6D0-1FA33F1578B1}" type="slidenum">
              <a:rPr lang="nl-NL"/>
              <a:pPr/>
              <a:t>52</a:t>
            </a:fld>
            <a:endParaRPr lang="nl-NL"/>
          </a:p>
        </p:txBody>
      </p:sp>
      <p:sp>
        <p:nvSpPr>
          <p:cNvPr id="1280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8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587910C-586C-4420-BDAC-8D0D53376D26}" type="slidenum">
              <a:rPr lang="nl-NL"/>
              <a:pPr/>
              <a:t>54</a:t>
            </a:fld>
            <a:endParaRPr lang="nl-NL"/>
          </a:p>
        </p:txBody>
      </p:sp>
      <p:sp>
        <p:nvSpPr>
          <p:cNvPr id="1177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3103FA-330C-47DB-9F4D-C4BDF8BFD54C}" type="slidenum">
              <a:rPr lang="nl-NL"/>
              <a:pPr/>
              <a:t>55</a:t>
            </a:fld>
            <a:endParaRPr lang="nl-NL"/>
          </a:p>
        </p:txBody>
      </p:sp>
      <p:sp>
        <p:nvSpPr>
          <p:cNvPr id="1228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782D99C-4AC2-485A-B618-C8F6E99739B9}" type="slidenum">
              <a:rPr lang="nl-NL"/>
              <a:pPr/>
              <a:t>56</a:t>
            </a:fld>
            <a:endParaRPr lang="nl-NL"/>
          </a:p>
        </p:txBody>
      </p:sp>
      <p:sp>
        <p:nvSpPr>
          <p:cNvPr id="134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05957FB-78A3-432D-8AAA-74242DA0785C}" type="slidenum">
              <a:rPr lang="nl-NL"/>
              <a:pPr/>
              <a:t>57</a:t>
            </a:fld>
            <a:endParaRPr lang="nl-NL"/>
          </a:p>
        </p:txBody>
      </p:sp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C9FE43-F121-447F-8ECB-9B023FD5338C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985243"/>
      </p:ext>
    </p:extLst>
  </p:cSld>
  <p:clrMapOvr>
    <a:masterClrMapping/>
  </p:clrMapOvr>
  <p:transition spd="med" advTm="4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C79191-FDE7-42D3-BF37-C86036011EA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153841"/>
      </p:ext>
    </p:extLst>
  </p:cSld>
  <p:clrMapOvr>
    <a:masterClrMapping/>
  </p:clrMapOvr>
  <p:transition spd="med" advTm="4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84786E-FDE9-43CF-B302-2E0DF61CA6AA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3144336"/>
      </p:ext>
    </p:extLst>
  </p:cSld>
  <p:clrMapOvr>
    <a:masterClrMapping/>
  </p:clrMapOvr>
  <p:transition spd="med" advTm="4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7689B3-1AEF-4797-AF78-0F45D2CE5CB2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1438379"/>
      </p:ext>
    </p:extLst>
  </p:cSld>
  <p:clrMapOvr>
    <a:masterClrMapping/>
  </p:clrMapOvr>
  <p:transition spd="med" advTm="4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095051-7AB4-497A-BDA1-65F456024452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530329"/>
      </p:ext>
    </p:extLst>
  </p:cSld>
  <p:clrMapOvr>
    <a:masterClrMapping/>
  </p:clrMapOvr>
  <p:transition spd="med" advTm="4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1B930F-B132-49B3-A188-2D54AC872B43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8228410"/>
      </p:ext>
    </p:extLst>
  </p:cSld>
  <p:clrMapOvr>
    <a:masterClrMapping/>
  </p:clrMapOvr>
  <p:transition spd="med" advTm="4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4F9DDD-CA41-43B4-94A0-CED1536422C7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1081211"/>
      </p:ext>
    </p:extLst>
  </p:cSld>
  <p:clrMapOvr>
    <a:masterClrMapping/>
  </p:clrMapOvr>
  <p:transition spd="med" advTm="4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CFF8B1-2DE4-4259-9675-B59278F27DB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805703"/>
      </p:ext>
    </p:extLst>
  </p:cSld>
  <p:clrMapOvr>
    <a:masterClrMapping/>
  </p:clrMapOvr>
  <p:transition spd="med" advTm="4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321136-EC34-44FA-8249-2CC4E65D90D3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4075088"/>
      </p:ext>
    </p:extLst>
  </p:cSld>
  <p:clrMapOvr>
    <a:masterClrMapping/>
  </p:clrMapOvr>
  <p:transition spd="med" advTm="4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54FB92-AE07-40E9-BE28-23B37FDFF9B2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0756"/>
      </p:ext>
    </p:extLst>
  </p:cSld>
  <p:clrMapOvr>
    <a:masterClrMapping/>
  </p:clrMapOvr>
  <p:transition spd="med" advTm="4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B7F084-28BC-417F-BB12-2DCA5CC5AA8E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6322348"/>
      </p:ext>
    </p:extLst>
  </p:cSld>
  <p:clrMapOvr>
    <a:masterClrMapping/>
  </p:clrMapOvr>
  <p:transition spd="med" advTm="4000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CFBBE4F-3F7F-4117-AF46-654A5F8BAAA2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7564606"/>
      </p:ext>
    </p:extLst>
  </p:cSld>
  <p:clrMapOvr>
    <a:masterClrMapping/>
  </p:clrMapOvr>
  <p:transition spd="med" advTm="4000">
    <p:fade thruBlk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22181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3971ADA-D73A-46AF-9E5B-CEB00C9E2F1D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 advTm="4000">
    <p:fade thruBlk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9.png"/><Relationship Id="rId10" Type="http://schemas.openxmlformats.org/officeDocument/2006/relationships/image" Target="../media/image6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FBE4AE"/>
            </a:gs>
            <a:gs pos="100000">
              <a:srgbClr val="FBE4AE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WordArt 7"/>
          <p:cNvSpPr>
            <a:spLocks noChangeArrowheads="1" noChangeShapeType="1" noTextEdit="1"/>
          </p:cNvSpPr>
          <p:nvPr/>
        </p:nvSpPr>
        <p:spPr bwMode="auto">
          <a:xfrm>
            <a:off x="533400" y="5638800"/>
            <a:ext cx="7924800" cy="952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1"/>
                </a:gradFill>
                <a:effectLst>
                  <a:outerShdw dist="35921" dir="2700000" sy="50000" kx="2115830" algn="bl" rotWithShape="0">
                    <a:srgbClr val="996633">
                      <a:alpha val="80000"/>
                    </a:srgbClr>
                  </a:outerShdw>
                </a:effectLst>
                <a:latin typeface="Arial Black"/>
              </a:rPr>
              <a:t>Venecia Carnaval</a:t>
            </a:r>
            <a:endParaRPr lang="es-ES" sz="360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1"/>
              </a:gradFill>
              <a:effectLst>
                <a:outerShdw dist="35921" dir="2700000" sy="50000" kx="2115830" algn="bl" rotWithShape="0">
                  <a:srgbClr val="996633">
                    <a:alpha val="80000"/>
                  </a:srgbClr>
                </a:outerShdw>
              </a:effectLst>
              <a:latin typeface="Arial Black"/>
            </a:endParaRPr>
          </a:p>
        </p:txBody>
      </p:sp>
      <p:pic>
        <p:nvPicPr>
          <p:cNvPr id="2057" name="Picture 9" descr="venice-carnival-200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304800"/>
            <a:ext cx="3810000" cy="4800600"/>
          </a:xfrm>
          <a:prstGeom prst="rect">
            <a:avLst/>
          </a:prstGeom>
          <a:noFill/>
          <a:ln w="38100" cmpd="dbl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8" name="Text Box 10"/>
          <p:cNvSpPr txBox="1">
            <a:spLocks noChangeArrowheads="1"/>
          </p:cNvSpPr>
          <p:nvPr/>
        </p:nvSpPr>
        <p:spPr bwMode="auto">
          <a:xfrm rot="-1236818">
            <a:off x="228600" y="2743200"/>
            <a:ext cx="24606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800" b="1">
                <a:solidFill>
                  <a:srgbClr val="FF3300"/>
                </a:solidFill>
              </a:rPr>
              <a:t>AUTOMATIC</a:t>
            </a:r>
          </a:p>
        </p:txBody>
      </p:sp>
    </p:spTree>
  </p:cSld>
  <p:clrMapOvr>
    <a:masterClrMapping/>
  </p:clrMapOvr>
  <p:transition spd="med" advClick="0" advTm="3000">
    <p:fade thruBlk="1"/>
    <p:sndAc>
      <p:stSnd>
        <p:snd r:embed="rId3" name="Andre Rieu - Carnaval De Venis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8" name="Picture 4" descr="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6" name="Picture 4" descr="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80" name="Picture 4" descr="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4" name="Picture 4" descr="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6" name="Picture 4" descr="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8" name="Picture 4" descr="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6" name="Picture 4" descr="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0200" cy="691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2" name="Picture 4" descr="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3" name="Picture 5" descr="2007-03-06_2045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4" name="Picture 4" descr="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4" name="Picture 4" descr="2007-03-06_2052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244" name="Picture 4" descr="ca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C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 descr="2007-03-06_2043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92" name="Picture 4" descr="Ca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436" name="Picture 4" descr="101389095qBWIDJ_p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508" name="Picture 4" descr="101398810HVoJhc_p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46275"/>
                <a:invGamma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5" name="Picture 7" descr="101387747DOhoAi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556" name="Picture 4" descr="101390044TZRCxn_p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4" name="Picture 4" descr="Ca 8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60" name="Picture 4" descr="101386827xjuUvh_p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316" name="Picture 4" descr="Ca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 descr="2007-03-06_204430"/>
          <p:cNvPicPr>
            <a:picLocks noGrp="1" noChangeAspect="1" noChangeArrowheads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900" name="Picture 4" descr="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60" name="Picture 4" descr="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32" name="Picture 4" descr="101390537IdaSqk_p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6" name="Picture 4" descr="2007-03-06_20530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0"/>
            <a:ext cx="92964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5" name="Picture 5" descr="101391059UOmCfy_p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 descr="2007-03-06_20490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2" name="Picture 4" descr="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220" name="Picture 4" descr="CA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6" name="Picture 4" descr="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4AE"/>
            </a:gs>
            <a:gs pos="100000">
              <a:srgbClr val="FBE4AE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2819400" y="5867400"/>
            <a:ext cx="3581400" cy="369332"/>
          </a:xfrm>
          <a:prstGeom prst="rect">
            <a:avLst/>
          </a:prstGeom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Carnaval</a:t>
            </a:r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de </a:t>
            </a:r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Venise</a:t>
            </a:r>
            <a:endParaRPr lang="en-US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32776" name="Picture 8" descr="20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228600"/>
            <a:ext cx="3581400" cy="54102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rnaval de Venecia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Carnaval de Venecia</Template>
  <TotalTime>0</TotalTime>
  <Words>68</Words>
  <Application>Microsoft Office PowerPoint</Application>
  <PresentationFormat>Presentación en pantalla (4:3)</PresentationFormat>
  <Paragraphs>51</Paragraphs>
  <Slides>58</Slides>
  <Notes>46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58</vt:i4>
      </vt:variant>
    </vt:vector>
  </HeadingPairs>
  <TitlesOfParts>
    <vt:vector size="60" baseType="lpstr">
      <vt:lpstr>Carnaval de Venecia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2020-02-20T09:59:03Z</dcterms:created>
  <dcterms:modified xsi:type="dcterms:W3CDTF">2020-02-20T10:00:11Z</dcterms:modified>
</cp:coreProperties>
</file>