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60" r:id="rId4"/>
    <p:sldId id="265" r:id="rId5"/>
    <p:sldId id="259" r:id="rId6"/>
    <p:sldId id="264" r:id="rId7"/>
    <p:sldId id="261" r:id="rId8"/>
    <p:sldId id="263" r:id="rId9"/>
    <p:sldId id="266" r:id="rId10"/>
    <p:sldId id="262" r:id="rId11"/>
    <p:sldId id="268" r:id="rId12"/>
    <p:sldId id="267" r:id="rId13"/>
    <p:sldId id="269" r:id="rId14"/>
    <p:sldId id="271" r:id="rId15"/>
    <p:sldId id="256" r:id="rId16"/>
    <p:sldId id="272" r:id="rId17"/>
    <p:sldId id="274" r:id="rId18"/>
    <p:sldId id="270" r:id="rId19"/>
    <p:sldId id="275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KChH+flZlFLaTLwEpt3jw" hashData="EdbJYu4bKUYUCXoDJuFT1wW0vZ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EB90A-B2BD-4464-BB41-67322FD6A3F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E605D-1F8C-40F1-AECE-8F9E6D2BD1C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0F0460-8F5D-49B0-9975-FC181A5406D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34EA6-F0A8-4148-83C9-2A013A7B42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562FBC-62B9-4610-BF0B-85BAF3BD286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D97005-BF66-4176-AC82-007F39B2589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833E3A-56A8-44F8-AC4B-D4A2DC4E7BD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FC65A3-4AFB-4D47-8D58-D31C02D0DBF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B1800-E221-40D4-A53D-F61214F71D8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1009DD-C4BE-442A-8444-3F9140CF7A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ADAFFE-B1E8-44D4-90BD-4175151BDC0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801DAD-9CF1-494B-8D50-C1BEF8A1F52C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3" Type="http://schemas.openxmlformats.org/officeDocument/2006/relationships/image" Target="../media/image28.gif"/><Relationship Id="rId7" Type="http://schemas.openxmlformats.org/officeDocument/2006/relationships/image" Target="../media/image3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Relationship Id="rId9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19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image" Target="../media/image8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8.gif"/><Relationship Id="rId4" Type="http://schemas.openxmlformats.org/officeDocument/2006/relationships/image" Target="../media/image57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100" name="Picture 4" descr="F9CD4A42-40D2-46D2-8783-34FE8297F6D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228600"/>
            <a:ext cx="5146675" cy="4340225"/>
          </a:xfrm>
          <a:prstGeom prst="rect">
            <a:avLst/>
          </a:prstGeom>
          <a:noFill/>
        </p:spPr>
      </p:pic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762000" y="4800600"/>
            <a:ext cx="7848600" cy="739775"/>
          </a:xfrm>
          <a:prstGeom prst="rect">
            <a:avLst/>
          </a:prstGeom>
        </p:spPr>
        <p:txBody>
          <a:bodyPr wrap="none" fromWordArt="1">
            <a:prstTxWarp prst="textWave4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Curlz MT"/>
              </a:rPr>
              <a:t>Bienvenidos  </a:t>
            </a:r>
            <a:r>
              <a:rPr lang="es-ES" sz="36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Curlz MT"/>
              </a:rPr>
              <a:t>a  </a:t>
            </a:r>
            <a:r>
              <a:rPr lang="es-ES" sz="3600" b="1" kern="10" dirty="0" err="1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Curlz MT"/>
              </a:rPr>
              <a:t>Halloween</a:t>
            </a:r>
            <a:r>
              <a:rPr lang="es-ES" sz="36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Curlz MT"/>
              </a:rPr>
              <a:t> !</a:t>
            </a:r>
          </a:p>
        </p:txBody>
      </p:sp>
      <p:pic>
        <p:nvPicPr>
          <p:cNvPr id="4108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ienvenue a Halloween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52400" y="6553200"/>
            <a:ext cx="304800" cy="304800"/>
          </a:xfrm>
          <a:prstGeom prst="rect">
            <a:avLst/>
          </a:prstGeom>
          <a:noFill/>
        </p:spPr>
      </p:pic>
      <p:pic>
        <p:nvPicPr>
          <p:cNvPr id="4110" name="Picture 14" descr="line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6096000"/>
            <a:ext cx="2860675" cy="476250"/>
          </a:xfrm>
          <a:prstGeom prst="rect">
            <a:avLst/>
          </a:prstGeom>
          <a:noFill/>
        </p:spPr>
      </p:pic>
      <p:pic>
        <p:nvPicPr>
          <p:cNvPr id="4111" name="Picture 15" descr="line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0" y="6096000"/>
            <a:ext cx="2916238" cy="485775"/>
          </a:xfrm>
          <a:prstGeom prst="rect">
            <a:avLst/>
          </a:prstGeom>
          <a:noFill/>
        </p:spPr>
      </p:pic>
      <p:pic>
        <p:nvPicPr>
          <p:cNvPr id="4116" name="Picture 20" descr="003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7800" y="2133600"/>
            <a:ext cx="438150" cy="427038"/>
          </a:xfrm>
          <a:prstGeom prst="rect">
            <a:avLst/>
          </a:prstGeom>
          <a:noFill/>
        </p:spPr>
      </p:pic>
      <p:pic>
        <p:nvPicPr>
          <p:cNvPr id="4117" name="Picture 21" descr="fantom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3400" y="457200"/>
            <a:ext cx="2366963" cy="3217863"/>
          </a:xfrm>
          <a:prstGeom prst="rect">
            <a:avLst/>
          </a:prstGeom>
          <a:noFill/>
        </p:spPr>
      </p:pic>
      <p:pic>
        <p:nvPicPr>
          <p:cNvPr id="4118" name="Picture 22" descr="3dspider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15000" y="1676400"/>
            <a:ext cx="520700" cy="533400"/>
          </a:xfrm>
          <a:prstGeom prst="rect">
            <a:avLst/>
          </a:prstGeom>
          <a:noFill/>
        </p:spPr>
      </p:pic>
      <p:pic>
        <p:nvPicPr>
          <p:cNvPr id="4121" name="Picture 25" descr="Picture3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05600" y="3886200"/>
            <a:ext cx="430213" cy="430213"/>
          </a:xfrm>
          <a:prstGeom prst="rect">
            <a:avLst/>
          </a:prstGeom>
          <a:noFill/>
        </p:spPr>
      </p:pic>
      <p:pic>
        <p:nvPicPr>
          <p:cNvPr id="4122" name="Picture 26" descr="spidereyes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715000" y="1676400"/>
            <a:ext cx="542925" cy="533400"/>
          </a:xfrm>
          <a:prstGeom prst="rect">
            <a:avLst/>
          </a:prstGeom>
          <a:noFill/>
        </p:spPr>
      </p:pic>
      <p:pic>
        <p:nvPicPr>
          <p:cNvPr id="4123" name="Picture 27" descr="line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6096000"/>
            <a:ext cx="2916238" cy="485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0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Superb-Outdoor-Halloween-Decorati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  <p:pic>
        <p:nvPicPr>
          <p:cNvPr id="6149" name="Picture 5" descr="outdoor-halloween-decorations-2"/>
          <p:cNvPicPr>
            <a:picLocks noChangeAspect="1" noChangeArrowheads="1"/>
          </p:cNvPicPr>
          <p:nvPr/>
        </p:nvPicPr>
        <p:blipFill>
          <a:blip r:embed="rId3">
            <a:lum bright="-2000" contrast="4000"/>
          </a:blip>
          <a:srcRect/>
          <a:stretch>
            <a:fillRect/>
          </a:stretch>
        </p:blipFill>
        <p:spPr bwMode="auto">
          <a:xfrm>
            <a:off x="0" y="0"/>
            <a:ext cx="9204325" cy="6904038"/>
          </a:xfrm>
          <a:prstGeom prst="rect">
            <a:avLst/>
          </a:prstGeom>
          <a:noFill/>
        </p:spPr>
      </p:pic>
      <p:pic>
        <p:nvPicPr>
          <p:cNvPr id="6150" name="Picture 6" descr="269671-cahier-maison-fait-place-bell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23375" cy="6918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8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8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800" decel="100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800" decel="100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800" decel="100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800" decel="100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" accel="1000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accel="100000" fill="hold">
                                          <p:stCondLst>
                                            <p:cond delay="48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2392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1334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13" cy="6877050"/>
          </a:xfrm>
          <a:prstGeom prst="rect">
            <a:avLst/>
          </a:prstGeom>
          <a:noFill/>
        </p:spPr>
      </p:pic>
      <p:pic>
        <p:nvPicPr>
          <p:cNvPr id="5126" name="Picture 6" descr="134783"/>
          <p:cNvPicPr>
            <a:picLocks noChangeAspect="1" noChangeArrowheads="1"/>
          </p:cNvPicPr>
          <p:nvPr/>
        </p:nvPicPr>
        <p:blipFill>
          <a:blip r:embed="rId3">
            <a:lum bright="-2000"/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  <p:pic>
        <p:nvPicPr>
          <p:cNvPr id="5127" name="Picture 7" descr="220620"/>
          <p:cNvPicPr>
            <a:picLocks noChangeAspect="1" noChangeArrowheads="1"/>
          </p:cNvPicPr>
          <p:nvPr/>
        </p:nvPicPr>
        <p:blipFill>
          <a:blip r:embed="rId4">
            <a:lum bright="-2000" contrast="4000"/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  <p:pic>
        <p:nvPicPr>
          <p:cNvPr id="5128" name="Picture 8" descr="220617"/>
          <p:cNvPicPr>
            <a:picLocks noChangeAspect="1" noChangeArrowheads="1"/>
          </p:cNvPicPr>
          <p:nvPr/>
        </p:nvPicPr>
        <p:blipFill>
          <a:blip r:embed="rId5">
            <a:lum bright="-2000" contrast="4000"/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  <p:pic>
        <p:nvPicPr>
          <p:cNvPr id="5136" name="Picture 16" descr="23927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296400" cy="6959600"/>
          </a:xfrm>
          <a:prstGeom prst="rect">
            <a:avLst/>
          </a:prstGeom>
          <a:noFill/>
        </p:spPr>
      </p:pic>
      <p:pic>
        <p:nvPicPr>
          <p:cNvPr id="5141" name="Picture 21" descr="23928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378950" cy="6918325"/>
          </a:xfrm>
          <a:prstGeom prst="rect">
            <a:avLst/>
          </a:prstGeom>
          <a:noFill/>
        </p:spPr>
      </p:pic>
      <p:pic>
        <p:nvPicPr>
          <p:cNvPr id="5142" name="Picture 22" descr="click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842375" y="6556375"/>
            <a:ext cx="265113" cy="2651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0"/>
                            </p:stCondLst>
                            <p:childTnLst>
                              <p:par>
                                <p:cTn id="18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0"/>
                            </p:stCondLst>
                            <p:childTnLst>
                              <p:par>
                                <p:cTn id="44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0"/>
                            </p:stCondLst>
                            <p:childTnLst>
                              <p:par>
                                <p:cTn id="57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7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5" name="Picture 5" descr="220799"/>
          <p:cNvPicPr>
            <a:picLocks noChangeAspect="1" noChangeArrowheads="1"/>
          </p:cNvPicPr>
          <p:nvPr/>
        </p:nvPicPr>
        <p:blipFill>
          <a:blip r:embed="rId2">
            <a:lum bright="-2000" contrast="2000"/>
          </a:blip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</p:spPr>
      </p:pic>
      <p:pic>
        <p:nvPicPr>
          <p:cNvPr id="15366" name="Picture 6" descr="239271"/>
          <p:cNvPicPr>
            <a:picLocks noChangeAspect="1" noChangeArrowheads="1"/>
          </p:cNvPicPr>
          <p:nvPr/>
        </p:nvPicPr>
        <p:blipFill>
          <a:blip r:embed="rId3">
            <a:lum bright="-2000" contrast="4000"/>
          </a:blip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harry-potter-hermione-granger-ron-weasle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" y="0"/>
            <a:ext cx="9448800" cy="6985000"/>
          </a:xfrm>
          <a:prstGeom prst="rect">
            <a:avLst/>
          </a:prstGeom>
          <a:noFill/>
        </p:spPr>
      </p:pic>
      <p:pic>
        <p:nvPicPr>
          <p:cNvPr id="7174" name="Picture 6" descr="239275"/>
          <p:cNvPicPr>
            <a:picLocks noChangeAspect="1" noChangeArrowheads="1"/>
          </p:cNvPicPr>
          <p:nvPr/>
        </p:nvPicPr>
        <p:blipFill>
          <a:blip r:embed="rId3">
            <a:lum bright="-2000"/>
          </a:blip>
          <a:srcRect/>
          <a:stretch>
            <a:fillRect/>
          </a:stretch>
        </p:blipFill>
        <p:spPr bwMode="auto">
          <a:xfrm>
            <a:off x="0" y="0"/>
            <a:ext cx="9213850" cy="6891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1" dur="7000" fill="hold"/>
                                        <p:tgtEl>
                                          <p:spTgt spid="71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1" name="Picture 5" descr="halloween-door-decoration-spider-we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costume-Halloween-copi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817100" cy="6958013"/>
          </a:xfrm>
          <a:prstGeom prst="rect">
            <a:avLst/>
          </a:prstGeom>
          <a:noFill/>
        </p:spPr>
      </p:pic>
      <p:pic>
        <p:nvPicPr>
          <p:cNvPr id="17413" name="Picture 5" descr="Halloween,_New_Brunswick,_Canada_Halloween_au_Nouveau-Brunswick,_Canada"/>
          <p:cNvPicPr>
            <a:picLocks noChangeAspect="1" noChangeArrowheads="1"/>
          </p:cNvPicPr>
          <p:nvPr/>
        </p:nvPicPr>
        <p:blipFill>
          <a:blip r:embed="rId3">
            <a:lum bright="-4000"/>
          </a:blip>
          <a:srcRect/>
          <a:stretch>
            <a:fillRect/>
          </a:stretch>
        </p:blipFill>
        <p:spPr bwMode="auto">
          <a:xfrm>
            <a:off x="0" y="0"/>
            <a:ext cx="9315450" cy="6986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00" decel="100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400" decel="100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600" accel="100000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Halloween_Wallpaper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  <p:pic>
        <p:nvPicPr>
          <p:cNvPr id="8199" name="Picture 7" descr="3 l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0" y="533400"/>
            <a:ext cx="566738" cy="566738"/>
          </a:xfrm>
          <a:prstGeom prst="rect">
            <a:avLst/>
          </a:prstGeom>
          <a:noFill/>
        </p:spPr>
      </p:pic>
      <p:pic>
        <p:nvPicPr>
          <p:cNvPr id="8200" name="Picture 8" descr="7dcbaf3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2819400"/>
            <a:ext cx="374650" cy="520700"/>
          </a:xfrm>
          <a:prstGeom prst="rect">
            <a:avLst/>
          </a:prstGeom>
          <a:noFill/>
        </p:spPr>
      </p:pic>
      <p:pic>
        <p:nvPicPr>
          <p:cNvPr id="8201" name="Picture 9" descr="3 li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8600" y="914400"/>
            <a:ext cx="585788" cy="585788"/>
          </a:xfrm>
          <a:prstGeom prst="rect">
            <a:avLst/>
          </a:prstGeom>
          <a:noFill/>
        </p:spPr>
      </p:pic>
      <p:pic>
        <p:nvPicPr>
          <p:cNvPr id="8202" name="Picture 10" descr="3 l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2133600"/>
            <a:ext cx="566738" cy="566738"/>
          </a:xfrm>
          <a:prstGeom prst="rect">
            <a:avLst/>
          </a:prstGeom>
          <a:noFill/>
        </p:spPr>
      </p:pic>
      <p:pic>
        <p:nvPicPr>
          <p:cNvPr id="8203" name="Picture 11" descr="img53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86600" y="4038600"/>
            <a:ext cx="493713" cy="658813"/>
          </a:xfrm>
          <a:prstGeom prst="rect">
            <a:avLst/>
          </a:prstGeom>
          <a:noFill/>
        </p:spPr>
      </p:pic>
      <p:pic>
        <p:nvPicPr>
          <p:cNvPr id="8204" name="Picture 12" descr="spoken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91000" y="4191000"/>
            <a:ext cx="450850" cy="533400"/>
          </a:xfrm>
          <a:prstGeom prst="rect">
            <a:avLst/>
          </a:prstGeom>
          <a:noFill/>
        </p:spPr>
      </p:pic>
      <p:pic>
        <p:nvPicPr>
          <p:cNvPr id="8205" name="Picture 13" descr="spoken8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34000" y="2971800"/>
            <a:ext cx="466725" cy="474663"/>
          </a:xfrm>
          <a:prstGeom prst="rect">
            <a:avLst/>
          </a:prstGeom>
          <a:noFill/>
        </p:spPr>
      </p:pic>
      <p:pic>
        <p:nvPicPr>
          <p:cNvPr id="8206" name="Picture 14" descr="grim-reaper-haunted-hous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xit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9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68317788c2d81ed5a2602ea66869752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7010400"/>
          </a:xfrm>
          <a:prstGeom prst="rect">
            <a:avLst/>
          </a:prstGeom>
          <a:noFill/>
        </p:spPr>
      </p:pic>
      <p:pic>
        <p:nvPicPr>
          <p:cNvPr id="19461" name="Picture 5" descr="2205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top-halloween-party-songs-for-ki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0363" cy="6937375"/>
          </a:xfrm>
          <a:prstGeom prst="rect">
            <a:avLst/>
          </a:prstGeom>
          <a:noFill/>
        </p:spPr>
      </p:pic>
      <p:pic>
        <p:nvPicPr>
          <p:cNvPr id="18437" name="Picture 5" descr="712420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  <p:pic>
        <p:nvPicPr>
          <p:cNvPr id="18438" name="Picture 6" descr="halloween-shutterstoc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" presetID="54" presetClass="entr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5" name="Picture 5" descr="23927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</p:spPr>
      </p:pic>
      <p:pic>
        <p:nvPicPr>
          <p:cNvPr id="20486" name="Picture 6" descr="22026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</p:spPr>
      </p:pic>
      <p:pic>
        <p:nvPicPr>
          <p:cNvPr id="20487" name="Picture 7" descr="hellouin-foto-v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59888" cy="6945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7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get-attachment-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3850" cy="6910388"/>
          </a:xfrm>
          <a:prstGeom prst="rect">
            <a:avLst/>
          </a:prstGeom>
          <a:noFill/>
        </p:spPr>
      </p:pic>
      <p:pic>
        <p:nvPicPr>
          <p:cNvPr id="22533" name="Picture 5" descr="halloween-sut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8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6" name="Picture 8" descr="925904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6400" cy="6904038"/>
          </a:xfrm>
          <a:prstGeom prst="rect">
            <a:avLst/>
          </a:prstGeom>
          <a:noFill/>
        </p:spPr>
      </p:pic>
      <p:pic>
        <p:nvPicPr>
          <p:cNvPr id="2057" name="Picture 9" descr="Halloween-at-Odeon-2012-202-Lar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96400" cy="6918325"/>
          </a:xfrm>
          <a:prstGeom prst="rect">
            <a:avLst/>
          </a:prstGeom>
          <a:noFill/>
        </p:spPr>
      </p:pic>
      <p:pic>
        <p:nvPicPr>
          <p:cNvPr id="2058" name="Picture 10" descr="halloween-festiv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448800" cy="6883400"/>
          </a:xfrm>
          <a:prstGeom prst="rect">
            <a:avLst/>
          </a:prstGeom>
          <a:noFill/>
        </p:spPr>
      </p:pic>
      <p:pic>
        <p:nvPicPr>
          <p:cNvPr id="2060" name="Picture 12" descr="Halloweenparty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315450" cy="6858000"/>
          </a:xfrm>
          <a:prstGeom prst="rect">
            <a:avLst/>
          </a:prstGeom>
          <a:noFill/>
        </p:spPr>
      </p:pic>
      <p:pic>
        <p:nvPicPr>
          <p:cNvPr id="2061" name="Picture 13" descr="Halloweenparty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315450" cy="6858000"/>
          </a:xfrm>
          <a:prstGeom prst="rect">
            <a:avLst/>
          </a:prstGeom>
          <a:noFill/>
        </p:spPr>
      </p:pic>
      <p:pic>
        <p:nvPicPr>
          <p:cNvPr id="2063" name="Picture 15" descr="23928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278938" cy="6958013"/>
          </a:xfrm>
          <a:prstGeom prst="rect">
            <a:avLst/>
          </a:prstGeom>
          <a:noFill/>
        </p:spPr>
      </p:pic>
      <p:pic>
        <p:nvPicPr>
          <p:cNvPr id="2064" name="Picture 16" descr="click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42375" y="6556375"/>
            <a:ext cx="265113" cy="2651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" presetID="21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8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8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8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9000"/>
                            </p:stCondLst>
                            <p:childTnLst>
                              <p:par>
                                <p:cTn id="48" presetID="23" presetClass="entr" presetSubtype="28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8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9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7" name="Picture 5" descr="mickeys-not-so-scary-halloween-party-542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3850" cy="6910388"/>
          </a:xfrm>
          <a:prstGeom prst="rect">
            <a:avLst/>
          </a:prstGeom>
          <a:noFill/>
        </p:spPr>
      </p:pic>
      <p:pic>
        <p:nvPicPr>
          <p:cNvPr id="23558" name="Picture 6" descr="Grim-Grinning-ghosts-pointing-on-float-10-22-13-1400x12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04800"/>
            <a:ext cx="9144000" cy="7277100"/>
          </a:xfrm>
          <a:prstGeom prst="rect">
            <a:avLst/>
          </a:prstGeom>
          <a:noFill/>
        </p:spPr>
      </p:pic>
      <p:pic>
        <p:nvPicPr>
          <p:cNvPr id="23560" name="Picture 8" descr="mickeys-not-so-scary-halloween-party-544_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448800" cy="688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8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7000" tmFilter="0, 0; .2, .5; .8, .5; 1, 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3500" autoRev="1" fill="hold"/>
                                        <p:tgtEl>
                                          <p:spTgt spid="235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8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7000" tmFilter="0, 0; .2, .5; .8, .5; 1, 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3500" autoRev="1" fill="hold"/>
                                        <p:tgtEl>
                                          <p:spTgt spid="235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6" name="Picture 6" descr="1519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  <p:pic>
        <p:nvPicPr>
          <p:cNvPr id="25610" name="Picture 10" descr="halloween"/>
          <p:cNvPicPr>
            <a:picLocks noChangeAspect="1" noChangeArrowheads="1"/>
          </p:cNvPicPr>
          <p:nvPr/>
        </p:nvPicPr>
        <p:blipFill>
          <a:blip r:embed="rId3">
            <a:lum bright="-2000" contrast="4000"/>
          </a:blip>
          <a:srcRect/>
          <a:stretch>
            <a:fillRect/>
          </a:stretch>
        </p:blipFill>
        <p:spPr bwMode="auto">
          <a:xfrm>
            <a:off x="0" y="0"/>
            <a:ext cx="9242425" cy="69326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600" decel="100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6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6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600" decel="100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400" accel="100000" fill="hold">
                                          <p:stCondLst>
                                            <p:cond delay="560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00" accel="100000" fill="hold">
                                          <p:stCondLst>
                                            <p:cond delay="560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21519" name="Picture 15" descr="halloween-1381144419Hh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</p:spPr>
      </p:pic>
      <p:pic>
        <p:nvPicPr>
          <p:cNvPr id="21520" name="Picture 16" descr="7dcbaf3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457200"/>
            <a:ext cx="776288" cy="917575"/>
          </a:xfrm>
          <a:prstGeom prst="rect">
            <a:avLst/>
          </a:prstGeom>
          <a:noFill/>
        </p:spPr>
      </p:pic>
      <p:pic>
        <p:nvPicPr>
          <p:cNvPr id="21521" name="Picture 17" descr="7dcbaf3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477000" y="1752600"/>
            <a:ext cx="904875" cy="1047750"/>
          </a:xfrm>
          <a:prstGeom prst="rect">
            <a:avLst/>
          </a:prstGeom>
          <a:noFill/>
        </p:spPr>
      </p:pic>
      <p:pic>
        <p:nvPicPr>
          <p:cNvPr id="21522" name="Picture 18" descr="pyg45ae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81400" y="5562600"/>
            <a:ext cx="2870200" cy="896938"/>
          </a:xfrm>
          <a:prstGeom prst="rect">
            <a:avLst/>
          </a:prstGeom>
          <a:noFill/>
        </p:spPr>
      </p:pic>
      <p:pic>
        <p:nvPicPr>
          <p:cNvPr id="21528" name="Picture 24" descr="swingspider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9000" y="1905000"/>
            <a:ext cx="762000" cy="838200"/>
          </a:xfrm>
          <a:prstGeom prst="rect">
            <a:avLst/>
          </a:prstGeom>
          <a:noFill/>
        </p:spPr>
      </p:pic>
      <p:pic>
        <p:nvPicPr>
          <p:cNvPr id="21529" name="Picture 25" descr="spidereye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2800" y="1905000"/>
            <a:ext cx="923925" cy="795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ienvenue-a-halloween-stellinna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bienvenue-a-halloween-stellinna</Template>
  <TotalTime>1</TotalTime>
  <Words>20</Words>
  <Application>Microsoft Office PowerPoint</Application>
  <PresentationFormat>Presentación en pantalla (4:3)</PresentationFormat>
  <Paragraphs>3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1" baseType="lpstr">
      <vt:lpstr>Arial</vt:lpstr>
      <vt:lpstr>bienvenue-a-halloween-stellinna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2017-10-31T20:53:43Z</dcterms:created>
  <dcterms:modified xsi:type="dcterms:W3CDTF">2017-10-31T20:55:25Z</dcterms:modified>
</cp:coreProperties>
</file>