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6" r:id="rId5"/>
    <p:sldId id="260" r:id="rId6"/>
    <p:sldId id="259" r:id="rId7"/>
    <p:sldId id="258" r:id="rId8"/>
    <p:sldId id="261" r:id="rId9"/>
    <p:sldId id="282" r:id="rId10"/>
    <p:sldId id="262" r:id="rId11"/>
    <p:sldId id="281" r:id="rId12"/>
    <p:sldId id="276" r:id="rId13"/>
    <p:sldId id="265" r:id="rId14"/>
    <p:sldId id="267" r:id="rId15"/>
    <p:sldId id="263" r:id="rId16"/>
    <p:sldId id="264" r:id="rId17"/>
    <p:sldId id="269" r:id="rId18"/>
    <p:sldId id="266" r:id="rId19"/>
    <p:sldId id="270" r:id="rId20"/>
    <p:sldId id="271" r:id="rId21"/>
    <p:sldId id="272" r:id="rId22"/>
    <p:sldId id="273" r:id="rId23"/>
    <p:sldId id="274" r:id="rId24"/>
    <p:sldId id="275" r:id="rId25"/>
    <p:sldId id="280" r:id="rId26"/>
    <p:sldId id="277" r:id="rId27"/>
    <p:sldId id="268" r:id="rId28"/>
    <p:sldId id="279" r:id="rId29"/>
    <p:sldId id="278" r:id="rId30"/>
    <p:sldId id="283" r:id="rId31"/>
    <p:sldId id="285" r:id="rId32"/>
    <p:sldId id="284" r:id="rId33"/>
    <p:sldId id="287" r:id="rId34"/>
    <p:sldId id="288" r:id="rId35"/>
    <p:sldId id="289" r:id="rId36"/>
    <p:sldId id="290" r:id="rId37"/>
    <p:sldId id="292" r:id="rId38"/>
    <p:sldId id="291" r:id="rId39"/>
    <p:sldId id="293" r:id="rId40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8xiX1cNZgT1gQLfRKWmiQ" hashData="xe9M4UKi0Vxd//q/rfzsIz5SUv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CCFFFF"/>
    <a:srgbClr val="99CCFF"/>
    <a:srgbClr val="FF9900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2672" autoAdjust="0"/>
    <p:restoredTop sz="94660"/>
  </p:normalViewPr>
  <p:slideViewPr>
    <p:cSldViewPr snapToGrid="0">
      <p:cViewPr>
        <p:scale>
          <a:sx n="50" d="100"/>
          <a:sy n="50" d="100"/>
        </p:scale>
        <p:origin x="-1938" y="-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DE4F5-1BEB-481B-9082-6BDA02AA082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EF1DCF-5D5F-4CA6-AED2-81B452C4A484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11B89-ED59-4CF2-BC35-16D522D8BCB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4F993-B988-4249-835F-64BB33F0FD7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1F2BFD-48EE-425C-B38C-E1198BFD3128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D1489A-2D54-40B2-A8BA-594B902993AB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7FC9D-D14F-4342-896B-BB4E3F072AFD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5618B-6B19-4A8B-9FF4-1A67AB3307A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150D3-652E-4B66-A96A-0DAAC67FF5DD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A8DACA-A098-4019-938A-5F95BA947E2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AE3271-7289-40B5-8FD2-9934F5912557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D04C91-30D5-4B1C-9085-9C4811E172C7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wheel spokes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4.png"/><Relationship Id="rId10" Type="http://schemas.openxmlformats.org/officeDocument/2006/relationships/image" Target="../media/image9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 descr="dom0615sh-graceland"/>
          <p:cNvSpPr>
            <a:spLocks noChangeArrowheads="1"/>
          </p:cNvSpPr>
          <p:nvPr/>
        </p:nvSpPr>
        <p:spPr bwMode="auto">
          <a:xfrm rot="-245847">
            <a:off x="1549400" y="1701800"/>
            <a:ext cx="5454650" cy="3790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684213" y="492125"/>
            <a:ext cx="546735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 dirty="0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A </a:t>
            </a:r>
            <a:r>
              <a:rPr lang="es-ES" sz="4000" kern="10" dirty="0" err="1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visit</a:t>
            </a:r>
            <a:r>
              <a:rPr lang="es-ES" sz="4000" kern="10" dirty="0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</a:t>
            </a:r>
            <a:r>
              <a:rPr lang="es-ES" sz="4000" kern="10" dirty="0" err="1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to</a:t>
            </a:r>
            <a:r>
              <a:rPr lang="es-ES" sz="4000" kern="10" dirty="0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</a:t>
            </a:r>
            <a:r>
              <a:rPr lang="es-ES" sz="4000" kern="10" dirty="0" err="1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</a:t>
            </a:r>
            <a:endParaRPr lang="es-ES" sz="4000" kern="10" dirty="0">
              <a:ln w="38100">
                <a:solidFill>
                  <a:srgbClr val="FF3300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519363" y="5754688"/>
            <a:ext cx="5991225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noFill/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Home of Elvis Presley</a:t>
            </a:r>
          </a:p>
        </p:txBody>
      </p:sp>
    </p:spTree>
  </p:cSld>
  <p:clrMapOvr>
    <a:masterClrMapping/>
  </p:clrMapOvr>
  <p:transition spd="slow" advTm="10000">
    <p:wheel spokes="1"/>
    <p:sndAc>
      <p:stSnd>
        <p:snd r:embed="rId2" name="Sentimental Me_Elvis Presl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3" descr="npo000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263" y="434975"/>
            <a:ext cx="8366125" cy="604043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3" descr="npo000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9513" y="3671888"/>
            <a:ext cx="3805237" cy="28543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7897" name="Picture 4" descr="npo0000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95925" y="942975"/>
            <a:ext cx="3232150" cy="23558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7898" name="Picture 5" descr="npo00000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675" y="4214813"/>
            <a:ext cx="4306888" cy="229711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7899" name="Picture 6" descr="npo00000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4500" y="439738"/>
            <a:ext cx="4745038" cy="35401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2" descr="npo000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3" y="344488"/>
            <a:ext cx="3279775" cy="36576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3323" name="Picture 3" descr="npo0000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2250" y="1935163"/>
            <a:ext cx="4684713" cy="449738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3324" name="Picture 5" descr="npo000014"/>
          <p:cNvPicPr>
            <a:picLocks noChangeAspect="1" noChangeArrowheads="1"/>
          </p:cNvPicPr>
          <p:nvPr/>
        </p:nvPicPr>
        <p:blipFill>
          <a:blip r:embed="rId4">
            <a:lum bright="12000"/>
          </a:blip>
          <a:srcRect/>
          <a:stretch>
            <a:fillRect/>
          </a:stretch>
        </p:blipFill>
        <p:spPr bwMode="auto">
          <a:xfrm>
            <a:off x="1150938" y="3697288"/>
            <a:ext cx="2062162" cy="27495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3320" name="WordArt 8"/>
          <p:cNvSpPr>
            <a:spLocks noChangeArrowheads="1" noChangeShapeType="1" noTextEdit="1"/>
          </p:cNvSpPr>
          <p:nvPr/>
        </p:nvSpPr>
        <p:spPr bwMode="auto">
          <a:xfrm>
            <a:off x="4951413" y="688975"/>
            <a:ext cx="2782887" cy="817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38100">
                  <a:solidFill>
                    <a:srgbClr val="996600"/>
                  </a:solidFill>
                  <a:round/>
                  <a:headEnd/>
                  <a:tailEnd/>
                </a:ln>
                <a:solidFill>
                  <a:schemeClr val="bg1">
                    <a:alpha val="50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Elvis</a:t>
            </a: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2" descr="npo000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788" y="414338"/>
            <a:ext cx="4030662" cy="604678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5128" name="Picture 4" descr="npo0000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9800" y="430213"/>
            <a:ext cx="3992563" cy="46259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5129" name="Picture 5" descr="npo00001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6038" y="4648200"/>
            <a:ext cx="3101975" cy="18526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2" descr="npo00001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950" y="369888"/>
            <a:ext cx="8485188" cy="616743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5635625" y="5905500"/>
            <a:ext cx="26193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Elvis Pink Cadillac</a:t>
            </a: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3" descr="npo0000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325" y="439738"/>
            <a:ext cx="8278813" cy="467201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2297" name="Picture 4" descr="npo000023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3487738" y="4767263"/>
            <a:ext cx="2271712" cy="170338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2298" name="Picture 5" descr="npo0000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89663" y="4776788"/>
            <a:ext cx="2205037" cy="16891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2299" name="Picture 6" descr="npo0000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125" y="4778375"/>
            <a:ext cx="2312988" cy="16922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3" descr="npo00002a"/>
          <p:cNvPicPr>
            <a:picLocks noChangeAspect="1" noChangeArrowheads="1"/>
          </p:cNvPicPr>
          <p:nvPr/>
        </p:nvPicPr>
        <p:blipFill>
          <a:blip r:embed="rId2">
            <a:lum bright="12000" contrast="6000"/>
          </a:blip>
          <a:srcRect/>
          <a:stretch>
            <a:fillRect/>
          </a:stretch>
        </p:blipFill>
        <p:spPr bwMode="auto">
          <a:xfrm>
            <a:off x="434975" y="357188"/>
            <a:ext cx="8382000" cy="610711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688975" y="5594350"/>
            <a:ext cx="28289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Backside</a:t>
            </a: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2" descr="npo00002d"/>
          <p:cNvPicPr>
            <a:picLocks noChangeAspect="1" noChangeArrowheads="1"/>
          </p:cNvPicPr>
          <p:nvPr/>
        </p:nvPicPr>
        <p:blipFill>
          <a:blip r:embed="rId2">
            <a:lum bright="6000"/>
          </a:blip>
          <a:srcRect/>
          <a:stretch>
            <a:fillRect/>
          </a:stretch>
        </p:blipFill>
        <p:spPr bwMode="auto">
          <a:xfrm>
            <a:off x="508000" y="466725"/>
            <a:ext cx="8286750" cy="551973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170113" y="6070600"/>
            <a:ext cx="32575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Living Room</a:t>
            </a: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3" descr="npo000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600" y="361950"/>
            <a:ext cx="8228013" cy="60833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3" descr="npo000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8" y="352425"/>
            <a:ext cx="8401050" cy="59118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3716338" y="5753100"/>
            <a:ext cx="17145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Music Room</a:t>
            </a: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2" descr="npo0000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3075" y="430213"/>
            <a:ext cx="8316913" cy="587851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1855788" y="6496050"/>
            <a:ext cx="19431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Dinning Room</a:t>
            </a: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2" descr="npo0000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0213" y="350838"/>
            <a:ext cx="4667250" cy="61896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6151" name="Picture 3" descr="npo00003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0988" y="873125"/>
            <a:ext cx="3314700" cy="516731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2" descr="npo00003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96875"/>
            <a:ext cx="3810000" cy="57150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0246" name="Picture 4" descr="npo0000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9463" y="381000"/>
            <a:ext cx="4183062" cy="56991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2817813" y="6118225"/>
            <a:ext cx="33909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Trophy Room</a:t>
            </a: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5" descr="npo000043"/>
          <p:cNvPicPr>
            <a:picLocks noChangeAspect="1" noChangeArrowheads="1"/>
          </p:cNvPicPr>
          <p:nvPr/>
        </p:nvPicPr>
        <p:blipFill>
          <a:blip r:embed="rId2">
            <a:lum bright="12000"/>
          </a:blip>
          <a:srcRect/>
          <a:stretch>
            <a:fillRect/>
          </a:stretch>
        </p:blipFill>
        <p:spPr bwMode="auto">
          <a:xfrm>
            <a:off x="444500" y="381000"/>
            <a:ext cx="8237538" cy="562133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9223" name="WordArt 7"/>
          <p:cNvSpPr>
            <a:spLocks noChangeArrowheads="1" noChangeShapeType="1" noTextEdit="1"/>
          </p:cNvSpPr>
          <p:nvPr/>
        </p:nvSpPr>
        <p:spPr bwMode="auto">
          <a:xfrm>
            <a:off x="784225" y="5492750"/>
            <a:ext cx="26574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Elvis-Gold-Records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2" descr="npo000046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" y="400050"/>
            <a:ext cx="4643438" cy="339883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5368" name="Picture 3" descr="npo000048"/>
          <p:cNvPicPr>
            <a:picLocks noChangeAspect="1" noChangeArrowheads="1"/>
          </p:cNvPicPr>
          <p:nvPr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4265613" y="3136900"/>
            <a:ext cx="4486275" cy="33528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5369" name="Picture 4" descr="npo00004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675" y="3468688"/>
            <a:ext cx="2254250" cy="300513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5371" name="Picture 5" descr="npo00004c"/>
          <p:cNvPicPr>
            <a:picLocks noChangeAspect="1" noChangeArrowheads="1"/>
          </p:cNvPicPr>
          <p:nvPr/>
        </p:nvPicPr>
        <p:blipFill>
          <a:blip r:embed="rId6">
            <a:lum bright="12000"/>
          </a:blip>
          <a:srcRect/>
          <a:stretch>
            <a:fillRect/>
          </a:stretch>
        </p:blipFill>
        <p:spPr bwMode="auto">
          <a:xfrm>
            <a:off x="6915150" y="430213"/>
            <a:ext cx="1817688" cy="24352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5366" name="WordArt 6"/>
          <p:cNvSpPr>
            <a:spLocks noChangeArrowheads="1" noChangeShapeType="1" noTextEdit="1"/>
          </p:cNvSpPr>
          <p:nvPr/>
        </p:nvSpPr>
        <p:spPr bwMode="auto">
          <a:xfrm>
            <a:off x="4406900" y="1444625"/>
            <a:ext cx="22383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Elvis-Jumpsuits</a:t>
            </a:r>
          </a:p>
        </p:txBody>
      </p:sp>
    </p:spTree>
  </p:cSld>
  <p:clrMapOvr>
    <a:masterClrMapping/>
  </p:clrMapOvr>
  <p:transition spd="slow" advTm="10000">
    <p:wheel spokes="1"/>
    <p:sndAc>
      <p:stSnd>
        <p:snd r:embed="rId2" name="Always On My Mind_Elvis Presl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2" descr="npo00004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7513" y="354013"/>
            <a:ext cx="8410575" cy="613251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6" name="Picture 3" descr="npo0000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475" y="385763"/>
            <a:ext cx="4286250" cy="57150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5048250" y="5638800"/>
            <a:ext cx="37242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Racquetball Room</a:t>
            </a:r>
          </a:p>
        </p:txBody>
      </p:sp>
      <p:pic>
        <p:nvPicPr>
          <p:cNvPr id="22537" name="Picture 5" descr="npo0000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5713" y="1714500"/>
            <a:ext cx="3717925" cy="278923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2" descr="npo000057"/>
          <p:cNvPicPr>
            <a:picLocks noChangeAspect="1" noChangeArrowheads="1"/>
          </p:cNvPicPr>
          <p:nvPr/>
        </p:nvPicPr>
        <p:blipFill>
          <a:blip r:embed="rId2">
            <a:lum bright="6000" contrast="6000"/>
          </a:blip>
          <a:srcRect/>
          <a:stretch>
            <a:fillRect/>
          </a:stretch>
        </p:blipFill>
        <p:spPr bwMode="auto">
          <a:xfrm>
            <a:off x="512763" y="404813"/>
            <a:ext cx="8205787" cy="60515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1510" name="Picture 3" descr="npo0000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6600" y="4367213"/>
            <a:ext cx="2655888" cy="18970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5692775" y="5818188"/>
            <a:ext cx="26193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Kitchen</a:t>
            </a:r>
          </a:p>
        </p:txBody>
      </p:sp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2" descr="npo00005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422275"/>
            <a:ext cx="4584700" cy="34385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20483" name="WordArt 3"/>
          <p:cNvSpPr>
            <a:spLocks noChangeArrowheads="1" noChangeShapeType="1" noTextEdit="1"/>
          </p:cNvSpPr>
          <p:nvPr/>
        </p:nvSpPr>
        <p:spPr bwMode="auto">
          <a:xfrm>
            <a:off x="433388" y="5730875"/>
            <a:ext cx="44196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Game Room And Bar</a:t>
            </a:r>
            <a:endParaRPr lang="es-ES" sz="2000" kern="1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pic>
        <p:nvPicPr>
          <p:cNvPr id="20489" name="Picture 4" descr="npo00005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417513"/>
            <a:ext cx="3529013" cy="51339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0490" name="Picture 5" descr="npo00006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4200" y="3606800"/>
            <a:ext cx="2311400" cy="197008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488950" y="5915025"/>
            <a:ext cx="42957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News And TV Room</a:t>
            </a:r>
            <a:endParaRPr lang="es-ES" sz="2000" kern="1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pic>
        <p:nvPicPr>
          <p:cNvPr id="19463" name="Picture 5" descr="npo000063"/>
          <p:cNvPicPr>
            <a:picLocks noChangeAspect="1" noChangeArrowheads="1"/>
          </p:cNvPicPr>
          <p:nvPr/>
        </p:nvPicPr>
        <p:blipFill>
          <a:blip r:embed="rId2">
            <a:lum bright="6000"/>
          </a:blip>
          <a:srcRect/>
          <a:stretch>
            <a:fillRect/>
          </a:stretch>
        </p:blipFill>
        <p:spPr bwMode="auto">
          <a:xfrm>
            <a:off x="5610225" y="457200"/>
            <a:ext cx="3073400" cy="204628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9464" name="Picture 6" descr="npo000065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608013" y="2428875"/>
            <a:ext cx="4614862" cy="32353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9465" name="Picture 4" descr="npo000067"/>
          <p:cNvPicPr>
            <a:picLocks noChangeAspect="1" noChangeArrowheads="1"/>
          </p:cNvPicPr>
          <p:nvPr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4946650" y="2941638"/>
            <a:ext cx="3848100" cy="28860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9466" name="Picture 2" descr="npo00006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4725" y="371475"/>
            <a:ext cx="2881313" cy="21621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3" descr="npo00006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4325" y="3222625"/>
            <a:ext cx="4667250" cy="326548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8441" name="Picture 5" descr="npo00006e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5354638" y="369888"/>
            <a:ext cx="3395662" cy="254793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8442" name="Picture 6" descr="npo00007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113" y="3660775"/>
            <a:ext cx="3402012" cy="255111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18443" name="Picture 2" descr="npo00007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6713" y="347663"/>
            <a:ext cx="4324350" cy="30019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8436" name="WordArt 4"/>
          <p:cNvSpPr>
            <a:spLocks noChangeArrowheads="1" noChangeShapeType="1" noTextEdit="1"/>
          </p:cNvSpPr>
          <p:nvPr/>
        </p:nvSpPr>
        <p:spPr bwMode="auto">
          <a:xfrm>
            <a:off x="468313" y="2927350"/>
            <a:ext cx="23145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Grammy Awards</a:t>
            </a:r>
          </a:p>
        </p:txBody>
      </p:sp>
      <p:sp>
        <p:nvSpPr>
          <p:cNvPr id="18439" name="WordArt 7"/>
          <p:cNvSpPr>
            <a:spLocks noChangeArrowheads="1" noChangeShapeType="1" noTextEdit="1"/>
          </p:cNvSpPr>
          <p:nvPr/>
        </p:nvSpPr>
        <p:spPr bwMode="auto">
          <a:xfrm>
            <a:off x="479425" y="6496050"/>
            <a:ext cx="6781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Waterfall Designed By Elvis In The Jungle Room</a:t>
            </a:r>
            <a:endParaRPr lang="es-ES" sz="2000" kern="1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2" descr="npo0000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" y="350838"/>
            <a:ext cx="8372475" cy="58991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639763" y="5848350"/>
            <a:ext cx="31750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Pool Room</a:t>
            </a:r>
          </a:p>
        </p:txBody>
      </p:sp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3" name="Picture 4" descr="npo0000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7363" y="922338"/>
            <a:ext cx="3162300" cy="34575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6634" name="Picture 5" descr="npo00007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1013" y="344488"/>
            <a:ext cx="4868862" cy="31543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6635" name="Picture 6" descr="npo00007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0375" y="3621088"/>
            <a:ext cx="4894263" cy="28876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6636" name="Picture 7" descr="npo00007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86463" y="4573588"/>
            <a:ext cx="2455862" cy="18415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2" descr="npo0000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96875"/>
            <a:ext cx="8347075" cy="57753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23555" name="WordArt 3"/>
          <p:cNvSpPr>
            <a:spLocks noChangeArrowheads="1" noChangeShapeType="1" noTextEdit="1"/>
          </p:cNvSpPr>
          <p:nvPr/>
        </p:nvSpPr>
        <p:spPr bwMode="auto">
          <a:xfrm>
            <a:off x="814388" y="5662613"/>
            <a:ext cx="2590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Meditation Garden</a:t>
            </a:r>
          </a:p>
        </p:txBody>
      </p:sp>
    </p:spTree>
  </p:cSld>
  <p:clrMapOvr>
    <a:masterClrMapping/>
  </p:clrMapOvr>
  <p:transition spd="slow" advTm="1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2" descr="npo0000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938" y="431800"/>
            <a:ext cx="8388350" cy="57404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682625" y="6102350"/>
            <a:ext cx="24765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Tombs</a:t>
            </a:r>
          </a:p>
        </p:txBody>
      </p:sp>
    </p:spTree>
  </p:cSld>
  <p:clrMapOvr>
    <a:masterClrMapping/>
  </p:clrMapOvr>
  <p:transition spd="slow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2" descr="npo000087"/>
          <p:cNvPicPr>
            <a:picLocks noChangeAspect="1" noChangeArrowheads="1"/>
          </p:cNvPicPr>
          <p:nvPr/>
        </p:nvPicPr>
        <p:blipFill>
          <a:blip r:embed="rId2">
            <a:lum bright="6000"/>
          </a:blip>
          <a:srcRect/>
          <a:stretch>
            <a:fillRect/>
          </a:stretch>
        </p:blipFill>
        <p:spPr bwMode="auto">
          <a:xfrm>
            <a:off x="450850" y="387350"/>
            <a:ext cx="8331200" cy="60325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4" name="Picture 2" descr="npo00008a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542925" y="296863"/>
            <a:ext cx="4635500" cy="308768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4585" name="Picture 3" descr="npo00008c"/>
          <p:cNvPicPr>
            <a:picLocks noChangeAspect="1" noChangeArrowheads="1"/>
          </p:cNvPicPr>
          <p:nvPr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4962525" y="1230313"/>
            <a:ext cx="3984625" cy="53086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496888" y="5883275"/>
            <a:ext cx="24765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Graceland Tombs</a:t>
            </a:r>
          </a:p>
        </p:txBody>
      </p:sp>
      <p:pic>
        <p:nvPicPr>
          <p:cNvPr id="24586" name="Picture 6" descr="npo00008e"/>
          <p:cNvPicPr>
            <a:picLocks noChangeAspect="1" noChangeArrowheads="1"/>
          </p:cNvPicPr>
          <p:nvPr/>
        </p:nvPicPr>
        <p:blipFill>
          <a:blip r:embed="rId5">
            <a:lum bright="6000"/>
          </a:blip>
          <a:srcRect/>
          <a:stretch>
            <a:fillRect/>
          </a:stretch>
        </p:blipFill>
        <p:spPr bwMode="auto">
          <a:xfrm>
            <a:off x="2732088" y="3025775"/>
            <a:ext cx="2051050" cy="273526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4587" name="Picture 7" descr="npo00009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1175" y="4241800"/>
            <a:ext cx="2068513" cy="151288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9000">
    <p:wheel spokes="1"/>
    <p:sndAc>
      <p:stSnd>
        <p:snd r:embed="rId2" name="My Way_Elvis Presl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3" descr="npo0000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68900" y="415925"/>
            <a:ext cx="3600450" cy="282733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9705" name="Picture 4" descr="npo00009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088" y="755650"/>
            <a:ext cx="5002212" cy="363696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9707" name="Picture 6" descr="npo00009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100" y="3562350"/>
            <a:ext cx="5227638" cy="291306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29708" name="Picture 7" descr="npo00009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69013" y="4057650"/>
            <a:ext cx="2652712" cy="209073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3" descr="npo00009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3863" y="347663"/>
            <a:ext cx="8432800" cy="61722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2298700" y="5930900"/>
            <a:ext cx="20002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Lisa Marie Jet</a:t>
            </a:r>
          </a:p>
        </p:txBody>
      </p:sp>
      <p:pic>
        <p:nvPicPr>
          <p:cNvPr id="31752" name="Picture 5" descr="npo00009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73938" y="4949825"/>
            <a:ext cx="1276350" cy="142398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9" name="Picture 3" descr="npo0000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475" y="411163"/>
            <a:ext cx="2978150" cy="33210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0730" name="Picture 4" descr="npo0000a3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3836988" y="423863"/>
            <a:ext cx="4953000" cy="35941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0732" name="Picture 5" descr="npo0000a5"/>
          <p:cNvPicPr>
            <a:picLocks noChangeAspect="1" noChangeArrowheads="1"/>
          </p:cNvPicPr>
          <p:nvPr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508000" y="4222750"/>
            <a:ext cx="4267200" cy="224631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0733" name="Picture 6" descr="npo0000a7"/>
          <p:cNvPicPr>
            <a:picLocks noChangeAspect="1" noChangeArrowheads="1"/>
          </p:cNvPicPr>
          <p:nvPr/>
        </p:nvPicPr>
        <p:blipFill>
          <a:blip r:embed="rId5">
            <a:lum bright="-12000" contrast="12000"/>
          </a:blip>
          <a:srcRect/>
          <a:stretch>
            <a:fillRect/>
          </a:stretch>
        </p:blipFill>
        <p:spPr bwMode="auto">
          <a:xfrm>
            <a:off x="5334000" y="3702050"/>
            <a:ext cx="3009900" cy="27432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8" name="Picture 2" descr="npo0000a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" y="365125"/>
            <a:ext cx="2513013" cy="316706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88913" y="3573463"/>
            <a:ext cx="3117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NL">
                <a:solidFill>
                  <a:schemeClr val="bg1"/>
                </a:solidFill>
              </a:rPr>
              <a:t>1933 Vernon-Gladys-Presley</a:t>
            </a:r>
          </a:p>
        </p:txBody>
      </p:sp>
      <p:pic>
        <p:nvPicPr>
          <p:cNvPr id="36879" name="Picture 4" descr="npo0000a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99100" y="317500"/>
            <a:ext cx="3378200" cy="290671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5300663" y="3294063"/>
            <a:ext cx="3689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NL">
                <a:solidFill>
                  <a:schemeClr val="bg1"/>
                </a:solidFill>
              </a:rPr>
              <a:t>1937-Gladys-Elvis-Vernon-Presley</a:t>
            </a:r>
          </a:p>
        </p:txBody>
      </p:sp>
      <p:pic>
        <p:nvPicPr>
          <p:cNvPr id="36880" name="Picture 7" descr="npo0000a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97225" y="398463"/>
            <a:ext cx="1193800" cy="16557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6881" name="Picture 8" descr="npo0000b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51263" y="1690688"/>
            <a:ext cx="1482725" cy="15160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6882" name="Picture 9" descr="npo0000b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6725" y="4059238"/>
            <a:ext cx="1603375" cy="2078037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331788" y="6165850"/>
            <a:ext cx="183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NL">
                <a:solidFill>
                  <a:schemeClr val="bg1"/>
                </a:solidFill>
              </a:rPr>
              <a:t>Priscilla en Elvis</a:t>
            </a:r>
          </a:p>
        </p:txBody>
      </p:sp>
      <p:pic>
        <p:nvPicPr>
          <p:cNvPr id="36883" name="Picture 11" descr="npo0000b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44875" y="3670300"/>
            <a:ext cx="2692400" cy="26987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2994025" y="6370638"/>
            <a:ext cx="3511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NL">
                <a:solidFill>
                  <a:schemeClr val="bg1"/>
                </a:solidFill>
              </a:rPr>
              <a:t>Priscilla-Lisa-Marie-Elvis-Presley</a:t>
            </a:r>
          </a:p>
        </p:txBody>
      </p:sp>
      <p:pic>
        <p:nvPicPr>
          <p:cNvPr id="36884" name="Picture 13" descr="npo0000b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59513" y="3835400"/>
            <a:ext cx="1924050" cy="24193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0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1000"/>
                            </p:stCondLst>
                            <p:childTnLst>
                              <p:par>
                                <p:cTn id="6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9" grpId="0"/>
      <p:bldP spid="36874" grpId="0"/>
      <p:bldP spid="3687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0" name="Picture 2" descr="npo0000b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25" y="384175"/>
            <a:ext cx="2392363" cy="218598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5852" name="Picture 4" descr="npo0000b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7225" y="425450"/>
            <a:ext cx="3078163" cy="4252913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5854" name="Picture 5" descr="npo0000b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575" y="3236913"/>
            <a:ext cx="2151063" cy="32829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5855" name="Picture 3" descr="npo0000b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0938" y="2432050"/>
            <a:ext cx="3505200" cy="26701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5857" name="Picture 7" descr="npo0000c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9888" y="4951413"/>
            <a:ext cx="1901825" cy="152876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5858" name="Picture 8" descr="npo0000c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97225" y="487363"/>
            <a:ext cx="1933575" cy="16002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5860" name="Picture 9" descr="npo0000c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43313" y="4887913"/>
            <a:ext cx="1941512" cy="16319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2" descr="npo0000c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3638" y="392113"/>
            <a:ext cx="2598737" cy="31115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4823" name="Picture 3" descr="npo0000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" y="2951163"/>
            <a:ext cx="5356225" cy="356552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34820" name="WordArt 4"/>
          <p:cNvSpPr>
            <a:spLocks noChangeArrowheads="1" noChangeShapeType="1" noTextEdit="1"/>
          </p:cNvSpPr>
          <p:nvPr/>
        </p:nvSpPr>
        <p:spPr bwMode="auto">
          <a:xfrm>
            <a:off x="500063" y="361950"/>
            <a:ext cx="5499100" cy="171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28575">
                  <a:solidFill>
                    <a:srgbClr val="9966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Goodbye</a:t>
            </a:r>
          </a:p>
        </p:txBody>
      </p:sp>
      <p:pic>
        <p:nvPicPr>
          <p:cNvPr id="34824" name="Picture 5" descr="npo0000c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86513" y="4319588"/>
            <a:ext cx="2439987" cy="1827212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4" name="Picture 3" descr="npo0000c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438" y="271463"/>
            <a:ext cx="5702300" cy="3343275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3805" name="Picture 4" descr="npo0000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19588" y="3802063"/>
            <a:ext cx="4465637" cy="276225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pic>
        <p:nvPicPr>
          <p:cNvPr id="33806" name="Picture 7" descr="npo0000d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32475" y="628650"/>
            <a:ext cx="2927350" cy="2628900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  <p:sp>
        <p:nvSpPr>
          <p:cNvPr id="33801" name="WordArt 9"/>
          <p:cNvSpPr>
            <a:spLocks noChangeArrowheads="1" noChangeShapeType="1" noTextEdit="1"/>
          </p:cNvSpPr>
          <p:nvPr/>
        </p:nvSpPr>
        <p:spPr bwMode="auto">
          <a:xfrm>
            <a:off x="349250" y="4965700"/>
            <a:ext cx="3722688" cy="447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Januari 8 1935</a:t>
            </a:r>
          </a:p>
        </p:txBody>
      </p:sp>
      <p:sp>
        <p:nvSpPr>
          <p:cNvPr id="33802" name="WordArt 10"/>
          <p:cNvSpPr>
            <a:spLocks noChangeArrowheads="1" noChangeShapeType="1" noTextEdit="1"/>
          </p:cNvSpPr>
          <p:nvPr/>
        </p:nvSpPr>
        <p:spPr bwMode="auto">
          <a:xfrm>
            <a:off x="361950" y="5792788"/>
            <a:ext cx="3671888" cy="549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Augustus 16 1977</a:t>
            </a:r>
          </a:p>
        </p:txBody>
      </p:sp>
      <p:sp>
        <p:nvSpPr>
          <p:cNvPr id="33803" name="WordArt 11"/>
          <p:cNvSpPr>
            <a:spLocks noChangeArrowheads="1" noChangeShapeType="1" noTextEdit="1"/>
          </p:cNvSpPr>
          <p:nvPr/>
        </p:nvSpPr>
        <p:spPr bwMode="auto">
          <a:xfrm>
            <a:off x="458788" y="4038600"/>
            <a:ext cx="3606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Elvis Aaron Presley</a:t>
            </a:r>
          </a:p>
        </p:txBody>
      </p:sp>
    </p:spTree>
  </p:cSld>
  <p:clrMapOvr>
    <a:masterClrMapping/>
  </p:clrMapOvr>
  <p:transition spd="slow" advTm="1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5" descr="npo0000d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438150"/>
            <a:ext cx="8215313" cy="6002338"/>
          </a:xfrm>
          <a:prstGeom prst="rect">
            <a:avLst/>
          </a:prstGeom>
          <a:noFill/>
          <a:ln w="9525" algn="ctr">
            <a:solidFill>
              <a:srgbClr val="CC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3" descr="npo0000d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0" y="557213"/>
            <a:ext cx="6915150" cy="5186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vis+-+Visite+à+Graceland+..+17+03+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Elvis+-+Visite+à+Graceland+..+17+03+2011</Template>
  <TotalTime>4</TotalTime>
  <Words>95</Words>
  <Application>Microsoft Office PowerPoint</Application>
  <PresentationFormat>Presentación en pantalla (4:3)</PresentationFormat>
  <Paragraphs>32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1" baseType="lpstr">
      <vt:lpstr>Arial</vt:lpstr>
      <vt:lpstr>Elvis+-+Visite+à+Graceland+..+17+03+2011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2016-01-13T09:58:31Z</dcterms:created>
  <dcterms:modified xsi:type="dcterms:W3CDTF">2016-01-13T10:02:55Z</dcterms:modified>
</cp:coreProperties>
</file>