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66" r:id="rId4"/>
    <p:sldId id="269" r:id="rId5"/>
    <p:sldId id="272" r:id="rId6"/>
    <p:sldId id="256" r:id="rId7"/>
    <p:sldId id="259" r:id="rId8"/>
    <p:sldId id="260" r:id="rId9"/>
    <p:sldId id="261" r:id="rId10"/>
    <p:sldId id="262" r:id="rId11"/>
    <p:sldId id="264" r:id="rId12"/>
    <p:sldId id="258" r:id="rId13"/>
    <p:sldId id="265" r:id="rId14"/>
    <p:sldId id="263" r:id="rId15"/>
    <p:sldId id="273" r:id="rId1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+GFLyhavsGFaMF/9m1xiQ==" hashData="pG5jRRODhjZzTlL98LQMQt95xZ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1F5C"/>
    <a:srgbClr val="FF9933"/>
    <a:srgbClr val="D00068"/>
    <a:srgbClr val="0066FF"/>
    <a:srgbClr val="CC66FF"/>
    <a:srgbClr val="660066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8866" autoAdjust="0"/>
  </p:normalViewPr>
  <p:slideViewPr>
    <p:cSldViewPr>
      <p:cViewPr>
        <p:scale>
          <a:sx n="75" d="100"/>
          <a:sy n="75" d="100"/>
        </p:scale>
        <p:origin x="-84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F9A8FF-0754-4AB1-8B10-2496EF627CD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2411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B2B7D6-9A67-4C00-B6A3-5830999018B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918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CB0E33-AAFA-4E41-B1DE-3BCE4D328AC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9087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8E3F0-ACCD-49E2-AC2A-A1018D9BB96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2033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98C67-441B-4475-B6A1-6F0EE1A4ABE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5935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E915D-4383-4E2A-9559-ECD576126DF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8710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0DE2F-26CD-48CE-B22A-8EDC604BC3A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893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5B9402-9B73-4CDB-91C1-F8ADB7B953B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200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21153B-CB7F-47C4-BF26-A53E473C445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665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ECA6DC-D691-4F1C-92F0-116C5B3E668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2586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97E47A-B8FC-49AA-91F3-85ADE1011B3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23489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178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6C35FAF-67A9-4969-B0E7-2199CF3B6E91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0" name="WordArt 20"/>
          <p:cNvSpPr>
            <a:spLocks noChangeArrowheads="1" noChangeShapeType="1" noTextEdit="1"/>
          </p:cNvSpPr>
          <p:nvPr/>
        </p:nvSpPr>
        <p:spPr bwMode="auto">
          <a:xfrm rot="20146572">
            <a:off x="1026716" y="1257111"/>
            <a:ext cx="4679950" cy="1846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Harlow Solid Italic"/>
              </a:rPr>
              <a:t>Tributo a</a:t>
            </a:r>
          </a:p>
          <a:p>
            <a:pPr algn="ctr"/>
            <a:r>
              <a:rPr lang="es-ES" sz="4800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Harlow Solid Italic"/>
              </a:rPr>
              <a:t>Andrea </a:t>
            </a:r>
            <a:r>
              <a:rPr lang="es-ES" sz="4800" kern="10" dirty="0" err="1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Harlow Solid Italic"/>
              </a:rPr>
              <a:t>Bocelli</a:t>
            </a:r>
            <a:endParaRPr lang="es-ES" sz="4800" kern="10" dirty="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Harlow Solid Italic"/>
            </a:endParaRPr>
          </a:p>
        </p:txBody>
      </p:sp>
      <p:pic>
        <p:nvPicPr>
          <p:cNvPr id="20501" name="Picture 21" descr="Figur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88913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2" name="Picture 22" descr="Figura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3" name="Picture 23" descr="Figura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16890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4" name="Picture 24" descr="Figura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313363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7" name="Picture 27" descr="Barra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030913" y="3328987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8" name="Picture 28" descr="Barra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01912" y="3328987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9" name="Picture 29" descr="Barra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692275" y="404813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0" name="Picture 30" descr="Barra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692275" y="6443663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1" name="WordArt 31"/>
          <p:cNvSpPr>
            <a:spLocks noChangeArrowheads="1" noChangeShapeType="1" noTextEdit="1"/>
          </p:cNvSpPr>
          <p:nvPr/>
        </p:nvSpPr>
        <p:spPr bwMode="auto">
          <a:xfrm>
            <a:off x="3132138" y="4724400"/>
            <a:ext cx="4606925" cy="768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kern="10">
              <a:ln w="19050">
                <a:solidFill>
                  <a:srgbClr val="FF9900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rial"/>
              <a:cs typeface="Arial"/>
            </a:endParaRPr>
          </a:p>
          <a:p>
            <a:pPr algn="ctr"/>
            <a:r>
              <a:rPr lang="es-ES" kern="1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"/>
                <a:cs typeface="Arial"/>
              </a:rPr>
              <a:t>Música: Contigo partiré. . .</a:t>
            </a:r>
          </a:p>
        </p:txBody>
      </p:sp>
      <p:sp>
        <p:nvSpPr>
          <p:cNvPr id="20514" name="Text Box 34"/>
          <p:cNvSpPr txBox="1">
            <a:spLocks noChangeArrowheads="1"/>
          </p:cNvSpPr>
          <p:nvPr/>
        </p:nvSpPr>
        <p:spPr bwMode="auto">
          <a:xfrm>
            <a:off x="1331913" y="4997450"/>
            <a:ext cx="2159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PE" sz="2800" b="1">
                <a:solidFill>
                  <a:srgbClr val="FF9933"/>
                </a:solidFill>
              </a:rPr>
              <a:t>((Audio))</a:t>
            </a:r>
            <a:endParaRPr lang="es-ES" sz="2800" b="1">
              <a:solidFill>
                <a:srgbClr val="FF9933"/>
              </a:solidFill>
            </a:endParaRPr>
          </a:p>
        </p:txBody>
      </p:sp>
    </p:spTree>
  </p:cSld>
  <p:clrMapOvr>
    <a:masterClrMapping/>
  </p:clrMapOvr>
  <p:transition spd="slow" advTm="4500">
    <p:fade/>
    <p:sndAc>
      <p:stSnd>
        <p:snd r:embed="rId2" name="Ernesto_Cortazar___Dying_Of_Love_s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68313" y="404813"/>
            <a:ext cx="8135937" cy="6192837"/>
          </a:xfrm>
          <a:prstGeom prst="rect">
            <a:avLst/>
          </a:prstGeom>
          <a:solidFill>
            <a:schemeClr val="tx1"/>
          </a:solidFill>
          <a:ln w="76200" cmpd="tri">
            <a:solidFill>
              <a:srgbClr val="66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_tradnl"/>
          </a:p>
        </p:txBody>
      </p:sp>
      <p:pic>
        <p:nvPicPr>
          <p:cNvPr id="12292" name="Picture 4" descr="bocelliC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692150"/>
            <a:ext cx="3192463" cy="4321175"/>
          </a:xfrm>
          <a:prstGeom prst="rect">
            <a:avLst/>
          </a:prstGeom>
          <a:noFill/>
          <a:ln w="76200" cmpd="tri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611188" y="6165850"/>
            <a:ext cx="4608512" cy="1428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5002213" y="620713"/>
            <a:ext cx="217487" cy="56880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4325938" y="692150"/>
            <a:ext cx="4032250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0066FF"/>
                </a:solidFill>
              </a:rPr>
              <a:t>Desde muy joven Andrea Bocelli amó la música. </a:t>
            </a:r>
          </a:p>
          <a:p>
            <a:endParaRPr lang="es-ES" sz="1400" b="1">
              <a:solidFill>
                <a:srgbClr val="0066FF"/>
              </a:solidFill>
            </a:endParaRPr>
          </a:p>
          <a:p>
            <a:r>
              <a:rPr lang="es-ES" sz="1400" b="1">
                <a:solidFill>
                  <a:srgbClr val="0066FF"/>
                </a:solidFill>
              </a:rPr>
              <a:t>Tenía apenas 6 años cuando comenzó a tocar piano e influenciado por sus padres estudió flauta y saxofón.</a:t>
            </a:r>
          </a:p>
          <a:p>
            <a:endParaRPr lang="es-ES" sz="1400" b="1">
              <a:solidFill>
                <a:srgbClr val="0066FF"/>
              </a:solidFill>
            </a:endParaRPr>
          </a:p>
          <a:p>
            <a:r>
              <a:rPr lang="es-ES" sz="1400" b="1">
                <a:solidFill>
                  <a:srgbClr val="0066FF"/>
                </a:solidFill>
              </a:rPr>
              <a:t>Nacido con glaucoma, Bocelli perdió totalmente la vista a los 12 años después de una hemorragia cerebral sufrida como consecuencia de un encontronazo en un partido de fútbol.</a:t>
            </a:r>
          </a:p>
          <a:p>
            <a:endParaRPr lang="es-ES" sz="1400" b="1">
              <a:solidFill>
                <a:srgbClr val="0066FF"/>
              </a:solidFill>
            </a:endParaRPr>
          </a:p>
          <a:p>
            <a:r>
              <a:rPr lang="es-ES" sz="1400" b="1">
                <a:solidFill>
                  <a:srgbClr val="0066FF"/>
                </a:solidFill>
              </a:rPr>
              <a:t>Pero afortunadamente, la tragedia no le impidió abrazar su pasión: la música. </a:t>
            </a:r>
          </a:p>
          <a:p>
            <a:endParaRPr lang="es-ES" sz="1400" b="1">
              <a:solidFill>
                <a:srgbClr val="0066FF"/>
              </a:solidFill>
            </a:endParaRPr>
          </a:p>
          <a:p>
            <a:r>
              <a:rPr lang="es-ES" sz="1400" b="1">
                <a:solidFill>
                  <a:srgbClr val="0066FF"/>
                </a:solidFill>
              </a:rPr>
              <a:t>Mas bien por el contrario, continuó sus estudios de derecho y ejerció en los tribunales.</a:t>
            </a:r>
          </a:p>
          <a:p>
            <a:endParaRPr lang="es-ES" sz="1400" b="1">
              <a:solidFill>
                <a:srgbClr val="0066FF"/>
              </a:solidFill>
            </a:endParaRPr>
          </a:p>
        </p:txBody>
      </p:sp>
      <p:pic>
        <p:nvPicPr>
          <p:cNvPr id="12299" name="Picture 11" descr="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229225"/>
            <a:ext cx="3022600" cy="85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0" name="Picture 12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692275" y="6443663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468313" y="404813"/>
            <a:ext cx="8135937" cy="6192837"/>
          </a:xfrm>
          <a:prstGeom prst="rect">
            <a:avLst/>
          </a:prstGeom>
          <a:solidFill>
            <a:schemeClr val="tx1"/>
          </a:solidFill>
          <a:ln w="76200" cmpd="tri">
            <a:solidFill>
              <a:srgbClr val="66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_tradnl"/>
          </a:p>
        </p:txBody>
      </p:sp>
      <p:pic>
        <p:nvPicPr>
          <p:cNvPr id="22531" name="Picture 3" descr="bocelliC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692150"/>
            <a:ext cx="3192463" cy="4321175"/>
          </a:xfrm>
          <a:prstGeom prst="rect">
            <a:avLst/>
          </a:prstGeom>
          <a:noFill/>
          <a:ln w="76200" cmpd="tri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611188" y="6165850"/>
            <a:ext cx="4608512" cy="1428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5002213" y="620713"/>
            <a:ext cx="217487" cy="56880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4211638" y="1125538"/>
            <a:ext cx="3676650" cy="370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0066FF"/>
                </a:solidFill>
              </a:rPr>
              <a:t>Después de un encuentro con el legendario tenor Franco Corelli, el joven Bocelli comenzó a frecuentar sus aulas; simultáneamente ganaba dinero tocando el piano en bares y clubes nocturnos.</a:t>
            </a:r>
          </a:p>
          <a:p>
            <a:endParaRPr lang="es-ES" sz="1400" b="1">
              <a:solidFill>
                <a:srgbClr val="0066FF"/>
              </a:solidFill>
            </a:endParaRPr>
          </a:p>
          <a:p>
            <a:r>
              <a:rPr lang="es-ES" sz="1400" b="1">
                <a:solidFill>
                  <a:srgbClr val="0066FF"/>
                </a:solidFill>
              </a:rPr>
              <a:t>En 1992 el cantante Zucchero descubrió al cantante y lo presentó a Pavarotti. De inmediato el famoso tenor quiso grabar con el joven “Miserere”, una canción que Luciano había escrito conjuntamente con Bono. </a:t>
            </a:r>
          </a:p>
          <a:p>
            <a:endParaRPr lang="es-ES" sz="1400" b="1">
              <a:solidFill>
                <a:srgbClr val="0066FF"/>
              </a:solidFill>
            </a:endParaRPr>
          </a:p>
          <a:p>
            <a:r>
              <a:rPr lang="es-ES" sz="1400" b="1">
                <a:solidFill>
                  <a:srgbClr val="0066FF"/>
                </a:solidFill>
              </a:rPr>
              <a:t>Este fue el inicio de una carrera fulgurante que tuvo la particularidad de combinar dos universos: la música clásica  y la moderna.</a:t>
            </a:r>
          </a:p>
        </p:txBody>
      </p:sp>
      <p:pic>
        <p:nvPicPr>
          <p:cNvPr id="22535" name="Picture 7" descr="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229225"/>
            <a:ext cx="3022600" cy="85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6" name="Picture 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692275" y="6443663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468313" y="404813"/>
            <a:ext cx="8135937" cy="6192837"/>
          </a:xfrm>
          <a:prstGeom prst="rect">
            <a:avLst/>
          </a:prstGeom>
          <a:solidFill>
            <a:schemeClr val="tx1"/>
          </a:solidFill>
          <a:ln w="76200" cmpd="tri">
            <a:solidFill>
              <a:srgbClr val="6600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_tradnl"/>
          </a:p>
        </p:txBody>
      </p:sp>
      <p:pic>
        <p:nvPicPr>
          <p:cNvPr id="26627" name="Picture 3" descr="bocelliC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692150"/>
            <a:ext cx="3192463" cy="4321175"/>
          </a:xfrm>
          <a:prstGeom prst="rect">
            <a:avLst/>
          </a:prstGeom>
          <a:noFill/>
          <a:ln w="76200" cmpd="tri">
            <a:solidFill>
              <a:srgbClr val="66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611188" y="6165850"/>
            <a:ext cx="4608512" cy="1428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5002213" y="620713"/>
            <a:ext cx="217487" cy="56880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4419600" y="1341438"/>
            <a:ext cx="3392488" cy="307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400" b="1">
                <a:solidFill>
                  <a:srgbClr val="0066FF"/>
                </a:solidFill>
              </a:rPr>
              <a:t>Poseedor de una voz que cala muy profundamente en nuestro corazón. Andrea Bocelli es un artista único, versátil e innovador. </a:t>
            </a:r>
          </a:p>
          <a:p>
            <a:endParaRPr lang="es-ES" sz="1400" b="1">
              <a:solidFill>
                <a:srgbClr val="0066FF"/>
              </a:solidFill>
            </a:endParaRPr>
          </a:p>
          <a:p>
            <a:r>
              <a:rPr lang="es-ES" sz="1400" b="1">
                <a:solidFill>
                  <a:srgbClr val="0066FF"/>
                </a:solidFill>
              </a:rPr>
              <a:t>En el área de la música pop es una de las voces más queridas por el público; y en la música clásica, es el cantante que más discos ha vendido en toda la historia.</a:t>
            </a:r>
          </a:p>
          <a:p>
            <a:endParaRPr lang="es-ES" sz="1400" b="1">
              <a:solidFill>
                <a:srgbClr val="0066FF"/>
              </a:solidFill>
            </a:endParaRPr>
          </a:p>
          <a:p>
            <a:r>
              <a:rPr lang="es-ES" sz="1400" b="1">
                <a:solidFill>
                  <a:srgbClr val="0066FF"/>
                </a:solidFill>
              </a:rPr>
              <a:t>Desde que se dio a conocer en los años 90, ya vendió más de 50 millones de discos en el mundo.</a:t>
            </a:r>
            <a:endParaRPr lang="pt-BR" sz="1400" b="1">
              <a:solidFill>
                <a:srgbClr val="0066FF"/>
              </a:solidFill>
            </a:endParaRPr>
          </a:p>
        </p:txBody>
      </p:sp>
      <p:pic>
        <p:nvPicPr>
          <p:cNvPr id="26631" name="Picture 7" descr="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229225"/>
            <a:ext cx="3022600" cy="85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2" name="Picture 8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692275" y="6443663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468313" y="476250"/>
            <a:ext cx="8351837" cy="60483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_tradnl"/>
          </a:p>
        </p:txBody>
      </p:sp>
      <p:pic>
        <p:nvPicPr>
          <p:cNvPr id="2052" name="Picture 4" descr="news_a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4035425" cy="511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435600" y="4005263"/>
            <a:ext cx="3049588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CC66FF"/>
                </a:solidFill>
              </a:rPr>
              <a:t>Cuando estoy solo </a:t>
            </a:r>
          </a:p>
          <a:p>
            <a:r>
              <a:rPr lang="es-ES" sz="1400">
                <a:solidFill>
                  <a:srgbClr val="CC66FF"/>
                </a:solidFill>
              </a:rPr>
              <a:t>sueño con el horizonte</a:t>
            </a:r>
          </a:p>
          <a:p>
            <a:r>
              <a:rPr lang="es-ES" sz="1400">
                <a:solidFill>
                  <a:srgbClr val="CC66FF"/>
                </a:solidFill>
              </a:rPr>
              <a:t>y faltan las palabras..</a:t>
            </a:r>
          </a:p>
          <a:p>
            <a:r>
              <a:rPr lang="es-ES" sz="1400">
                <a:solidFill>
                  <a:srgbClr val="CC66FF"/>
                </a:solidFill>
              </a:rPr>
              <a:t>se que no hay luz en un cuarto</a:t>
            </a:r>
          </a:p>
          <a:p>
            <a:r>
              <a:rPr lang="es-ES" sz="1400">
                <a:solidFill>
                  <a:srgbClr val="CC66FF"/>
                </a:solidFill>
              </a:rPr>
              <a:t>cuando falta el sol</a:t>
            </a:r>
          </a:p>
          <a:p>
            <a:r>
              <a:rPr lang="es-ES" sz="1400">
                <a:solidFill>
                  <a:srgbClr val="CC66FF"/>
                </a:solidFill>
              </a:rPr>
              <a:t>si no te tengo </a:t>
            </a:r>
            <a:r>
              <a:rPr lang="es-ES" sz="1400" b="1">
                <a:solidFill>
                  <a:srgbClr val="CC66FF"/>
                </a:solidFill>
              </a:rPr>
              <a:t>conmigo</a:t>
            </a:r>
            <a:r>
              <a:rPr lang="es-ES" sz="1400">
                <a:solidFill>
                  <a:srgbClr val="CC66FF"/>
                </a:solidFill>
              </a:rPr>
              <a:t>, </a:t>
            </a:r>
            <a:r>
              <a:rPr lang="es-ES" sz="1400" b="1">
                <a:solidFill>
                  <a:srgbClr val="CC66FF"/>
                </a:solidFill>
              </a:rPr>
              <a:t>conmigo…</a:t>
            </a:r>
            <a:endParaRPr lang="pt-BR" sz="1400" b="1">
              <a:solidFill>
                <a:srgbClr val="CC66FF"/>
              </a:solidFill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5449888" y="1989138"/>
            <a:ext cx="3009900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CC66FF"/>
                </a:solidFill>
              </a:rPr>
              <a:t>Quando sono solo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sogno all'orizzonte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e mancan le parole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si lo so che non c'è luce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in una stanza quando manca il sole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se non ci sei tu </a:t>
            </a: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me, </a:t>
            </a: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me …</a:t>
            </a:r>
            <a:r>
              <a:rPr lang="pt-BR" sz="1400">
                <a:solidFill>
                  <a:srgbClr val="CC66FF"/>
                </a:solidFill>
              </a:rPr>
              <a:t> </a:t>
            </a:r>
          </a:p>
        </p:txBody>
      </p:sp>
      <p:pic>
        <p:nvPicPr>
          <p:cNvPr id="2060" name="Picture 12" descr="music_b0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45125"/>
            <a:ext cx="8351837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5632450" y="981075"/>
            <a:ext cx="19748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000">
                <a:solidFill>
                  <a:srgbClr val="CC66FF"/>
                </a:solidFill>
                <a:latin typeface="Comic Sans MS" pitchFamily="66" charset="0"/>
              </a:rPr>
              <a:t>Con Te  Partirò</a:t>
            </a:r>
          </a:p>
        </p:txBody>
      </p:sp>
      <p:pic>
        <p:nvPicPr>
          <p:cNvPr id="2062" name="Picture 14" descr="Barr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156325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5234">
    <p:sndAc>
      <p:stSnd loop="1">
        <p:snd r:embed="rId2" name="Andrea Bocelli - Con Te Partiro men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1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7" grpId="0"/>
      <p:bldP spid="2061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395288" y="333375"/>
            <a:ext cx="8353425" cy="61912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_tradnl"/>
          </a:p>
        </p:txBody>
      </p:sp>
      <p:pic>
        <p:nvPicPr>
          <p:cNvPr id="5124" name="Picture 4" descr="Lov_11203938_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4248150" cy="511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545138" y="4149725"/>
            <a:ext cx="2616200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CC66FF"/>
                </a:solidFill>
              </a:rPr>
              <a:t>Desde la ventana</a:t>
            </a:r>
          </a:p>
          <a:p>
            <a:r>
              <a:rPr lang="es-ES" sz="1400">
                <a:solidFill>
                  <a:srgbClr val="CC66FF"/>
                </a:solidFill>
              </a:rPr>
              <a:t>muestro mi corazón a todos;</a:t>
            </a:r>
          </a:p>
          <a:p>
            <a:r>
              <a:rPr lang="es-ES" sz="1400">
                <a:solidFill>
                  <a:srgbClr val="CC66FF"/>
                </a:solidFill>
              </a:rPr>
              <a:t>está iluminado; </a:t>
            </a:r>
          </a:p>
          <a:p>
            <a:r>
              <a:rPr lang="es-ES" sz="1400">
                <a:solidFill>
                  <a:srgbClr val="CC66FF"/>
                </a:solidFill>
              </a:rPr>
              <a:t>encerrada dentro de mi</a:t>
            </a:r>
          </a:p>
          <a:p>
            <a:r>
              <a:rPr lang="es-ES" sz="1400">
                <a:solidFill>
                  <a:srgbClr val="CC66FF"/>
                </a:solidFill>
              </a:rPr>
              <a:t>está la luz que</a:t>
            </a:r>
          </a:p>
          <a:p>
            <a:r>
              <a:rPr lang="es-ES" sz="1400">
                <a:solidFill>
                  <a:srgbClr val="CC66FF"/>
                </a:solidFill>
              </a:rPr>
              <a:t>fue encontrada en el camino</a:t>
            </a:r>
            <a:r>
              <a:rPr lang="pt-BR" sz="1400">
                <a:solidFill>
                  <a:srgbClr val="CC66FF"/>
                </a:solidFill>
              </a:rPr>
              <a:t>... 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5508625" y="1844675"/>
            <a:ext cx="2320925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CC66FF"/>
                </a:solidFill>
              </a:rPr>
              <a:t>Su le finestre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mostra a tutti il mio cuore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che hai acceso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chiudi dentro me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la luce che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hai incontrato per strada…</a:t>
            </a:r>
            <a:r>
              <a:rPr lang="pt-BR" sz="1400">
                <a:solidFill>
                  <a:srgbClr val="CC66FF"/>
                </a:solidFill>
              </a:rPr>
              <a:t> </a:t>
            </a:r>
          </a:p>
        </p:txBody>
      </p:sp>
      <p:pic>
        <p:nvPicPr>
          <p:cNvPr id="5129" name="Picture 9" descr="music_b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45125"/>
            <a:ext cx="82804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02138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18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323850" y="333375"/>
            <a:ext cx="8424863" cy="61198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_tradnl"/>
          </a:p>
        </p:txBody>
      </p:sp>
      <p:pic>
        <p:nvPicPr>
          <p:cNvPr id="6148" name="Picture 4" descr="Antwerpen121106_1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4608513" cy="547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323850" y="6021388"/>
            <a:ext cx="5111750" cy="431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6011863" y="2205038"/>
            <a:ext cx="2347912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te … </a:t>
            </a:r>
            <a:r>
              <a:rPr lang="es-ES" sz="1400">
                <a:solidFill>
                  <a:srgbClr val="CC66FF"/>
                </a:solidFill>
              </a:rPr>
              <a:t> partirò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paesi che non ho mai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veduto e vissuto </a:t>
            </a: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te</a:t>
            </a:r>
            <a:r>
              <a:rPr lang="es-ES" sz="1400">
                <a:solidFill>
                  <a:srgbClr val="CC66FF"/>
                </a:solidFill>
              </a:rPr>
              <a:t/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adesso si li vivrò</a:t>
            </a:r>
            <a:r>
              <a:rPr lang="pt-BR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te</a:t>
            </a:r>
            <a:r>
              <a:rPr lang="es-ES"/>
              <a:t> …</a:t>
            </a:r>
            <a:endParaRPr lang="pt-BR"/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5940425" y="3860800"/>
            <a:ext cx="2390775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CC66FF"/>
                </a:solidFill>
              </a:rPr>
              <a:t>Hora de decir adiós</a:t>
            </a:r>
          </a:p>
          <a:p>
            <a:r>
              <a:rPr lang="pt-BR" sz="1400">
                <a:solidFill>
                  <a:srgbClr val="CC66FF"/>
                </a:solidFill>
              </a:rPr>
              <a:t>(Contigo partiré)</a:t>
            </a:r>
          </a:p>
          <a:p>
            <a:r>
              <a:rPr lang="pt-BR" sz="1400">
                <a:solidFill>
                  <a:srgbClr val="CC66FF"/>
                </a:solidFill>
              </a:rPr>
              <a:t>Países que yo nunca habría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visto o vivido,</a:t>
            </a:r>
          </a:p>
          <a:p>
            <a:r>
              <a:rPr lang="pt-BR" sz="1400">
                <a:solidFill>
                  <a:srgbClr val="CC66FF"/>
                </a:solidFill>
              </a:rPr>
              <a:t>ahora si los viviré contigo...</a:t>
            </a:r>
          </a:p>
        </p:txBody>
      </p:sp>
      <p:pic>
        <p:nvPicPr>
          <p:cNvPr id="6154" name="Picture 10" descr="music_b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45125"/>
            <a:ext cx="8424863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02138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300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61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95288" y="404813"/>
            <a:ext cx="8353425" cy="60483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_tradnl"/>
          </a:p>
        </p:txBody>
      </p:sp>
      <p:pic>
        <p:nvPicPr>
          <p:cNvPr id="7172" name="Picture 4" descr="p54803tubxo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333375"/>
            <a:ext cx="4167187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395288" y="6165850"/>
            <a:ext cx="4248150" cy="1428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4427538" y="333375"/>
            <a:ext cx="215900" cy="61198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5341938" y="1844675"/>
            <a:ext cx="1966912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CC66FF"/>
                </a:solidFill>
              </a:rPr>
              <a:t>… partirò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su navi per mari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che io lo so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no no non esistono più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te</a:t>
            </a:r>
            <a:r>
              <a:rPr lang="es-ES" sz="1400">
                <a:solidFill>
                  <a:srgbClr val="CC66FF"/>
                </a:solidFill>
              </a:rPr>
              <a:t> io li vivrò…</a:t>
            </a:r>
            <a:endParaRPr lang="pt-BR" sz="1400">
              <a:solidFill>
                <a:srgbClr val="CC66FF"/>
              </a:solidFill>
            </a:endParaRP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5219700" y="3716338"/>
            <a:ext cx="2430463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CC66FF"/>
                </a:solidFill>
              </a:rPr>
              <a:t>Contigo partiré</a:t>
            </a:r>
          </a:p>
          <a:p>
            <a:r>
              <a:rPr lang="pt-BR" sz="1400">
                <a:solidFill>
                  <a:srgbClr val="CC66FF"/>
                </a:solidFill>
              </a:rPr>
              <a:t>en navíos hacia mares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eso lo se,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no, no, ellos no existen mas,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Contigo los viviré... </a:t>
            </a:r>
          </a:p>
        </p:txBody>
      </p:sp>
      <p:pic>
        <p:nvPicPr>
          <p:cNvPr id="7180" name="Picture 12" descr="music_b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45125"/>
            <a:ext cx="8351837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02138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20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7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539750" y="404813"/>
            <a:ext cx="8135938" cy="60483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_tradnl"/>
          </a:p>
        </p:txBody>
      </p:sp>
      <p:pic>
        <p:nvPicPr>
          <p:cNvPr id="8199" name="Picture 7" descr="Andrea-Bocelli-Amore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3887787" cy="510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4932363" y="1196975"/>
            <a:ext cx="2921000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CC66FF"/>
                </a:solidFill>
              </a:rPr>
              <a:t>Quando sei lontana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sogna all'orizzonte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e mancan le parole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e io si lo so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che sei </a:t>
            </a: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me </a:t>
            </a: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me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tu mia luna tu sei qui </a:t>
            </a: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me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mio sole tu sei qui </a:t>
            </a: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me </a:t>
            </a: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me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me </a:t>
            </a: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me…</a:t>
            </a:r>
            <a:r>
              <a:rPr lang="pt-BR" sz="1400">
                <a:solidFill>
                  <a:srgbClr val="CC66FF"/>
                </a:solidFill>
              </a:rPr>
              <a:t> 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932363" y="3573463"/>
            <a:ext cx="2873375" cy="179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CC66FF"/>
                </a:solidFill>
              </a:rPr>
              <a:t>Cuando estás lejana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Yo sueño com el horizonte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y faltan las palabras,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y yo si, yo lo se</a:t>
            </a:r>
          </a:p>
          <a:p>
            <a:r>
              <a:rPr lang="pt-BR" sz="1400">
                <a:solidFill>
                  <a:srgbClr val="CC66FF"/>
                </a:solidFill>
              </a:rPr>
              <a:t>que estás conmigo, conmigo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tú, mi luna, tú estás aqui conmigo,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mi sol, tú estás aqui conmigo,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conmigo, conmigo, conmigo... </a:t>
            </a:r>
          </a:p>
        </p:txBody>
      </p:sp>
      <p:pic>
        <p:nvPicPr>
          <p:cNvPr id="8203" name="Picture 11" descr="music_b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" y="5445125"/>
            <a:ext cx="8278813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02138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26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8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8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395288" y="333375"/>
            <a:ext cx="8353425" cy="611981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_tradnl"/>
          </a:p>
        </p:txBody>
      </p:sp>
      <p:pic>
        <p:nvPicPr>
          <p:cNvPr id="10244" name="Picture 4" descr="Andrea-Bocelli-bv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333375"/>
            <a:ext cx="4238625" cy="504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5580063" y="1844675"/>
            <a:ext cx="203517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te</a:t>
            </a:r>
            <a:r>
              <a:rPr lang="es-ES" sz="1400">
                <a:solidFill>
                  <a:srgbClr val="CC66FF"/>
                </a:solidFill>
              </a:rPr>
              <a:t>  … partirò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paesi che non ho mai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veduto e vissuto </a:t>
            </a: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te</a:t>
            </a:r>
            <a:r>
              <a:rPr lang="es-ES" sz="1400">
                <a:solidFill>
                  <a:srgbClr val="CC66FF"/>
                </a:solidFill>
              </a:rPr>
              <a:t/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adesso sì le vivrò…</a:t>
            </a:r>
            <a:r>
              <a:rPr lang="pt-BR" sz="1400">
                <a:solidFill>
                  <a:srgbClr val="CC66FF"/>
                </a:solidFill>
              </a:rPr>
              <a:t> 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5508625" y="3789363"/>
            <a:ext cx="2390775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CC66FF"/>
                </a:solidFill>
              </a:rPr>
              <a:t>Hora de decir adiós</a:t>
            </a:r>
          </a:p>
          <a:p>
            <a:r>
              <a:rPr lang="pt-BR" sz="1400">
                <a:solidFill>
                  <a:srgbClr val="CC66FF"/>
                </a:solidFill>
              </a:rPr>
              <a:t>(Contigo partiré)</a:t>
            </a:r>
          </a:p>
          <a:p>
            <a:r>
              <a:rPr lang="pt-BR" sz="1400">
                <a:solidFill>
                  <a:srgbClr val="CC66FF"/>
                </a:solidFill>
              </a:rPr>
              <a:t>Países que yo nunca habría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visto o vivido,</a:t>
            </a:r>
          </a:p>
          <a:p>
            <a:r>
              <a:rPr lang="pt-BR" sz="1400">
                <a:solidFill>
                  <a:srgbClr val="CC66FF"/>
                </a:solidFill>
              </a:rPr>
              <a:t>ahora si los viviré contigo...</a:t>
            </a:r>
          </a:p>
        </p:txBody>
      </p:sp>
      <p:pic>
        <p:nvPicPr>
          <p:cNvPr id="10249" name="Picture 9" descr="music_b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45125"/>
            <a:ext cx="8353425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02138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25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102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102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102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395288" y="476250"/>
            <a:ext cx="8280400" cy="597693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_tradnl"/>
          </a:p>
        </p:txBody>
      </p:sp>
      <p:pic>
        <p:nvPicPr>
          <p:cNvPr id="4100" name="Picture 4" descr="Andrea-Bocelli-bv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43211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5435600" y="2057400"/>
            <a:ext cx="1966913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te … </a:t>
            </a:r>
            <a:r>
              <a:rPr lang="es-ES" sz="1400">
                <a:solidFill>
                  <a:srgbClr val="CC66FF"/>
                </a:solidFill>
              </a:rPr>
              <a:t> partirò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su navi per mari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che io lo so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no no non esistono più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te</a:t>
            </a:r>
            <a:r>
              <a:rPr lang="es-ES" sz="1400">
                <a:solidFill>
                  <a:srgbClr val="CC66FF"/>
                </a:solidFill>
              </a:rPr>
              <a:t> io li rivivrò</a:t>
            </a:r>
            <a:r>
              <a:rPr lang="pt-BR" sz="1400">
                <a:solidFill>
                  <a:srgbClr val="CC66FF"/>
                </a:solidFill>
              </a:rPr>
              <a:t> ...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5343525" y="4003675"/>
            <a:ext cx="2430463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CC66FF"/>
                </a:solidFill>
              </a:rPr>
              <a:t>Contigo partiré</a:t>
            </a:r>
          </a:p>
          <a:p>
            <a:r>
              <a:rPr lang="pt-BR" sz="1400">
                <a:solidFill>
                  <a:srgbClr val="CC66FF"/>
                </a:solidFill>
              </a:rPr>
              <a:t>en navíos hacia mares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eso lo se,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no, no, ellos no existen mas,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Contigo los viviré...</a:t>
            </a:r>
            <a:r>
              <a:rPr lang="pt-BR" sz="1400"/>
              <a:t> </a:t>
            </a:r>
          </a:p>
        </p:txBody>
      </p:sp>
      <p:pic>
        <p:nvPicPr>
          <p:cNvPr id="4105" name="Picture 9" descr="music_b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45125"/>
            <a:ext cx="8208962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021388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23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4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539750" y="404813"/>
            <a:ext cx="8208963" cy="60483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_tradnl"/>
          </a:p>
        </p:txBody>
      </p:sp>
      <p:pic>
        <p:nvPicPr>
          <p:cNvPr id="11268" name="Picture 4" descr="panch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4032250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5272088" y="765175"/>
            <a:ext cx="1966912" cy="200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te … </a:t>
            </a:r>
            <a:r>
              <a:rPr lang="es-ES" sz="1400">
                <a:solidFill>
                  <a:srgbClr val="CC66FF"/>
                </a:solidFill>
              </a:rPr>
              <a:t> partirò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su navi per mari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che io lo so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>
                <a:solidFill>
                  <a:srgbClr val="CC66FF"/>
                </a:solidFill>
              </a:rPr>
              <a:t>no no non esistono più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te</a:t>
            </a:r>
            <a:r>
              <a:rPr lang="es-ES" sz="1400">
                <a:solidFill>
                  <a:srgbClr val="CC66FF"/>
                </a:solidFill>
              </a:rPr>
              <a:t> io li rivivrò</a:t>
            </a:r>
            <a:br>
              <a:rPr lang="es-ES" sz="1400">
                <a:solidFill>
                  <a:srgbClr val="CC66FF"/>
                </a:solidFill>
              </a:rPr>
            </a:b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te</a:t>
            </a:r>
            <a:r>
              <a:rPr lang="es-ES" sz="1400">
                <a:solidFill>
                  <a:srgbClr val="CC66FF"/>
                </a:solidFill>
              </a:rPr>
              <a:t> partirò…</a:t>
            </a:r>
            <a:br>
              <a:rPr lang="es-ES" sz="1400">
                <a:solidFill>
                  <a:srgbClr val="CC66FF"/>
                </a:solidFill>
              </a:rPr>
            </a:br>
            <a:endParaRPr lang="es-ES" sz="1400">
              <a:solidFill>
                <a:srgbClr val="CC66FF"/>
              </a:solidFill>
            </a:endParaRPr>
          </a:p>
          <a:p>
            <a:endParaRPr lang="es-ES" sz="1400">
              <a:solidFill>
                <a:srgbClr val="CC66FF"/>
              </a:solidFill>
            </a:endParaRPr>
          </a:p>
          <a:p>
            <a:r>
              <a:rPr lang="es-ES" sz="1400">
                <a:solidFill>
                  <a:srgbClr val="CC66FF"/>
                </a:solidFill>
              </a:rPr>
              <a:t>Io </a:t>
            </a:r>
            <a:r>
              <a:rPr lang="es-ES" sz="1400" b="1">
                <a:solidFill>
                  <a:srgbClr val="CC66FF"/>
                </a:solidFill>
              </a:rPr>
              <a:t>con</a:t>
            </a:r>
            <a:r>
              <a:rPr lang="es-ES" sz="1400">
                <a:solidFill>
                  <a:srgbClr val="CC66FF"/>
                </a:solidFill>
              </a:rPr>
              <a:t> </a:t>
            </a:r>
            <a:r>
              <a:rPr lang="es-ES" sz="1400" b="1">
                <a:solidFill>
                  <a:srgbClr val="CC66FF"/>
                </a:solidFill>
              </a:rPr>
              <a:t>te !</a:t>
            </a:r>
            <a:endParaRPr lang="pt-BR" sz="1400" b="1">
              <a:solidFill>
                <a:srgbClr val="CC66FF"/>
              </a:solidFill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5253038" y="3141663"/>
            <a:ext cx="2430462" cy="200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CC66FF"/>
                </a:solidFill>
              </a:rPr>
              <a:t>Contigo partiré</a:t>
            </a:r>
          </a:p>
          <a:p>
            <a:r>
              <a:rPr lang="pt-BR" sz="1400">
                <a:solidFill>
                  <a:srgbClr val="CC66FF"/>
                </a:solidFill>
              </a:rPr>
              <a:t>en navíos hacia mares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eso lo se,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no, no, ellos no existen mas,</a:t>
            </a:r>
            <a:br>
              <a:rPr lang="pt-BR" sz="1400">
                <a:solidFill>
                  <a:srgbClr val="CC66FF"/>
                </a:solidFill>
              </a:rPr>
            </a:br>
            <a:r>
              <a:rPr lang="pt-BR" sz="1400">
                <a:solidFill>
                  <a:srgbClr val="CC66FF"/>
                </a:solidFill>
              </a:rPr>
              <a:t>Contigo los viviré... </a:t>
            </a:r>
          </a:p>
          <a:p>
            <a:r>
              <a:rPr lang="pt-BR" sz="1400">
                <a:solidFill>
                  <a:srgbClr val="CC66FF"/>
                </a:solidFill>
              </a:rPr>
              <a:t>Contigo partiré</a:t>
            </a:r>
          </a:p>
          <a:p>
            <a:endParaRPr lang="pt-BR" sz="1400">
              <a:solidFill>
                <a:srgbClr val="CC66FF"/>
              </a:solidFill>
            </a:endParaRPr>
          </a:p>
          <a:p>
            <a:endParaRPr lang="pt-BR" sz="1400">
              <a:solidFill>
                <a:srgbClr val="CC66FF"/>
              </a:solidFill>
            </a:endParaRPr>
          </a:p>
          <a:p>
            <a:r>
              <a:rPr lang="pt-BR" sz="1400">
                <a:solidFill>
                  <a:srgbClr val="CC66FF"/>
                </a:solidFill>
              </a:rPr>
              <a:t>Yo contigo !. </a:t>
            </a:r>
          </a:p>
        </p:txBody>
      </p:sp>
      <p:pic>
        <p:nvPicPr>
          <p:cNvPr id="11273" name="Picture 9" descr="music_b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794375"/>
            <a:ext cx="8208963" cy="65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Barr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092825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6" name="Picture 12" descr="ycoeur0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941888"/>
            <a:ext cx="809625" cy="80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6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112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112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11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112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395288" y="288925"/>
            <a:ext cx="8424862" cy="6019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9222" name="Picture 6" descr="Barr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825" y="539750"/>
            <a:ext cx="5715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Antwerpen121106_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77888"/>
            <a:ext cx="7632700" cy="543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7451725" y="6553200"/>
            <a:ext cx="184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s-ES" sz="1400" b="1"/>
          </a:p>
        </p:txBody>
      </p:sp>
      <p:grpSp>
        <p:nvGrpSpPr>
          <p:cNvPr id="9231" name="Group 15"/>
          <p:cNvGrpSpPr>
            <a:grpSpLocks/>
          </p:cNvGrpSpPr>
          <p:nvPr/>
        </p:nvGrpSpPr>
        <p:grpSpPr bwMode="auto">
          <a:xfrm>
            <a:off x="395288" y="5589588"/>
            <a:ext cx="8207375" cy="720725"/>
            <a:chOff x="249" y="3521"/>
            <a:chExt cx="5170" cy="454"/>
          </a:xfrm>
        </p:grpSpPr>
        <p:pic>
          <p:nvPicPr>
            <p:cNvPr id="9221" name="Picture 5" descr="music_b01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3521"/>
              <a:ext cx="5170" cy="4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229" name="Picture 13" descr="Barra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0" y="3793"/>
              <a:ext cx="3600" cy="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234" name="Text Box 18"/>
          <p:cNvSpPr txBox="1">
            <a:spLocks noChangeArrowheads="1"/>
          </p:cNvSpPr>
          <p:nvPr/>
        </p:nvSpPr>
        <p:spPr bwMode="auto">
          <a:xfrm>
            <a:off x="3203575" y="2852738"/>
            <a:ext cx="46085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PE" sz="3200">
                <a:solidFill>
                  <a:srgbClr val="CC66FF"/>
                </a:solidFill>
                <a:latin typeface="Monotype Corsiva" pitchFamily="66" charset="0"/>
              </a:rPr>
              <a:t>Saludos afectuosos …</a:t>
            </a:r>
            <a:endParaRPr lang="es-ES" sz="3200">
              <a:solidFill>
                <a:srgbClr val="CC66FF"/>
              </a:solidFill>
              <a:latin typeface="Monotype Corsiva" pitchFamily="66" charset="0"/>
            </a:endParaRPr>
          </a:p>
        </p:txBody>
      </p:sp>
      <p:sp>
        <p:nvSpPr>
          <p:cNvPr id="9235" name="Text Box 19"/>
          <p:cNvSpPr txBox="1">
            <a:spLocks noChangeArrowheads="1"/>
          </p:cNvSpPr>
          <p:nvPr/>
        </p:nvSpPr>
        <p:spPr bwMode="auto">
          <a:xfrm>
            <a:off x="5939631" y="5373688"/>
            <a:ext cx="25923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PE" i="1" dirty="0" err="1">
                <a:solidFill>
                  <a:srgbClr val="CC66FF"/>
                </a:solidFill>
              </a:rPr>
              <a:t>Simonsays</a:t>
            </a:r>
            <a:r>
              <a:rPr lang="es-PE" i="1" dirty="0">
                <a:solidFill>
                  <a:srgbClr val="CC66FF"/>
                </a:solidFill>
              </a:rPr>
              <a:t> </a:t>
            </a:r>
            <a:r>
              <a:rPr lang="es-PE" i="1" dirty="0" err="1">
                <a:solidFill>
                  <a:srgbClr val="CC66FF"/>
                </a:solidFill>
              </a:rPr>
              <a:t>Collection</a:t>
            </a:r>
            <a:r>
              <a:rPr lang="es-PE" i="1" dirty="0">
                <a:solidFill>
                  <a:srgbClr val="CC66FF"/>
                </a:solidFill>
              </a:rPr>
              <a:t> </a:t>
            </a:r>
            <a:endParaRPr lang="es-ES" i="1" dirty="0">
              <a:solidFill>
                <a:srgbClr val="CC66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2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ibuto aandrea bocelli">
  <a:themeElements>
    <a:clrScheme name="AndreaBocelli (Audio) Agosto 200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ndreaBocelli (Audio) Agosto 20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ndreaBocelli (Audio) Agosto 20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dreaBocelli (Audio) Agosto 200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dreaBocelli (Audio) Agosto 200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dreaBocelli (Audio) Agosto 200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dreaBocelli (Audio) Agosto 200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dreaBocelli (Audio) Agosto 200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dreaBocelli (Audio) Agosto 200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dreaBocelli (Audio) Agosto 200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dreaBocelli (Audio) Agosto 200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dreaBocelli (Audio) Agosto 200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dreaBocelli (Audio) Agosto 200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dreaBocelli (Audio) Agosto 200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Tributo aandrea bocelli</Template>
  <TotalTime>1</TotalTime>
  <Words>436</Words>
  <Application>Microsoft Office PowerPoint</Application>
  <PresentationFormat>Presentación en pantalla (4:3)</PresentationFormat>
  <Paragraphs>71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Tributo aandrea bocelli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2021-02-08T09:18:37Z</dcterms:created>
  <dcterms:modified xsi:type="dcterms:W3CDTF">2021-02-08T09:20:28Z</dcterms:modified>
</cp:coreProperties>
</file>