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ppt/notesSlides/notesSlide15.xml" ContentType="application/vnd.openxmlformats-officedocument.presentationml.notesSl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9"/>
  </p:notesMasterIdLst>
  <p:handoutMasterIdLst>
    <p:handoutMasterId r:id="rId20"/>
  </p:handoutMasterIdLst>
  <p:sldIdLst>
    <p:sldId id="271" r:id="rId3"/>
    <p:sldId id="272" r:id="rId4"/>
    <p:sldId id="273" r:id="rId5"/>
    <p:sldId id="274" r:id="rId6"/>
    <p:sldId id="275" r:id="rId7"/>
    <p:sldId id="276" r:id="rId8"/>
    <p:sldId id="277" r:id="rId9"/>
    <p:sldId id="278" r:id="rId10"/>
    <p:sldId id="279" r:id="rId11"/>
    <p:sldId id="280" r:id="rId12"/>
    <p:sldId id="281" r:id="rId13"/>
    <p:sldId id="282" r:id="rId14"/>
    <p:sldId id="283" r:id="rId15"/>
    <p:sldId id="284" r:id="rId16"/>
    <p:sldId id="285" r:id="rId17"/>
    <p:sldId id="286" r:id="rId18"/>
  </p:sldIdLst>
  <p:sldSz cx="9144000" cy="6858000" type="screen4x3"/>
  <p:notesSz cx="6858000" cy="9144000"/>
  <p:defaultTextStyle>
    <a:defPPr>
      <a:defRPr lang="pt-BR"/>
    </a:defPPr>
    <a:lvl1pPr algn="l" rtl="0" fontAlgn="base">
      <a:spcBef>
        <a:spcPct val="0"/>
      </a:spcBef>
      <a:spcAft>
        <a:spcPct val="0"/>
      </a:spcAft>
      <a:defRPr sz="2400" kern="1200">
        <a:solidFill>
          <a:schemeClr val="tx1"/>
        </a:solidFill>
        <a:latin typeface="Times New Roman" pitchFamily="18" charset="0"/>
        <a:ea typeface="+mn-ea"/>
        <a:cs typeface="+mn-cs"/>
      </a:defRPr>
    </a:lvl1pPr>
    <a:lvl2pPr marL="457200" algn="l" rtl="0" fontAlgn="base">
      <a:spcBef>
        <a:spcPct val="0"/>
      </a:spcBef>
      <a:spcAft>
        <a:spcPct val="0"/>
      </a:spcAft>
      <a:defRPr sz="2400" kern="1200">
        <a:solidFill>
          <a:schemeClr val="tx1"/>
        </a:solidFill>
        <a:latin typeface="Times New Roman" pitchFamily="18" charset="0"/>
        <a:ea typeface="+mn-ea"/>
        <a:cs typeface="+mn-cs"/>
      </a:defRPr>
    </a:lvl2pPr>
    <a:lvl3pPr marL="914400" algn="l" rtl="0" fontAlgn="base">
      <a:spcBef>
        <a:spcPct val="0"/>
      </a:spcBef>
      <a:spcAft>
        <a:spcPct val="0"/>
      </a:spcAft>
      <a:defRPr sz="2400" kern="1200">
        <a:solidFill>
          <a:schemeClr val="tx1"/>
        </a:solidFill>
        <a:latin typeface="Times New Roman" pitchFamily="18" charset="0"/>
        <a:ea typeface="+mn-ea"/>
        <a:cs typeface="+mn-cs"/>
      </a:defRPr>
    </a:lvl3pPr>
    <a:lvl4pPr marL="1371600" algn="l" rtl="0" fontAlgn="base">
      <a:spcBef>
        <a:spcPct val="0"/>
      </a:spcBef>
      <a:spcAft>
        <a:spcPct val="0"/>
      </a:spcAft>
      <a:defRPr sz="2400" kern="1200">
        <a:solidFill>
          <a:schemeClr val="tx1"/>
        </a:solidFill>
        <a:latin typeface="Times New Roman" pitchFamily="18" charset="0"/>
        <a:ea typeface="+mn-ea"/>
        <a:cs typeface="+mn-cs"/>
      </a:defRPr>
    </a:lvl4pPr>
    <a:lvl5pPr marL="1828800" algn="l"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modifyVerifier cryptProviderType="rsaFull" cryptAlgorithmClass="hash" cryptAlgorithmType="typeAny" cryptAlgorithmSid="4" spinCount="50000" saltData="cDF1MMhN/gDJIZ8f5pU91w" hashData="fXxbOzab4JmkPvhoXw+NesHsuO4"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66FF"/>
    <a:srgbClr val="C2C2F0"/>
    <a:srgbClr val="FFFF79"/>
    <a:srgbClr val="1C1C70"/>
    <a:srgbClr val="FFFFC3"/>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620"/>
    <p:restoredTop sz="94660"/>
  </p:normalViewPr>
  <p:slideViewPr>
    <p:cSldViewPr>
      <p:cViewPr varScale="1">
        <p:scale>
          <a:sx n="75" d="100"/>
          <a:sy n="75" d="100"/>
        </p:scale>
        <p:origin x="-846" y="-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349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s-ES"/>
          </a:p>
        </p:txBody>
      </p:sp>
      <p:sp>
        <p:nvSpPr>
          <p:cNvPr id="63491"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s-ES"/>
          </a:p>
        </p:txBody>
      </p:sp>
      <p:sp>
        <p:nvSpPr>
          <p:cNvPr id="63492"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s-ES"/>
          </a:p>
        </p:txBody>
      </p:sp>
      <p:sp>
        <p:nvSpPr>
          <p:cNvPr id="63493"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2E8E1092-8BC8-43C7-B4BC-7C26328DFFAA}" type="slidenum">
              <a:rPr lang="es-ES"/>
              <a:pPr/>
              <a:t>‹Nº›</a:t>
            </a:fld>
            <a:endParaRPr lang="es-E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246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s-ES"/>
          </a:p>
        </p:txBody>
      </p:sp>
      <p:sp>
        <p:nvSpPr>
          <p:cNvPr id="6246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s-ES"/>
          </a:p>
        </p:txBody>
      </p:sp>
      <p:sp>
        <p:nvSpPr>
          <p:cNvPr id="62468"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6246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6247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s-ES"/>
          </a:p>
        </p:txBody>
      </p:sp>
      <p:sp>
        <p:nvSpPr>
          <p:cNvPr id="6247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EABD155A-F32C-4D75-BA2F-29AC490A3A02}"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imes New Roman" pitchFamily="18" charset="0"/>
        <a:ea typeface="+mn-ea"/>
        <a:cs typeface="+mn-cs"/>
      </a:defRPr>
    </a:lvl1pPr>
    <a:lvl2pPr marL="457200" algn="l" rtl="0" fontAlgn="base">
      <a:spcBef>
        <a:spcPct val="30000"/>
      </a:spcBef>
      <a:spcAft>
        <a:spcPct val="0"/>
      </a:spcAft>
      <a:defRPr sz="1200" kern="1200">
        <a:solidFill>
          <a:schemeClr val="tx1"/>
        </a:solidFill>
        <a:latin typeface="Times New Roman" pitchFamily="18" charset="0"/>
        <a:ea typeface="+mn-ea"/>
        <a:cs typeface="+mn-cs"/>
      </a:defRPr>
    </a:lvl2pPr>
    <a:lvl3pPr marL="914400" algn="l" rtl="0" fontAlgn="base">
      <a:spcBef>
        <a:spcPct val="30000"/>
      </a:spcBef>
      <a:spcAft>
        <a:spcPct val="0"/>
      </a:spcAft>
      <a:defRPr sz="1200" kern="1200">
        <a:solidFill>
          <a:schemeClr val="tx1"/>
        </a:solidFill>
        <a:latin typeface="Times New Roman" pitchFamily="18" charset="0"/>
        <a:ea typeface="+mn-ea"/>
        <a:cs typeface="+mn-cs"/>
      </a:defRPr>
    </a:lvl3pPr>
    <a:lvl4pPr marL="1371600" algn="l" rtl="0" fontAlgn="base">
      <a:spcBef>
        <a:spcPct val="30000"/>
      </a:spcBef>
      <a:spcAft>
        <a:spcPct val="0"/>
      </a:spcAft>
      <a:defRPr sz="1200" kern="1200">
        <a:solidFill>
          <a:schemeClr val="tx1"/>
        </a:solidFill>
        <a:latin typeface="Times New Roman" pitchFamily="18" charset="0"/>
        <a:ea typeface="+mn-ea"/>
        <a:cs typeface="+mn-cs"/>
      </a:defRPr>
    </a:lvl4pPr>
    <a:lvl5pPr marL="1828800" algn="l" rtl="0" fontAlgn="base">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30B2045-C207-4E9D-8F1C-0F50CE2A1939}" type="slidenum">
              <a:rPr lang="es-ES"/>
              <a:pPr/>
              <a:t>1</a:t>
            </a:fld>
            <a:endParaRPr lang="es-ES"/>
          </a:p>
        </p:txBody>
      </p:sp>
      <p:sp>
        <p:nvSpPr>
          <p:cNvPr id="64514" name="Rectangle 2"/>
          <p:cNvSpPr>
            <a:spLocks noRot="1" noChangeArrowheads="1" noTextEdit="1"/>
          </p:cNvSpPr>
          <p:nvPr>
            <p:ph type="sldImg"/>
          </p:nvPr>
        </p:nvSpPr>
        <p:spPr>
          <a:ln/>
        </p:spPr>
      </p:sp>
      <p:sp>
        <p:nvSpPr>
          <p:cNvPr id="64515" name="Rectangle 3"/>
          <p:cNvSpPr>
            <a:spLocks noGrp="1" noChangeArrowheads="1"/>
          </p:cNvSpPr>
          <p:nvPr>
            <p:ph type="body" idx="1"/>
          </p:nvPr>
        </p:nvSpPr>
        <p:spPr/>
        <p:txBody>
          <a:bodyPr/>
          <a:lstStyle/>
          <a:p>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2048F41-EFE2-481A-A380-357BEC869FD3}" type="slidenum">
              <a:rPr lang="es-ES"/>
              <a:pPr/>
              <a:t>2</a:t>
            </a:fld>
            <a:endParaRPr lang="es-ES"/>
          </a:p>
        </p:txBody>
      </p:sp>
      <p:sp>
        <p:nvSpPr>
          <p:cNvPr id="65538" name="Rectangle 2"/>
          <p:cNvSpPr>
            <a:spLocks noRot="1" noChangeArrowheads="1" noTextEdit="1"/>
          </p:cNvSpPr>
          <p:nvPr>
            <p:ph type="sldImg"/>
          </p:nvPr>
        </p:nvSpPr>
        <p:spPr>
          <a:ln/>
        </p:spPr>
      </p:sp>
      <p:sp>
        <p:nvSpPr>
          <p:cNvPr id="65539" name="Rectangle 3"/>
          <p:cNvSpPr>
            <a:spLocks noGrp="1" noChangeArrowheads="1"/>
          </p:cNvSpPr>
          <p:nvPr>
            <p:ph type="body" idx="1"/>
          </p:nvPr>
        </p:nvSpPr>
        <p:spPr/>
        <p:txBody>
          <a:bodyPr/>
          <a:lstStyle/>
          <a:p>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E91B1C5-CF1D-43A3-B9D1-6FCD3A33DB97}" type="slidenum">
              <a:rPr lang="es-ES"/>
              <a:pPr/>
              <a:t>3</a:t>
            </a:fld>
            <a:endParaRPr lang="es-ES"/>
          </a:p>
        </p:txBody>
      </p:sp>
      <p:sp>
        <p:nvSpPr>
          <p:cNvPr id="66562" name="Rectangle 2"/>
          <p:cNvSpPr>
            <a:spLocks noRot="1" noChangeArrowheads="1" noTextEdit="1"/>
          </p:cNvSpPr>
          <p:nvPr>
            <p:ph type="sldImg"/>
          </p:nvPr>
        </p:nvSpPr>
        <p:spPr>
          <a:ln/>
        </p:spPr>
      </p:sp>
      <p:sp>
        <p:nvSpPr>
          <p:cNvPr id="66563" name="Rectangle 3"/>
          <p:cNvSpPr>
            <a:spLocks noGrp="1" noChangeArrowheads="1"/>
          </p:cNvSpPr>
          <p:nvPr>
            <p:ph type="body" idx="1"/>
          </p:nvPr>
        </p:nvSpPr>
        <p:spPr/>
        <p:txBody>
          <a:bodyPr/>
          <a:lstStyle/>
          <a:p>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9BF3AF7-D2CF-4E89-AAD4-6B00242DB6E5}" type="slidenum">
              <a:rPr lang="es-ES"/>
              <a:pPr/>
              <a:t>4</a:t>
            </a:fld>
            <a:endParaRPr lang="es-ES"/>
          </a:p>
        </p:txBody>
      </p:sp>
      <p:sp>
        <p:nvSpPr>
          <p:cNvPr id="67586" name="Rectangle 2"/>
          <p:cNvSpPr>
            <a:spLocks noRot="1" noChangeArrowheads="1" noTextEdit="1"/>
          </p:cNvSpPr>
          <p:nvPr>
            <p:ph type="sldImg"/>
          </p:nvPr>
        </p:nvSpPr>
        <p:spPr>
          <a:ln/>
        </p:spPr>
      </p:sp>
      <p:sp>
        <p:nvSpPr>
          <p:cNvPr id="67587" name="Rectangle 3"/>
          <p:cNvSpPr>
            <a:spLocks noGrp="1" noChangeArrowheads="1"/>
          </p:cNvSpPr>
          <p:nvPr>
            <p:ph type="body" idx="1"/>
          </p:nvPr>
        </p:nvSpPr>
        <p:spPr/>
        <p:txBody>
          <a:bodyPr/>
          <a:lstStyle/>
          <a:p>
            <a:endParaRPr lang="es-E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ACA86F2-5771-4A84-BD16-5CB2B7A94A5A}" type="slidenum">
              <a:rPr lang="es-ES"/>
              <a:pPr/>
              <a:t>5</a:t>
            </a:fld>
            <a:endParaRPr lang="es-ES"/>
          </a:p>
        </p:txBody>
      </p:sp>
      <p:sp>
        <p:nvSpPr>
          <p:cNvPr id="68610" name="Rectangle 2"/>
          <p:cNvSpPr>
            <a:spLocks noRot="1" noChangeArrowheads="1" noTextEdit="1"/>
          </p:cNvSpPr>
          <p:nvPr>
            <p:ph type="sldImg"/>
          </p:nvPr>
        </p:nvSpPr>
        <p:spPr>
          <a:ln/>
        </p:spPr>
      </p:sp>
      <p:sp>
        <p:nvSpPr>
          <p:cNvPr id="68611" name="Rectangle 3"/>
          <p:cNvSpPr>
            <a:spLocks noGrp="1" noChangeArrowheads="1"/>
          </p:cNvSpPr>
          <p:nvPr>
            <p:ph type="body" idx="1"/>
          </p:nvPr>
        </p:nvSpPr>
        <p:spPr/>
        <p:txBody>
          <a:bodyPr/>
          <a:lstStyle/>
          <a:p>
            <a:endParaRPr lang="es-E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AD19670-D64C-4422-941C-1EC242B47260}" type="slidenum">
              <a:rPr lang="es-ES"/>
              <a:pPr/>
              <a:t>6</a:t>
            </a:fld>
            <a:endParaRPr lang="es-ES"/>
          </a:p>
        </p:txBody>
      </p:sp>
      <p:sp>
        <p:nvSpPr>
          <p:cNvPr id="69634" name="Rectangle 2"/>
          <p:cNvSpPr>
            <a:spLocks noRot="1" noChangeArrowheads="1" noTextEdit="1"/>
          </p:cNvSpPr>
          <p:nvPr>
            <p:ph type="sldImg"/>
          </p:nvPr>
        </p:nvSpPr>
        <p:spPr>
          <a:ln/>
        </p:spPr>
      </p:sp>
      <p:sp>
        <p:nvSpPr>
          <p:cNvPr id="69635" name="Rectangle 3"/>
          <p:cNvSpPr>
            <a:spLocks noGrp="1" noChangeArrowheads="1"/>
          </p:cNvSpPr>
          <p:nvPr>
            <p:ph type="body" idx="1"/>
          </p:nvPr>
        </p:nvSpPr>
        <p:spPr/>
        <p:txBody>
          <a:bodyPr/>
          <a:lstStyle/>
          <a:p>
            <a:endParaRPr lang="es-E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55723EC-47AB-4C7A-AD06-423FF3CB1174}" type="slidenum">
              <a:rPr lang="es-ES"/>
              <a:pPr/>
              <a:t>7</a:t>
            </a:fld>
            <a:endParaRPr lang="es-ES"/>
          </a:p>
        </p:txBody>
      </p:sp>
      <p:sp>
        <p:nvSpPr>
          <p:cNvPr id="70658" name="Rectangle 2"/>
          <p:cNvSpPr>
            <a:spLocks noRot="1" noChangeArrowheads="1" noTextEdit="1"/>
          </p:cNvSpPr>
          <p:nvPr>
            <p:ph type="sldImg"/>
          </p:nvPr>
        </p:nvSpPr>
        <p:spPr>
          <a:ln/>
        </p:spPr>
      </p:sp>
      <p:sp>
        <p:nvSpPr>
          <p:cNvPr id="70659" name="Rectangle 3"/>
          <p:cNvSpPr>
            <a:spLocks noGrp="1" noChangeArrowheads="1"/>
          </p:cNvSpPr>
          <p:nvPr>
            <p:ph type="body" idx="1"/>
          </p:nvPr>
        </p:nvSpPr>
        <p:spPr/>
        <p:txBody>
          <a:bodyPr/>
          <a:lstStyle/>
          <a:p>
            <a:endParaRPr lang="es-E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C9D52A4-87E8-4F91-A7A6-12846DB530CF}" type="slidenum">
              <a:rPr lang="es-ES"/>
              <a:pPr/>
              <a:t>8</a:t>
            </a:fld>
            <a:endParaRPr lang="es-ES"/>
          </a:p>
        </p:txBody>
      </p:sp>
      <p:sp>
        <p:nvSpPr>
          <p:cNvPr id="71682" name="Rectangle 2"/>
          <p:cNvSpPr>
            <a:spLocks noRot="1" noChangeArrowheads="1" noTextEdit="1"/>
          </p:cNvSpPr>
          <p:nvPr>
            <p:ph type="sldImg"/>
          </p:nvPr>
        </p:nvSpPr>
        <p:spPr>
          <a:ln/>
        </p:spPr>
      </p:sp>
      <p:sp>
        <p:nvSpPr>
          <p:cNvPr id="71683" name="Rectangle 3"/>
          <p:cNvSpPr>
            <a:spLocks noGrp="1" noChangeArrowheads="1"/>
          </p:cNvSpPr>
          <p:nvPr>
            <p:ph type="body" idx="1"/>
          </p:nvPr>
        </p:nvSpPr>
        <p:spPr/>
        <p:txBody>
          <a:bodyPr/>
          <a:lstStyle/>
          <a:p>
            <a:endParaRPr lang="es-E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CC0ABA8-4B2F-4D7A-85B4-51B5D668275A}" type="slidenum">
              <a:rPr lang="es-ES"/>
              <a:pPr/>
              <a:t>9</a:t>
            </a:fld>
            <a:endParaRPr lang="es-ES"/>
          </a:p>
        </p:txBody>
      </p:sp>
      <p:sp>
        <p:nvSpPr>
          <p:cNvPr id="72706" name="Rectangle 2"/>
          <p:cNvSpPr>
            <a:spLocks noRot="1" noChangeArrowheads="1" noTextEdit="1"/>
          </p:cNvSpPr>
          <p:nvPr>
            <p:ph type="sldImg"/>
          </p:nvPr>
        </p:nvSpPr>
        <p:spPr>
          <a:ln/>
        </p:spPr>
      </p:sp>
      <p:sp>
        <p:nvSpPr>
          <p:cNvPr id="72707"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A3F6209-0828-4C5D-8287-FCE797B15E15}" type="slidenum">
              <a:rPr lang="es-ES"/>
              <a:pPr/>
              <a:t>10</a:t>
            </a:fld>
            <a:endParaRPr lang="es-ES"/>
          </a:p>
        </p:txBody>
      </p:sp>
      <p:sp>
        <p:nvSpPr>
          <p:cNvPr id="73730" name="Rectangle 2"/>
          <p:cNvSpPr>
            <a:spLocks noRot="1" noChangeArrowheads="1" noTextEdit="1"/>
          </p:cNvSpPr>
          <p:nvPr>
            <p:ph type="sldImg"/>
          </p:nvPr>
        </p:nvSpPr>
        <p:spPr>
          <a:ln/>
        </p:spPr>
      </p:sp>
      <p:sp>
        <p:nvSpPr>
          <p:cNvPr id="73731"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EE722F0-E9B9-4C12-A38A-1716180704E1}" type="slidenum">
              <a:rPr lang="es-ES"/>
              <a:pPr/>
              <a:t>11</a:t>
            </a:fld>
            <a:endParaRPr lang="es-ES"/>
          </a:p>
        </p:txBody>
      </p:sp>
      <p:sp>
        <p:nvSpPr>
          <p:cNvPr id="74754" name="Rectangle 2"/>
          <p:cNvSpPr>
            <a:spLocks noRot="1" noChangeArrowheads="1" noTextEdit="1"/>
          </p:cNvSpPr>
          <p:nvPr>
            <p:ph type="sldImg"/>
          </p:nvPr>
        </p:nvSpPr>
        <p:spPr>
          <a:ln/>
        </p:spPr>
      </p:sp>
      <p:sp>
        <p:nvSpPr>
          <p:cNvPr id="74755"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4CBCE57-9FDC-4067-B030-6B1DE56A64C0}" type="slidenum">
              <a:rPr lang="es-ES"/>
              <a:pPr/>
              <a:t>12</a:t>
            </a:fld>
            <a:endParaRPr lang="es-ES"/>
          </a:p>
        </p:txBody>
      </p:sp>
      <p:sp>
        <p:nvSpPr>
          <p:cNvPr id="75778" name="Rectangle 2"/>
          <p:cNvSpPr>
            <a:spLocks noRot="1" noChangeArrowheads="1" noTextEdit="1"/>
          </p:cNvSpPr>
          <p:nvPr>
            <p:ph type="sldImg"/>
          </p:nvPr>
        </p:nvSpPr>
        <p:spPr>
          <a:ln/>
        </p:spPr>
      </p:sp>
      <p:sp>
        <p:nvSpPr>
          <p:cNvPr id="75779"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0BEEA95-3379-476E-8AC6-C5B95D037BF4}" type="slidenum">
              <a:rPr lang="es-ES"/>
              <a:pPr/>
              <a:t>13</a:t>
            </a:fld>
            <a:endParaRPr lang="es-ES"/>
          </a:p>
        </p:txBody>
      </p:sp>
      <p:sp>
        <p:nvSpPr>
          <p:cNvPr id="76802" name="Rectangle 2"/>
          <p:cNvSpPr>
            <a:spLocks noRot="1" noChangeArrowheads="1" noTextEdit="1"/>
          </p:cNvSpPr>
          <p:nvPr>
            <p:ph type="sldImg"/>
          </p:nvPr>
        </p:nvSpPr>
        <p:spPr>
          <a:ln/>
        </p:spPr>
      </p:sp>
      <p:sp>
        <p:nvSpPr>
          <p:cNvPr id="76803"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B11DDBC-EBD2-4CFD-BE10-CE947A6B74EA}" type="slidenum">
              <a:rPr lang="es-ES"/>
              <a:pPr/>
              <a:t>14</a:t>
            </a:fld>
            <a:endParaRPr lang="es-ES"/>
          </a:p>
        </p:txBody>
      </p:sp>
      <p:sp>
        <p:nvSpPr>
          <p:cNvPr id="77826" name="Rectangle 2"/>
          <p:cNvSpPr>
            <a:spLocks noRot="1" noChangeArrowheads="1" noTextEdit="1"/>
          </p:cNvSpPr>
          <p:nvPr>
            <p:ph type="sldImg"/>
          </p:nvPr>
        </p:nvSpPr>
        <p:spPr>
          <a:ln/>
        </p:spPr>
      </p:sp>
      <p:sp>
        <p:nvSpPr>
          <p:cNvPr id="77827" name="Rectangle 3"/>
          <p:cNvSpPr>
            <a:spLocks noGrp="1" noChangeArrowheads="1"/>
          </p:cNvSpPr>
          <p:nvPr>
            <p:ph type="body" idx="1"/>
          </p:nvPr>
        </p:nvSpPr>
        <p:spPr/>
        <p:txBody>
          <a:bodyPr/>
          <a:lstStyle/>
          <a:p>
            <a:endParaRPr lang="es-E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6D9C006-8862-4801-B72F-1048C7F94C8C}" type="slidenum">
              <a:rPr lang="es-ES"/>
              <a:pPr/>
              <a:t>15</a:t>
            </a:fld>
            <a:endParaRPr lang="es-ES"/>
          </a:p>
        </p:txBody>
      </p:sp>
      <p:sp>
        <p:nvSpPr>
          <p:cNvPr id="78850" name="Rectangle 2"/>
          <p:cNvSpPr>
            <a:spLocks noRot="1" noChangeArrowheads="1" noTextEdit="1"/>
          </p:cNvSpPr>
          <p:nvPr>
            <p:ph type="sldImg"/>
          </p:nvPr>
        </p:nvSpPr>
        <p:spPr>
          <a:ln/>
        </p:spPr>
      </p:sp>
      <p:sp>
        <p:nvSpPr>
          <p:cNvPr id="78851" name="Rectangle 3"/>
          <p:cNvSpPr>
            <a:spLocks noGrp="1" noChangeArrowheads="1"/>
          </p:cNvSpPr>
          <p:nvPr>
            <p:ph type="body" idx="1"/>
          </p:nvPr>
        </p:nvSpPr>
        <p:spPr/>
        <p:txBody>
          <a:bodyPr/>
          <a:lstStyle/>
          <a:p>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pt-BR"/>
          </a:p>
        </p:txBody>
      </p:sp>
      <p:sp>
        <p:nvSpPr>
          <p:cNvPr id="5" name="4 Marcador de pie de página"/>
          <p:cNvSpPr>
            <a:spLocks noGrp="1"/>
          </p:cNvSpPr>
          <p:nvPr>
            <p:ph type="ftr" sz="quarter" idx="11"/>
          </p:nvPr>
        </p:nvSpPr>
        <p:spPr/>
        <p:txBody>
          <a:bodyPr/>
          <a:lstStyle>
            <a:lvl1pPr>
              <a:defRPr/>
            </a:lvl1pPr>
          </a:lstStyle>
          <a:p>
            <a:endParaRPr lang="pt-BR"/>
          </a:p>
        </p:txBody>
      </p:sp>
      <p:sp>
        <p:nvSpPr>
          <p:cNvPr id="6" name="5 Marcador de número de diapositiva"/>
          <p:cNvSpPr>
            <a:spLocks noGrp="1"/>
          </p:cNvSpPr>
          <p:nvPr>
            <p:ph type="sldNum" sz="quarter" idx="12"/>
          </p:nvPr>
        </p:nvSpPr>
        <p:spPr/>
        <p:txBody>
          <a:bodyPr/>
          <a:lstStyle>
            <a:lvl1pPr>
              <a:defRPr/>
            </a:lvl1pPr>
          </a:lstStyle>
          <a:p>
            <a:fld id="{DE6AB81D-4CE3-4EFD-874E-A917D548E44B}" type="slidenum">
              <a:rPr lang="pt-BR"/>
              <a:pPr/>
              <a:t>‹Nº›</a:t>
            </a:fld>
            <a:endParaRPr lang="pt-BR"/>
          </a:p>
        </p:txBody>
      </p:sp>
    </p:spTree>
  </p:cSld>
  <p:clrMapOvr>
    <a:masterClrMapping/>
  </p:clrMapOvr>
  <p:transition spd="slow"/>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pt-BR"/>
          </a:p>
        </p:txBody>
      </p:sp>
      <p:sp>
        <p:nvSpPr>
          <p:cNvPr id="5" name="4 Marcador de pie de página"/>
          <p:cNvSpPr>
            <a:spLocks noGrp="1"/>
          </p:cNvSpPr>
          <p:nvPr>
            <p:ph type="ftr" sz="quarter" idx="11"/>
          </p:nvPr>
        </p:nvSpPr>
        <p:spPr/>
        <p:txBody>
          <a:bodyPr/>
          <a:lstStyle>
            <a:lvl1pPr>
              <a:defRPr/>
            </a:lvl1pPr>
          </a:lstStyle>
          <a:p>
            <a:endParaRPr lang="pt-BR"/>
          </a:p>
        </p:txBody>
      </p:sp>
      <p:sp>
        <p:nvSpPr>
          <p:cNvPr id="6" name="5 Marcador de número de diapositiva"/>
          <p:cNvSpPr>
            <a:spLocks noGrp="1"/>
          </p:cNvSpPr>
          <p:nvPr>
            <p:ph type="sldNum" sz="quarter" idx="12"/>
          </p:nvPr>
        </p:nvSpPr>
        <p:spPr/>
        <p:txBody>
          <a:bodyPr/>
          <a:lstStyle>
            <a:lvl1pPr>
              <a:defRPr/>
            </a:lvl1pPr>
          </a:lstStyle>
          <a:p>
            <a:fld id="{3901C768-EF59-4C17-B8D3-77D8BECA5EFD}" type="slidenum">
              <a:rPr lang="pt-BR"/>
              <a:pPr/>
              <a:t>‹Nº›</a:t>
            </a:fld>
            <a:endParaRPr lang="pt-BR"/>
          </a:p>
        </p:txBody>
      </p:sp>
    </p:spTree>
  </p:cSld>
  <p:clrMapOvr>
    <a:masterClrMapping/>
  </p:clrMapOvr>
  <p:transition spd="slow"/>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pt-BR"/>
          </a:p>
        </p:txBody>
      </p:sp>
      <p:sp>
        <p:nvSpPr>
          <p:cNvPr id="5" name="4 Marcador de pie de página"/>
          <p:cNvSpPr>
            <a:spLocks noGrp="1"/>
          </p:cNvSpPr>
          <p:nvPr>
            <p:ph type="ftr" sz="quarter" idx="11"/>
          </p:nvPr>
        </p:nvSpPr>
        <p:spPr/>
        <p:txBody>
          <a:bodyPr/>
          <a:lstStyle>
            <a:lvl1pPr>
              <a:defRPr/>
            </a:lvl1pPr>
          </a:lstStyle>
          <a:p>
            <a:endParaRPr lang="pt-BR"/>
          </a:p>
        </p:txBody>
      </p:sp>
      <p:sp>
        <p:nvSpPr>
          <p:cNvPr id="6" name="5 Marcador de número de diapositiva"/>
          <p:cNvSpPr>
            <a:spLocks noGrp="1"/>
          </p:cNvSpPr>
          <p:nvPr>
            <p:ph type="sldNum" sz="quarter" idx="12"/>
          </p:nvPr>
        </p:nvSpPr>
        <p:spPr/>
        <p:txBody>
          <a:bodyPr/>
          <a:lstStyle>
            <a:lvl1pPr>
              <a:defRPr/>
            </a:lvl1pPr>
          </a:lstStyle>
          <a:p>
            <a:fld id="{D1BE36AA-CE86-4A46-B606-0B292B21A895}" type="slidenum">
              <a:rPr lang="pt-BR"/>
              <a:pPr/>
              <a:t>‹Nº›</a:t>
            </a:fld>
            <a:endParaRPr lang="pt-BR"/>
          </a:p>
        </p:txBody>
      </p:sp>
    </p:spTree>
  </p:cSld>
  <p:clrMapOvr>
    <a:masterClrMapping/>
  </p:clrMapOvr>
  <p:transition spd="slow"/>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pt-BR"/>
          </a:p>
        </p:txBody>
      </p:sp>
      <p:sp>
        <p:nvSpPr>
          <p:cNvPr id="6" name="5 Marcador de pie de página"/>
          <p:cNvSpPr>
            <a:spLocks noGrp="1"/>
          </p:cNvSpPr>
          <p:nvPr>
            <p:ph type="ftr" sz="quarter" idx="11"/>
          </p:nvPr>
        </p:nvSpPr>
        <p:spPr/>
        <p:txBody>
          <a:bodyPr/>
          <a:lstStyle>
            <a:lvl1pPr>
              <a:defRPr/>
            </a:lvl1pPr>
          </a:lstStyle>
          <a:p>
            <a:endParaRPr lang="pt-BR"/>
          </a:p>
        </p:txBody>
      </p:sp>
      <p:sp>
        <p:nvSpPr>
          <p:cNvPr id="7" name="6 Marcador de número de diapositiva"/>
          <p:cNvSpPr>
            <a:spLocks noGrp="1"/>
          </p:cNvSpPr>
          <p:nvPr>
            <p:ph type="sldNum" sz="quarter" idx="12"/>
          </p:nvPr>
        </p:nvSpPr>
        <p:spPr/>
        <p:txBody>
          <a:bodyPr/>
          <a:lstStyle>
            <a:lvl1pPr>
              <a:defRPr/>
            </a:lvl1pPr>
          </a:lstStyle>
          <a:p>
            <a:fld id="{707EECCB-99D0-4270-9BCE-75407D6A00AB}" type="slidenum">
              <a:rPr lang="pt-BR"/>
              <a:pPr/>
              <a:t>‹Nº›</a:t>
            </a:fld>
            <a:endParaRPr lang="pt-BR"/>
          </a:p>
        </p:txBody>
      </p:sp>
    </p:spTree>
  </p:cSld>
  <p:clrMapOvr>
    <a:masterClrMapping/>
  </p:clrMapOvr>
  <p:transition spd="slow"/>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pt-BR"/>
          </a:p>
        </p:txBody>
      </p:sp>
      <p:sp>
        <p:nvSpPr>
          <p:cNvPr id="8" name="7 Marcador de pie de página"/>
          <p:cNvSpPr>
            <a:spLocks noGrp="1"/>
          </p:cNvSpPr>
          <p:nvPr>
            <p:ph type="ftr" sz="quarter" idx="11"/>
          </p:nvPr>
        </p:nvSpPr>
        <p:spPr/>
        <p:txBody>
          <a:bodyPr/>
          <a:lstStyle>
            <a:lvl1pPr>
              <a:defRPr/>
            </a:lvl1pPr>
          </a:lstStyle>
          <a:p>
            <a:endParaRPr lang="pt-BR"/>
          </a:p>
        </p:txBody>
      </p:sp>
      <p:sp>
        <p:nvSpPr>
          <p:cNvPr id="9" name="8 Marcador de número de diapositiva"/>
          <p:cNvSpPr>
            <a:spLocks noGrp="1"/>
          </p:cNvSpPr>
          <p:nvPr>
            <p:ph type="sldNum" sz="quarter" idx="12"/>
          </p:nvPr>
        </p:nvSpPr>
        <p:spPr/>
        <p:txBody>
          <a:bodyPr/>
          <a:lstStyle>
            <a:lvl1pPr>
              <a:defRPr/>
            </a:lvl1pPr>
          </a:lstStyle>
          <a:p>
            <a:fld id="{30A99C46-C72B-4BE4-B00F-D0A4EC6E8336}" type="slidenum">
              <a:rPr lang="pt-BR"/>
              <a:pPr/>
              <a:t>‹Nº›</a:t>
            </a:fld>
            <a:endParaRPr lang="pt-BR"/>
          </a:p>
        </p:txBody>
      </p:sp>
    </p:spTree>
  </p:cSld>
  <p:clrMapOvr>
    <a:masterClrMapping/>
  </p:clrMapOvr>
  <p:transition spd="slow"/>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pt-BR"/>
          </a:p>
        </p:txBody>
      </p:sp>
      <p:sp>
        <p:nvSpPr>
          <p:cNvPr id="4" name="3 Marcador de pie de página"/>
          <p:cNvSpPr>
            <a:spLocks noGrp="1"/>
          </p:cNvSpPr>
          <p:nvPr>
            <p:ph type="ftr" sz="quarter" idx="11"/>
          </p:nvPr>
        </p:nvSpPr>
        <p:spPr/>
        <p:txBody>
          <a:bodyPr/>
          <a:lstStyle>
            <a:lvl1pPr>
              <a:defRPr/>
            </a:lvl1pPr>
          </a:lstStyle>
          <a:p>
            <a:endParaRPr lang="pt-BR"/>
          </a:p>
        </p:txBody>
      </p:sp>
      <p:sp>
        <p:nvSpPr>
          <p:cNvPr id="5" name="4 Marcador de número de diapositiva"/>
          <p:cNvSpPr>
            <a:spLocks noGrp="1"/>
          </p:cNvSpPr>
          <p:nvPr>
            <p:ph type="sldNum" sz="quarter" idx="12"/>
          </p:nvPr>
        </p:nvSpPr>
        <p:spPr/>
        <p:txBody>
          <a:bodyPr/>
          <a:lstStyle>
            <a:lvl1pPr>
              <a:defRPr/>
            </a:lvl1pPr>
          </a:lstStyle>
          <a:p>
            <a:fld id="{52208867-3852-40E6-BF6C-07CEFBA91440}" type="slidenum">
              <a:rPr lang="pt-BR"/>
              <a:pPr/>
              <a:t>‹Nº›</a:t>
            </a:fld>
            <a:endParaRPr lang="pt-BR"/>
          </a:p>
        </p:txBody>
      </p:sp>
    </p:spTree>
  </p:cSld>
  <p:clrMapOvr>
    <a:masterClrMapping/>
  </p:clrMapOvr>
  <p:transition spd="slow"/>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pt-BR"/>
          </a:p>
        </p:txBody>
      </p:sp>
      <p:sp>
        <p:nvSpPr>
          <p:cNvPr id="3" name="2 Marcador de pie de página"/>
          <p:cNvSpPr>
            <a:spLocks noGrp="1"/>
          </p:cNvSpPr>
          <p:nvPr>
            <p:ph type="ftr" sz="quarter" idx="11"/>
          </p:nvPr>
        </p:nvSpPr>
        <p:spPr/>
        <p:txBody>
          <a:bodyPr/>
          <a:lstStyle>
            <a:lvl1pPr>
              <a:defRPr/>
            </a:lvl1pPr>
          </a:lstStyle>
          <a:p>
            <a:endParaRPr lang="pt-BR"/>
          </a:p>
        </p:txBody>
      </p:sp>
      <p:sp>
        <p:nvSpPr>
          <p:cNvPr id="4" name="3 Marcador de número de diapositiva"/>
          <p:cNvSpPr>
            <a:spLocks noGrp="1"/>
          </p:cNvSpPr>
          <p:nvPr>
            <p:ph type="sldNum" sz="quarter" idx="12"/>
          </p:nvPr>
        </p:nvSpPr>
        <p:spPr/>
        <p:txBody>
          <a:bodyPr/>
          <a:lstStyle>
            <a:lvl1pPr>
              <a:defRPr/>
            </a:lvl1pPr>
          </a:lstStyle>
          <a:p>
            <a:fld id="{DAD089DA-8E50-479D-A103-F7D39DEC43C7}" type="slidenum">
              <a:rPr lang="pt-BR"/>
              <a:pPr/>
              <a:t>‹Nº›</a:t>
            </a:fld>
            <a:endParaRPr lang="pt-BR"/>
          </a:p>
        </p:txBody>
      </p:sp>
    </p:spTree>
  </p:cSld>
  <p:clrMapOvr>
    <a:masterClrMapping/>
  </p:clrMapOvr>
  <p:transition spd="slow"/>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pt-BR"/>
          </a:p>
        </p:txBody>
      </p:sp>
      <p:sp>
        <p:nvSpPr>
          <p:cNvPr id="6" name="5 Marcador de pie de página"/>
          <p:cNvSpPr>
            <a:spLocks noGrp="1"/>
          </p:cNvSpPr>
          <p:nvPr>
            <p:ph type="ftr" sz="quarter" idx="11"/>
          </p:nvPr>
        </p:nvSpPr>
        <p:spPr/>
        <p:txBody>
          <a:bodyPr/>
          <a:lstStyle>
            <a:lvl1pPr>
              <a:defRPr/>
            </a:lvl1pPr>
          </a:lstStyle>
          <a:p>
            <a:endParaRPr lang="pt-BR"/>
          </a:p>
        </p:txBody>
      </p:sp>
      <p:sp>
        <p:nvSpPr>
          <p:cNvPr id="7" name="6 Marcador de número de diapositiva"/>
          <p:cNvSpPr>
            <a:spLocks noGrp="1"/>
          </p:cNvSpPr>
          <p:nvPr>
            <p:ph type="sldNum" sz="quarter" idx="12"/>
          </p:nvPr>
        </p:nvSpPr>
        <p:spPr/>
        <p:txBody>
          <a:bodyPr/>
          <a:lstStyle>
            <a:lvl1pPr>
              <a:defRPr/>
            </a:lvl1pPr>
          </a:lstStyle>
          <a:p>
            <a:fld id="{CA19A405-AD74-48B6-8555-E613194E6A64}" type="slidenum">
              <a:rPr lang="pt-BR"/>
              <a:pPr/>
              <a:t>‹Nº›</a:t>
            </a:fld>
            <a:endParaRPr lang="pt-BR"/>
          </a:p>
        </p:txBody>
      </p:sp>
    </p:spTree>
  </p:cSld>
  <p:clrMapOvr>
    <a:masterClrMapping/>
  </p:clrMapOvr>
  <p:transition spd="slow"/>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pt-BR"/>
          </a:p>
        </p:txBody>
      </p:sp>
      <p:sp>
        <p:nvSpPr>
          <p:cNvPr id="6" name="5 Marcador de pie de página"/>
          <p:cNvSpPr>
            <a:spLocks noGrp="1"/>
          </p:cNvSpPr>
          <p:nvPr>
            <p:ph type="ftr" sz="quarter" idx="11"/>
          </p:nvPr>
        </p:nvSpPr>
        <p:spPr/>
        <p:txBody>
          <a:bodyPr/>
          <a:lstStyle>
            <a:lvl1pPr>
              <a:defRPr/>
            </a:lvl1pPr>
          </a:lstStyle>
          <a:p>
            <a:endParaRPr lang="pt-BR"/>
          </a:p>
        </p:txBody>
      </p:sp>
      <p:sp>
        <p:nvSpPr>
          <p:cNvPr id="7" name="6 Marcador de número de diapositiva"/>
          <p:cNvSpPr>
            <a:spLocks noGrp="1"/>
          </p:cNvSpPr>
          <p:nvPr>
            <p:ph type="sldNum" sz="quarter" idx="12"/>
          </p:nvPr>
        </p:nvSpPr>
        <p:spPr/>
        <p:txBody>
          <a:bodyPr/>
          <a:lstStyle>
            <a:lvl1pPr>
              <a:defRPr/>
            </a:lvl1pPr>
          </a:lstStyle>
          <a:p>
            <a:fld id="{CB797293-F78A-45A4-902E-F151C316C67B}" type="slidenum">
              <a:rPr lang="pt-BR"/>
              <a:pPr/>
              <a:t>‹Nº›</a:t>
            </a:fld>
            <a:endParaRPr lang="pt-BR"/>
          </a:p>
        </p:txBody>
      </p:sp>
    </p:spTree>
  </p:cSld>
  <p:clrMapOvr>
    <a:masterClrMapping/>
  </p:clrMapOvr>
  <p:transition spd="slow"/>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pt-BR"/>
          </a:p>
        </p:txBody>
      </p:sp>
      <p:sp>
        <p:nvSpPr>
          <p:cNvPr id="5" name="4 Marcador de pie de página"/>
          <p:cNvSpPr>
            <a:spLocks noGrp="1"/>
          </p:cNvSpPr>
          <p:nvPr>
            <p:ph type="ftr" sz="quarter" idx="11"/>
          </p:nvPr>
        </p:nvSpPr>
        <p:spPr/>
        <p:txBody>
          <a:bodyPr/>
          <a:lstStyle>
            <a:lvl1pPr>
              <a:defRPr/>
            </a:lvl1pPr>
          </a:lstStyle>
          <a:p>
            <a:endParaRPr lang="pt-BR"/>
          </a:p>
        </p:txBody>
      </p:sp>
      <p:sp>
        <p:nvSpPr>
          <p:cNvPr id="6" name="5 Marcador de número de diapositiva"/>
          <p:cNvSpPr>
            <a:spLocks noGrp="1"/>
          </p:cNvSpPr>
          <p:nvPr>
            <p:ph type="sldNum" sz="quarter" idx="12"/>
          </p:nvPr>
        </p:nvSpPr>
        <p:spPr/>
        <p:txBody>
          <a:bodyPr/>
          <a:lstStyle>
            <a:lvl1pPr>
              <a:defRPr/>
            </a:lvl1pPr>
          </a:lstStyle>
          <a:p>
            <a:fld id="{042FB9B4-5AFD-480E-8D1F-7403AEEB1EF6}" type="slidenum">
              <a:rPr lang="pt-BR"/>
              <a:pPr/>
              <a:t>‹Nº›</a:t>
            </a:fld>
            <a:endParaRPr lang="pt-BR"/>
          </a:p>
        </p:txBody>
      </p:sp>
    </p:spTree>
  </p:cSld>
  <p:clrMapOvr>
    <a:masterClrMapping/>
  </p:clrMapOvr>
  <p:transition spd="slow"/>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515100" y="609600"/>
            <a:ext cx="1943100" cy="54864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685800" y="609600"/>
            <a:ext cx="5676900" cy="54864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pt-BR"/>
          </a:p>
        </p:txBody>
      </p:sp>
      <p:sp>
        <p:nvSpPr>
          <p:cNvPr id="5" name="4 Marcador de pie de página"/>
          <p:cNvSpPr>
            <a:spLocks noGrp="1"/>
          </p:cNvSpPr>
          <p:nvPr>
            <p:ph type="ftr" sz="quarter" idx="11"/>
          </p:nvPr>
        </p:nvSpPr>
        <p:spPr/>
        <p:txBody>
          <a:bodyPr/>
          <a:lstStyle>
            <a:lvl1pPr>
              <a:defRPr/>
            </a:lvl1pPr>
          </a:lstStyle>
          <a:p>
            <a:endParaRPr lang="pt-BR"/>
          </a:p>
        </p:txBody>
      </p:sp>
      <p:sp>
        <p:nvSpPr>
          <p:cNvPr id="6" name="5 Marcador de número de diapositiva"/>
          <p:cNvSpPr>
            <a:spLocks noGrp="1"/>
          </p:cNvSpPr>
          <p:nvPr>
            <p:ph type="sldNum" sz="quarter" idx="12"/>
          </p:nvPr>
        </p:nvSpPr>
        <p:spPr/>
        <p:txBody>
          <a:bodyPr/>
          <a:lstStyle>
            <a:lvl1pPr>
              <a:defRPr/>
            </a:lvl1pPr>
          </a:lstStyle>
          <a:p>
            <a:fld id="{EFBB90A7-9EB0-48BE-8941-591C1A72267A}" type="slidenum">
              <a:rPr lang="pt-BR"/>
              <a:pPr/>
              <a:t>‹Nº›</a:t>
            </a:fld>
            <a:endParaRPr lang="pt-BR"/>
          </a:p>
        </p:txBody>
      </p:sp>
    </p:spTree>
  </p:cSld>
  <p:clrMapOvr>
    <a:masterClrMapping/>
  </p:clrMapOvr>
  <p:transition spd="slow"/>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B6AF6F09-F660-4E20-9588-A3D69149BBB0}"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pt-BR" smtClean="0"/>
              <a:t>Clique para editar o estilo do título mestre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pt-BR"/>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pt-BR"/>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B94D23BA-C0CC-4C02-ABF3-4454E0A9E437}" type="slidenum">
              <a:rPr lang="pt-BR"/>
              <a:pPr/>
              <a:t>‹Nº›</a:t>
            </a:fld>
            <a:endParaRPr lang="pt-B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Times New Roman" pitchFamily="18" charset="0"/>
        </a:defRPr>
      </a:lvl2pPr>
      <a:lvl3pPr algn="ctr" rtl="0" fontAlgn="base">
        <a:spcBef>
          <a:spcPct val="0"/>
        </a:spcBef>
        <a:spcAft>
          <a:spcPct val="0"/>
        </a:spcAft>
        <a:defRPr sz="4400">
          <a:solidFill>
            <a:schemeClr val="tx2"/>
          </a:solidFill>
          <a:latin typeface="Times New Roman" pitchFamily="18" charset="0"/>
        </a:defRPr>
      </a:lvl3pPr>
      <a:lvl4pPr algn="ctr" rtl="0" fontAlgn="base">
        <a:spcBef>
          <a:spcPct val="0"/>
        </a:spcBef>
        <a:spcAft>
          <a:spcPct val="0"/>
        </a:spcAft>
        <a:defRPr sz="4400">
          <a:solidFill>
            <a:schemeClr val="tx2"/>
          </a:solidFill>
          <a:latin typeface="Times New Roman" pitchFamily="18" charset="0"/>
        </a:defRPr>
      </a:lvl4pPr>
      <a:lvl5pPr algn="ctr" rtl="0" fontAlgn="base">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BD519A30-850E-4AF5-BF91-23C3D027A71D}"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5.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6.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26" name="Text Box 18"/>
          <p:cNvSpPr txBox="1">
            <a:spLocks noChangeArrowheads="1"/>
          </p:cNvSpPr>
          <p:nvPr/>
        </p:nvSpPr>
        <p:spPr bwMode="auto">
          <a:xfrm>
            <a:off x="827088" y="476250"/>
            <a:ext cx="7777162" cy="1555750"/>
          </a:xfrm>
          <a:prstGeom prst="rect">
            <a:avLst/>
          </a:prstGeom>
          <a:noFill/>
          <a:ln w="9525">
            <a:noFill/>
            <a:miter lim="800000"/>
            <a:headEnd/>
            <a:tailEnd/>
          </a:ln>
          <a:effectLst/>
        </p:spPr>
        <p:txBody>
          <a:bodyPr>
            <a:spAutoFit/>
          </a:bodyPr>
          <a:lstStyle/>
          <a:p>
            <a:pPr algn="ctr">
              <a:spcBef>
                <a:spcPct val="50000"/>
              </a:spcBef>
            </a:pPr>
            <a:r>
              <a:rPr lang="es-ES" sz="9600" b="1" i="1">
                <a:effectLst>
                  <a:outerShdw blurRad="38100" dist="38100" dir="2700000" algn="tl">
                    <a:srgbClr val="C0C0C0"/>
                  </a:outerShdw>
                </a:effectLst>
              </a:rPr>
              <a:t>S. De Down.</a:t>
            </a:r>
          </a:p>
        </p:txBody>
      </p:sp>
      <p:sp>
        <p:nvSpPr>
          <p:cNvPr id="17428" name="Text Box 20"/>
          <p:cNvSpPr txBox="1">
            <a:spLocks noChangeArrowheads="1"/>
          </p:cNvSpPr>
          <p:nvPr/>
        </p:nvSpPr>
        <p:spPr bwMode="auto">
          <a:xfrm>
            <a:off x="4876800" y="5402263"/>
            <a:ext cx="3581400" cy="457200"/>
          </a:xfrm>
          <a:prstGeom prst="rect">
            <a:avLst/>
          </a:prstGeom>
          <a:noFill/>
          <a:ln w="9525">
            <a:noFill/>
            <a:miter lim="800000"/>
            <a:headEnd/>
            <a:tailEnd/>
          </a:ln>
          <a:effectLst/>
        </p:spPr>
        <p:txBody>
          <a:bodyPr>
            <a:spAutoFit/>
          </a:bodyPr>
          <a:lstStyle/>
          <a:p>
            <a:pPr>
              <a:spcBef>
                <a:spcPct val="50000"/>
              </a:spcBef>
            </a:pPr>
            <a:r>
              <a:rPr lang="es-ES" b="1" i="1">
                <a:solidFill>
                  <a:schemeClr val="accent2"/>
                </a:solidFill>
              </a:rPr>
              <a:t>“Clic” para continuar.....</a:t>
            </a:r>
          </a:p>
        </p:txBody>
      </p:sp>
      <p:sp>
        <p:nvSpPr>
          <p:cNvPr id="17429" name="Text Box 21"/>
          <p:cNvSpPr txBox="1">
            <a:spLocks noChangeArrowheads="1"/>
          </p:cNvSpPr>
          <p:nvPr/>
        </p:nvSpPr>
        <p:spPr bwMode="auto">
          <a:xfrm>
            <a:off x="914400" y="5410200"/>
            <a:ext cx="2743200" cy="457200"/>
          </a:xfrm>
          <a:prstGeom prst="rect">
            <a:avLst/>
          </a:prstGeom>
          <a:noFill/>
          <a:ln w="9525">
            <a:noFill/>
            <a:miter lim="800000"/>
            <a:headEnd/>
            <a:tailEnd/>
          </a:ln>
          <a:effectLst/>
        </p:spPr>
        <p:txBody>
          <a:bodyPr>
            <a:spAutoFit/>
          </a:bodyPr>
          <a:lstStyle/>
          <a:p>
            <a:pPr algn="ctr">
              <a:spcBef>
                <a:spcPct val="50000"/>
              </a:spcBef>
            </a:pPr>
            <a:r>
              <a:rPr lang="es-ES" b="1" i="1">
                <a:solidFill>
                  <a:schemeClr val="accent2"/>
                </a:solidFill>
              </a:rPr>
              <a:t>Conectar sonido.</a:t>
            </a:r>
          </a:p>
        </p:txBody>
      </p:sp>
      <p:sp>
        <p:nvSpPr>
          <p:cNvPr id="17432" name="Text Box 24"/>
          <p:cNvSpPr txBox="1">
            <a:spLocks noChangeArrowheads="1"/>
          </p:cNvSpPr>
          <p:nvPr/>
        </p:nvSpPr>
        <p:spPr bwMode="auto">
          <a:xfrm>
            <a:off x="684213" y="2636838"/>
            <a:ext cx="7848600" cy="2284412"/>
          </a:xfrm>
          <a:prstGeom prst="rect">
            <a:avLst/>
          </a:prstGeom>
          <a:noFill/>
          <a:ln w="9525">
            <a:noFill/>
            <a:miter lim="800000"/>
            <a:headEnd/>
            <a:tailEnd/>
          </a:ln>
          <a:effectLst/>
        </p:spPr>
        <p:txBody>
          <a:bodyPr>
            <a:spAutoFit/>
          </a:bodyPr>
          <a:lstStyle/>
          <a:p>
            <a:pPr>
              <a:spcBef>
                <a:spcPct val="50000"/>
              </a:spcBef>
            </a:pPr>
            <a:r>
              <a:rPr lang="es-ES"/>
              <a:t>Quizás no te parezca muy “seria” esta forma de analizar uno de los trastornos que tenemos en el programa de la asignatura, pero creo que hay muchas formas de explicar las cosas y una vez visto el tema me permito enviarte esta presentación.</a:t>
            </a:r>
          </a:p>
          <a:p>
            <a:pPr algn="r">
              <a:spcBef>
                <a:spcPct val="50000"/>
              </a:spcBef>
            </a:pPr>
            <a:r>
              <a:rPr lang="es-ES" sz="3200" b="1">
                <a:latin typeface="Palace Script MT" pitchFamily="66" charset="0"/>
              </a:rPr>
              <a:t>María José Casas</a:t>
            </a:r>
          </a:p>
        </p:txBody>
      </p:sp>
    </p:spTree>
  </p:cSld>
  <p:clrMapOvr>
    <a:masterClrMapping/>
  </p:clrMapOvr>
  <p:transition spd="slow">
    <p:sndAc>
      <p:stSnd loop="1">
        <p:snd r:embed="rId3" name="Afim2.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afterEffect">
                                  <p:stCondLst>
                                    <p:cond delay="1000"/>
                                  </p:stCondLst>
                                  <p:childTnLst>
                                    <p:set>
                                      <p:cBhvr>
                                        <p:cTn id="6" dur="1" fill="hold">
                                          <p:stCondLst>
                                            <p:cond delay="0"/>
                                          </p:stCondLst>
                                        </p:cTn>
                                        <p:tgtEl>
                                          <p:spTgt spid="17426"/>
                                        </p:tgtEl>
                                        <p:attrNameLst>
                                          <p:attrName>style.visibility</p:attrName>
                                        </p:attrNameLst>
                                      </p:cBhvr>
                                      <p:to>
                                        <p:strVal val="visible"/>
                                      </p:to>
                                    </p:set>
                                    <p:anim calcmode="lin" valueType="num">
                                      <p:cBhvr>
                                        <p:cTn id="7" dur="500" fill="hold"/>
                                        <p:tgtEl>
                                          <p:spTgt spid="17426"/>
                                        </p:tgtEl>
                                        <p:attrNameLst>
                                          <p:attrName>ppt_w</p:attrName>
                                        </p:attrNameLst>
                                      </p:cBhvr>
                                      <p:tavLst>
                                        <p:tav tm="0">
                                          <p:val>
                                            <p:fltVal val="0"/>
                                          </p:val>
                                        </p:tav>
                                        <p:tav tm="100000">
                                          <p:val>
                                            <p:strVal val="#ppt_w"/>
                                          </p:val>
                                        </p:tav>
                                      </p:tavLst>
                                    </p:anim>
                                    <p:anim calcmode="lin" valueType="num">
                                      <p:cBhvr>
                                        <p:cTn id="8" dur="500" fill="hold"/>
                                        <p:tgtEl>
                                          <p:spTgt spid="17426"/>
                                        </p:tgtEl>
                                        <p:attrNameLst>
                                          <p:attrName>ppt_h</p:attrName>
                                        </p:attrNameLst>
                                      </p:cBhvr>
                                      <p:tavLst>
                                        <p:tav tm="0">
                                          <p:val>
                                            <p:fltVal val="0"/>
                                          </p:val>
                                        </p:tav>
                                        <p:tav tm="100000">
                                          <p:val>
                                            <p:strVal val="#ppt_h"/>
                                          </p:val>
                                        </p:tav>
                                      </p:tavLst>
                                    </p:anim>
                                    <p:anim calcmode="lin" valueType="num">
                                      <p:cBhvr>
                                        <p:cTn id="9" dur="500" fill="hold"/>
                                        <p:tgtEl>
                                          <p:spTgt spid="17426"/>
                                        </p:tgtEl>
                                        <p:attrNameLst>
                                          <p:attrName>ppt_x</p:attrName>
                                        </p:attrNameLst>
                                      </p:cBhvr>
                                      <p:tavLst>
                                        <p:tav tm="0">
                                          <p:val>
                                            <p:fltVal val="0.5"/>
                                          </p:val>
                                        </p:tav>
                                        <p:tav tm="100000">
                                          <p:val>
                                            <p:strVal val="#ppt_x"/>
                                          </p:val>
                                        </p:tav>
                                      </p:tavLst>
                                    </p:anim>
                                    <p:anim calcmode="lin" valueType="num">
                                      <p:cBhvr>
                                        <p:cTn id="10" dur="500" fill="hold"/>
                                        <p:tgtEl>
                                          <p:spTgt spid="17426"/>
                                        </p:tgtEl>
                                        <p:attrNameLst>
                                          <p:attrName>ppt_y</p:attrName>
                                        </p:attrNameLst>
                                      </p:cBhvr>
                                      <p:tavLst>
                                        <p:tav tm="0">
                                          <p:val>
                                            <p:fltVal val="0.5"/>
                                          </p:val>
                                        </p:tav>
                                        <p:tav tm="100000">
                                          <p:val>
                                            <p:strVal val="#ppt_y"/>
                                          </p:val>
                                        </p:tav>
                                      </p:tavLst>
                                    </p:anim>
                                  </p:childTnLst>
                                </p:cTn>
                              </p:par>
                            </p:childTnLst>
                          </p:cTn>
                        </p:par>
                        <p:par>
                          <p:cTn id="11" fill="hold">
                            <p:stCondLst>
                              <p:cond delay="1500"/>
                            </p:stCondLst>
                            <p:childTnLst>
                              <p:par>
                                <p:cTn id="12" presetID="22" presetClass="entr" presetSubtype="8" fill="hold" grpId="0" nodeType="afterEffect">
                                  <p:stCondLst>
                                    <p:cond delay="2000"/>
                                  </p:stCondLst>
                                  <p:childTnLst>
                                    <p:set>
                                      <p:cBhvr>
                                        <p:cTn id="13" dur="1" fill="hold">
                                          <p:stCondLst>
                                            <p:cond delay="0"/>
                                          </p:stCondLst>
                                        </p:cTn>
                                        <p:tgtEl>
                                          <p:spTgt spid="17428"/>
                                        </p:tgtEl>
                                        <p:attrNameLst>
                                          <p:attrName>style.visibility</p:attrName>
                                        </p:attrNameLst>
                                      </p:cBhvr>
                                      <p:to>
                                        <p:strVal val="visible"/>
                                      </p:to>
                                    </p:set>
                                    <p:animEffect transition="in" filter="wipe(left)">
                                      <p:cBhvr>
                                        <p:cTn id="14" dur="500"/>
                                        <p:tgtEl>
                                          <p:spTgt spid="174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26" grpId="0" autoUpdateAnimBg="0"/>
      <p:bldP spid="17428" grpId="0"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Talita_001"/>
          <p:cNvPicPr>
            <a:picLocks noChangeAspect="1" noChangeArrowheads="1"/>
          </p:cNvPicPr>
          <p:nvPr/>
        </p:nvPicPr>
        <p:blipFill>
          <a:blip r:embed="rId3"/>
          <a:srcRect/>
          <a:stretch>
            <a:fillRect/>
          </a:stretch>
        </p:blipFill>
        <p:spPr bwMode="auto">
          <a:xfrm>
            <a:off x="0" y="0"/>
            <a:ext cx="4572000" cy="6858000"/>
          </a:xfrm>
          <a:prstGeom prst="rect">
            <a:avLst/>
          </a:prstGeom>
          <a:noFill/>
        </p:spPr>
      </p:pic>
      <p:sp>
        <p:nvSpPr>
          <p:cNvPr id="47107" name="Text Box 3"/>
          <p:cNvSpPr txBox="1">
            <a:spLocks noChangeArrowheads="1"/>
          </p:cNvSpPr>
          <p:nvPr/>
        </p:nvSpPr>
        <p:spPr bwMode="auto">
          <a:xfrm>
            <a:off x="0" y="5943600"/>
            <a:ext cx="4419600" cy="457200"/>
          </a:xfrm>
          <a:prstGeom prst="rect">
            <a:avLst/>
          </a:prstGeom>
          <a:noFill/>
          <a:ln w="9525">
            <a:noFill/>
            <a:miter lim="800000"/>
            <a:headEnd/>
            <a:tailEnd/>
          </a:ln>
          <a:effectLst/>
        </p:spPr>
        <p:txBody>
          <a:bodyPr>
            <a:spAutoFit/>
          </a:bodyPr>
          <a:lstStyle/>
          <a:p>
            <a:pPr algn="ctr">
              <a:spcBef>
                <a:spcPct val="50000"/>
              </a:spcBef>
            </a:pPr>
            <a:r>
              <a:rPr lang="es-ES" b="1">
                <a:solidFill>
                  <a:srgbClr val="FFFFFF"/>
                </a:solidFill>
              </a:rPr>
              <a:t>María y Laura Ponte-Modelo.</a:t>
            </a:r>
            <a:endParaRPr lang="es-ES"/>
          </a:p>
        </p:txBody>
      </p:sp>
      <p:sp>
        <p:nvSpPr>
          <p:cNvPr id="47108" name="Text Box 4"/>
          <p:cNvSpPr txBox="1">
            <a:spLocks noChangeArrowheads="1"/>
          </p:cNvSpPr>
          <p:nvPr/>
        </p:nvSpPr>
        <p:spPr bwMode="auto">
          <a:xfrm>
            <a:off x="4572000" y="228600"/>
            <a:ext cx="4572000" cy="4054475"/>
          </a:xfrm>
          <a:prstGeom prst="rect">
            <a:avLst/>
          </a:prstGeom>
          <a:noFill/>
          <a:ln w="9525">
            <a:noFill/>
            <a:miter lim="800000"/>
            <a:headEnd/>
            <a:tailEnd/>
          </a:ln>
          <a:effectLst/>
        </p:spPr>
        <p:txBody>
          <a:bodyPr>
            <a:spAutoFit/>
          </a:bodyPr>
          <a:lstStyle/>
          <a:p>
            <a:pPr algn="ctr">
              <a:spcBef>
                <a:spcPct val="50000"/>
              </a:spcBef>
            </a:pPr>
            <a:r>
              <a:rPr lang="es-ES" sz="2000" b="1">
                <a:cs typeface="Times New Roman" pitchFamily="18" charset="0"/>
              </a:rPr>
              <a:t>Estas fotos, son un mensaje universal que rompe barreras, que pretende el bien de niños, jóvenes y adultos con síndrome de Down.</a:t>
            </a:r>
          </a:p>
          <a:p>
            <a:pPr algn="ctr">
              <a:spcBef>
                <a:spcPct val="50000"/>
              </a:spcBef>
            </a:pPr>
            <a:r>
              <a:rPr lang="es-ES" sz="2000" b="1">
                <a:cs typeface="Times New Roman" pitchFamily="18" charset="0"/>
              </a:rPr>
              <a:t>  Estas fotos, son un mensaje de paz y armonía, de amor y comprensión, son instantáneas de complicidad, ternura y alegría.</a:t>
            </a:r>
          </a:p>
          <a:p>
            <a:pPr algn="ctr">
              <a:spcBef>
                <a:spcPct val="50000"/>
              </a:spcBef>
            </a:pPr>
            <a:r>
              <a:rPr lang="es-ES" sz="2000" b="1">
                <a:cs typeface="Times New Roman" pitchFamily="18" charset="0"/>
              </a:rPr>
              <a:t>  Estas fotos, son un mensaje a tu corazón para normalizar la vida de muchos niños y jóvenes discapacitados e integrarlos en la sociedad.</a:t>
            </a:r>
            <a:r>
              <a:rPr lang="es-ES" sz="2000">
                <a:cs typeface="Times New Roman" pitchFamily="18" charset="0"/>
              </a:rPr>
              <a:t> </a:t>
            </a:r>
            <a:endParaRPr lang="es-ES" sz="3600" b="1">
              <a:cs typeface="Times New Roman" pitchFamily="18" charset="0"/>
            </a:endParaRPr>
          </a:p>
        </p:txBody>
      </p:sp>
      <p:sp>
        <p:nvSpPr>
          <p:cNvPr id="47109" name="Text Box 5"/>
          <p:cNvSpPr txBox="1">
            <a:spLocks noChangeArrowheads="1"/>
          </p:cNvSpPr>
          <p:nvPr/>
        </p:nvSpPr>
        <p:spPr bwMode="auto">
          <a:xfrm>
            <a:off x="4724400" y="4564063"/>
            <a:ext cx="4191000" cy="1311275"/>
          </a:xfrm>
          <a:prstGeom prst="rect">
            <a:avLst/>
          </a:prstGeom>
          <a:noFill/>
          <a:ln w="9525">
            <a:noFill/>
            <a:miter lim="800000"/>
            <a:headEnd/>
            <a:tailEnd/>
          </a:ln>
          <a:effectLst/>
        </p:spPr>
        <p:txBody>
          <a:bodyPr>
            <a:spAutoFit/>
          </a:bodyPr>
          <a:lstStyle/>
          <a:p>
            <a:pPr algn="ctr">
              <a:spcBef>
                <a:spcPct val="50000"/>
              </a:spcBef>
            </a:pPr>
            <a:r>
              <a:rPr lang="es-ES" sz="4000" b="1">
                <a:cs typeface="Times New Roman" pitchFamily="18" charset="0"/>
              </a:rPr>
              <a:t>¡ Míralas y déjate llevar por ellas!</a:t>
            </a:r>
            <a:r>
              <a:rPr lang="es-ES" sz="4000" b="1"/>
              <a:t> </a:t>
            </a:r>
          </a:p>
        </p:txBody>
      </p:sp>
      <p:sp>
        <p:nvSpPr>
          <p:cNvPr id="47110" name="Text Box 6"/>
          <p:cNvSpPr txBox="1">
            <a:spLocks noChangeArrowheads="1"/>
          </p:cNvSpPr>
          <p:nvPr/>
        </p:nvSpPr>
        <p:spPr bwMode="auto">
          <a:xfrm>
            <a:off x="4953000" y="6172200"/>
            <a:ext cx="3505200" cy="457200"/>
          </a:xfrm>
          <a:prstGeom prst="rect">
            <a:avLst/>
          </a:prstGeom>
          <a:noFill/>
          <a:ln w="9525">
            <a:noFill/>
            <a:miter lim="800000"/>
            <a:headEnd/>
            <a:tailEnd/>
          </a:ln>
          <a:effectLst/>
        </p:spPr>
        <p:txBody>
          <a:bodyPr>
            <a:spAutoFit/>
          </a:bodyPr>
          <a:lstStyle/>
          <a:p>
            <a:pPr algn="ctr">
              <a:spcBef>
                <a:spcPct val="50000"/>
              </a:spcBef>
            </a:pPr>
            <a:endParaRPr lang="es-ES" b="1" i="1">
              <a:solidFill>
                <a:schemeClr val="accent2"/>
              </a:solidFill>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
                                  </p:stCondLst>
                                  <p:iterate type="wd">
                                    <p:tmAbs val="300"/>
                                  </p:iterate>
                                  <p:childTnLst>
                                    <p:set>
                                      <p:cBhvr>
                                        <p:cTn id="6" dur="1" fill="hold">
                                          <p:stCondLst>
                                            <p:cond delay="299"/>
                                          </p:stCondLst>
                                        </p:cTn>
                                        <p:tgtEl>
                                          <p:spTgt spid="47107"/>
                                        </p:tgtEl>
                                        <p:attrNameLst>
                                          <p:attrName>style.visibility</p:attrName>
                                        </p:attrNameLst>
                                      </p:cBhvr>
                                      <p:to>
                                        <p:strVal val="visible"/>
                                      </p:to>
                                    </p:set>
                                  </p:childTnLst>
                                </p:cTn>
                              </p:par>
                            </p:childTnLst>
                          </p:cTn>
                        </p:par>
                        <p:par>
                          <p:cTn id="7" fill="hold">
                            <p:stCondLst>
                              <p:cond delay="2500"/>
                            </p:stCondLst>
                            <p:childTnLst>
                              <p:par>
                                <p:cTn id="8" presetID="9" presetClass="entr" presetSubtype="0" fill="hold" grpId="0" nodeType="afterEffect">
                                  <p:stCondLst>
                                    <p:cond delay="2000"/>
                                  </p:stCondLst>
                                  <p:childTnLst>
                                    <p:set>
                                      <p:cBhvr>
                                        <p:cTn id="9" dur="1" fill="hold">
                                          <p:stCondLst>
                                            <p:cond delay="0"/>
                                          </p:stCondLst>
                                        </p:cTn>
                                        <p:tgtEl>
                                          <p:spTgt spid="47108"/>
                                        </p:tgtEl>
                                        <p:attrNameLst>
                                          <p:attrName>style.visibility</p:attrName>
                                        </p:attrNameLst>
                                      </p:cBhvr>
                                      <p:to>
                                        <p:strVal val="visible"/>
                                      </p:to>
                                    </p:set>
                                    <p:animEffect transition="in" filter="dissolve">
                                      <p:cBhvr>
                                        <p:cTn id="10" dur="500"/>
                                        <p:tgtEl>
                                          <p:spTgt spid="47108"/>
                                        </p:tgtEl>
                                      </p:cBhvr>
                                    </p:animEffect>
                                  </p:childTnLst>
                                </p:cTn>
                              </p:par>
                            </p:childTnLst>
                          </p:cTn>
                        </p:par>
                        <p:par>
                          <p:cTn id="11" fill="hold">
                            <p:stCondLst>
                              <p:cond delay="5000"/>
                            </p:stCondLst>
                            <p:childTnLst>
                              <p:par>
                                <p:cTn id="12" presetID="23" presetClass="entr" presetSubtype="16" fill="hold" grpId="0" nodeType="afterEffect">
                                  <p:stCondLst>
                                    <p:cond delay="4000"/>
                                  </p:stCondLst>
                                  <p:childTnLst>
                                    <p:set>
                                      <p:cBhvr>
                                        <p:cTn id="13" dur="1" fill="hold">
                                          <p:stCondLst>
                                            <p:cond delay="0"/>
                                          </p:stCondLst>
                                        </p:cTn>
                                        <p:tgtEl>
                                          <p:spTgt spid="47109"/>
                                        </p:tgtEl>
                                        <p:attrNameLst>
                                          <p:attrName>style.visibility</p:attrName>
                                        </p:attrNameLst>
                                      </p:cBhvr>
                                      <p:to>
                                        <p:strVal val="visible"/>
                                      </p:to>
                                    </p:set>
                                    <p:anim calcmode="lin" valueType="num">
                                      <p:cBhvr>
                                        <p:cTn id="14" dur="500" fill="hold"/>
                                        <p:tgtEl>
                                          <p:spTgt spid="47109"/>
                                        </p:tgtEl>
                                        <p:attrNameLst>
                                          <p:attrName>ppt_w</p:attrName>
                                        </p:attrNameLst>
                                      </p:cBhvr>
                                      <p:tavLst>
                                        <p:tav tm="0">
                                          <p:val>
                                            <p:fltVal val="0"/>
                                          </p:val>
                                        </p:tav>
                                        <p:tav tm="100000">
                                          <p:val>
                                            <p:strVal val="#ppt_w"/>
                                          </p:val>
                                        </p:tav>
                                      </p:tavLst>
                                    </p:anim>
                                    <p:anim calcmode="lin" valueType="num">
                                      <p:cBhvr>
                                        <p:cTn id="15" dur="500" fill="hold"/>
                                        <p:tgtEl>
                                          <p:spTgt spid="47109"/>
                                        </p:tgtEl>
                                        <p:attrNameLst>
                                          <p:attrName>ppt_h</p:attrName>
                                        </p:attrNameLst>
                                      </p:cBhvr>
                                      <p:tavLst>
                                        <p:tav tm="0">
                                          <p:val>
                                            <p:fltVal val="0"/>
                                          </p:val>
                                        </p:tav>
                                        <p:tav tm="100000">
                                          <p:val>
                                            <p:strVal val="#ppt_h"/>
                                          </p:val>
                                        </p:tav>
                                      </p:tavLst>
                                    </p:anim>
                                  </p:childTnLst>
                                </p:cTn>
                              </p:par>
                            </p:childTnLst>
                          </p:cTn>
                        </p:par>
                        <p:par>
                          <p:cTn id="16" fill="hold">
                            <p:stCondLst>
                              <p:cond delay="9500"/>
                            </p:stCondLst>
                            <p:childTnLst>
                              <p:par>
                                <p:cTn id="17" presetID="1" presetClass="entr" presetSubtype="0" fill="hold" grpId="0" nodeType="afterEffect" nodePh="1">
                                  <p:stCondLst>
                                    <p:cond delay="6000"/>
                                  </p:stCondLst>
                                  <p:endCondLst>
                                    <p:cond evt="begin" delay="0">
                                      <p:tn val="17"/>
                                    </p:cond>
                                  </p:endCondLst>
                                  <p:childTnLst>
                                    <p:set>
                                      <p:cBhvr>
                                        <p:cTn id="18" dur="1" fill="hold">
                                          <p:stCondLst>
                                            <p:cond delay="499"/>
                                          </p:stCondLst>
                                        </p:cTn>
                                        <p:tgtEl>
                                          <p:spTgt spid="471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7" grpId="0" autoUpdateAnimBg="0"/>
      <p:bldP spid="47108" grpId="0" autoUpdateAnimBg="0"/>
      <p:bldP spid="47109" grpId="0" autoUpdateAnimBg="0"/>
      <p:bldP spid="47110" grpId="0"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Talita_002"/>
          <p:cNvPicPr>
            <a:picLocks noChangeAspect="1" noChangeArrowheads="1"/>
          </p:cNvPicPr>
          <p:nvPr/>
        </p:nvPicPr>
        <p:blipFill>
          <a:blip r:embed="rId3"/>
          <a:srcRect/>
          <a:stretch>
            <a:fillRect/>
          </a:stretch>
        </p:blipFill>
        <p:spPr bwMode="auto">
          <a:xfrm>
            <a:off x="0" y="0"/>
            <a:ext cx="4572000" cy="6858000"/>
          </a:xfrm>
          <a:prstGeom prst="rect">
            <a:avLst/>
          </a:prstGeom>
          <a:noFill/>
        </p:spPr>
      </p:pic>
      <p:sp>
        <p:nvSpPr>
          <p:cNvPr id="48131" name="Text Box 3"/>
          <p:cNvSpPr txBox="1">
            <a:spLocks noChangeArrowheads="1"/>
          </p:cNvSpPr>
          <p:nvPr/>
        </p:nvSpPr>
        <p:spPr bwMode="auto">
          <a:xfrm>
            <a:off x="152400" y="5715000"/>
            <a:ext cx="4191000" cy="822325"/>
          </a:xfrm>
          <a:prstGeom prst="rect">
            <a:avLst/>
          </a:prstGeom>
          <a:noFill/>
          <a:ln w="9525">
            <a:noFill/>
            <a:miter lim="800000"/>
            <a:headEnd/>
            <a:tailEnd/>
          </a:ln>
          <a:effectLst/>
        </p:spPr>
        <p:txBody>
          <a:bodyPr>
            <a:spAutoFit/>
          </a:bodyPr>
          <a:lstStyle/>
          <a:p>
            <a:pPr algn="ctr">
              <a:spcBef>
                <a:spcPct val="50000"/>
              </a:spcBef>
            </a:pPr>
            <a:r>
              <a:rPr lang="es-ES" b="1">
                <a:solidFill>
                  <a:srgbClr val="FFFFFF"/>
                </a:solidFill>
              </a:rPr>
              <a:t>Antonella y Giorgio Armani-Modisto</a:t>
            </a:r>
            <a:r>
              <a:rPr lang="es-ES" sz="2000" b="1">
                <a:solidFill>
                  <a:srgbClr val="FFFFFF"/>
                </a:solidFill>
              </a:rPr>
              <a:t>.</a:t>
            </a:r>
            <a:endParaRPr lang="es-ES"/>
          </a:p>
        </p:txBody>
      </p:sp>
      <p:sp>
        <p:nvSpPr>
          <p:cNvPr id="48132" name="Text Box 4"/>
          <p:cNvSpPr txBox="1">
            <a:spLocks noChangeArrowheads="1"/>
          </p:cNvSpPr>
          <p:nvPr/>
        </p:nvSpPr>
        <p:spPr bwMode="auto">
          <a:xfrm>
            <a:off x="4572000" y="188913"/>
            <a:ext cx="4572000" cy="6048375"/>
          </a:xfrm>
          <a:prstGeom prst="rect">
            <a:avLst/>
          </a:prstGeom>
          <a:noFill/>
          <a:ln w="9525">
            <a:noFill/>
            <a:miter lim="800000"/>
            <a:headEnd/>
            <a:tailEnd/>
          </a:ln>
          <a:effectLst/>
        </p:spPr>
        <p:txBody>
          <a:bodyPr>
            <a:spAutoFit/>
          </a:bodyPr>
          <a:lstStyle/>
          <a:p>
            <a:pPr algn="ctr">
              <a:spcBef>
                <a:spcPct val="50000"/>
              </a:spcBef>
            </a:pPr>
            <a:r>
              <a:rPr lang="es-ES" sz="1400" b="1">
                <a:cs typeface="Times New Roman" pitchFamily="18" charset="0"/>
              </a:rPr>
              <a:t>El síndrome de Down es una anomalía ocasionada por la presencia de un cromosoma extra del par 21 en las células del organismo. Por eso se le llama también trisomía 21. El síndrome fue definido por Sir John Langdon Down en 1866, y la anomalía cromosómica fue identificada por el Prof. Jérome Lejeune en 1959.</a:t>
            </a:r>
          </a:p>
          <a:p>
            <a:pPr algn="ctr">
              <a:spcBef>
                <a:spcPct val="50000"/>
              </a:spcBef>
            </a:pPr>
            <a:r>
              <a:rPr lang="es-ES" sz="1400" b="1">
                <a:cs typeface="Times New Roman" pitchFamily="18" charset="0"/>
              </a:rPr>
              <a:t>  La anomalía cromosómica origina alteraciones del desarrollo y funcionamiento de diversos órganos. La afectación del cerebro es la causa de la discapacidad intelectual. Pero la intensidad con que se manifiesta estas alteraciones es altamente variable de una persona a otra.</a:t>
            </a:r>
          </a:p>
          <a:p>
            <a:pPr algn="ctr">
              <a:spcBef>
                <a:spcPct val="50000"/>
              </a:spcBef>
            </a:pPr>
            <a:r>
              <a:rPr lang="es-ES" sz="1400" b="1">
                <a:cs typeface="Times New Roman" pitchFamily="18" charset="0"/>
              </a:rPr>
              <a:t>  La frecuencia de aparición del síndrome de Down oscila alrededor de 1 por cada 1.000 nacimientos vivos. En España hay alrededor de 32.000 personas con síndrome de Down.</a:t>
            </a:r>
          </a:p>
          <a:p>
            <a:pPr algn="ctr">
              <a:spcBef>
                <a:spcPct val="50000"/>
              </a:spcBef>
            </a:pPr>
            <a:r>
              <a:rPr lang="es-ES" sz="1400" b="1">
                <a:cs typeface="Times New Roman" pitchFamily="18" charset="0"/>
              </a:rPr>
              <a:t>  La aplicación de los buenos programas de salud ha conseguido aumentar la esperanza de vida hasta casi 60 años como media. Al mismo tiempo, la esmerada atención psicoeducativa, que se inicia a partir del nacimiento, permite descubrir y desarrollar las múltiples capacidades que las personas con síndrome de Down poseen en las distintas áreas de la actividad humana.</a:t>
            </a:r>
          </a:p>
          <a:p>
            <a:pPr algn="ctr">
              <a:spcBef>
                <a:spcPct val="50000"/>
              </a:spcBef>
            </a:pPr>
            <a:r>
              <a:rPr lang="es-ES" sz="1400" b="1">
                <a:cs typeface="Times New Roman" pitchFamily="18" charset="0"/>
              </a:rPr>
              <a:t>  De este modo, en la actualidad son capaces de alcanzar la plena integración en todas las áreas de la vida: en la familia, la escuela ordinaria, el mundo del trabajo, el deporte, las artes y la vida social</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2000"/>
                                  </p:stCondLst>
                                  <p:iterate type="wd">
                                    <p:tmAbs val="300"/>
                                  </p:iterate>
                                  <p:childTnLst>
                                    <p:set>
                                      <p:cBhvr>
                                        <p:cTn id="6" dur="1" fill="hold">
                                          <p:stCondLst>
                                            <p:cond delay="299"/>
                                          </p:stCondLst>
                                        </p:cTn>
                                        <p:tgtEl>
                                          <p:spTgt spid="48131"/>
                                        </p:tgtEl>
                                        <p:attrNameLst>
                                          <p:attrName>style.visibility</p:attrName>
                                        </p:attrNameLst>
                                      </p:cBhvr>
                                      <p:to>
                                        <p:strVal val="visible"/>
                                      </p:to>
                                    </p:set>
                                  </p:childTnLst>
                                </p:cTn>
                              </p:par>
                            </p:childTnLst>
                          </p:cTn>
                        </p:par>
                        <p:par>
                          <p:cTn id="7" fill="hold">
                            <p:stCondLst>
                              <p:cond delay="3500"/>
                            </p:stCondLst>
                            <p:childTnLst>
                              <p:par>
                                <p:cTn id="8" presetID="9" presetClass="entr" presetSubtype="0" fill="hold" grpId="0" nodeType="afterEffect">
                                  <p:stCondLst>
                                    <p:cond delay="4000"/>
                                  </p:stCondLst>
                                  <p:childTnLst>
                                    <p:set>
                                      <p:cBhvr>
                                        <p:cTn id="9" dur="1" fill="hold">
                                          <p:stCondLst>
                                            <p:cond delay="0"/>
                                          </p:stCondLst>
                                        </p:cTn>
                                        <p:tgtEl>
                                          <p:spTgt spid="48132"/>
                                        </p:tgtEl>
                                        <p:attrNameLst>
                                          <p:attrName>style.visibility</p:attrName>
                                        </p:attrNameLst>
                                      </p:cBhvr>
                                      <p:to>
                                        <p:strVal val="visible"/>
                                      </p:to>
                                    </p:set>
                                    <p:animEffect transition="in" filter="dissolve">
                                      <p:cBhvr>
                                        <p:cTn id="10" dur="500"/>
                                        <p:tgtEl>
                                          <p:spTgt spid="481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1" grpId="0" autoUpdateAnimBg="0"/>
      <p:bldP spid="48132" grpId="0"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Talita_003"/>
          <p:cNvPicPr>
            <a:picLocks noChangeAspect="1" noChangeArrowheads="1"/>
          </p:cNvPicPr>
          <p:nvPr/>
        </p:nvPicPr>
        <p:blipFill>
          <a:blip r:embed="rId3"/>
          <a:srcRect/>
          <a:stretch>
            <a:fillRect/>
          </a:stretch>
        </p:blipFill>
        <p:spPr bwMode="auto">
          <a:xfrm>
            <a:off x="0" y="0"/>
            <a:ext cx="4572000" cy="6858000"/>
          </a:xfrm>
          <a:prstGeom prst="rect">
            <a:avLst/>
          </a:prstGeom>
          <a:noFill/>
        </p:spPr>
      </p:pic>
      <p:sp>
        <p:nvSpPr>
          <p:cNvPr id="49155" name="Text Box 3"/>
          <p:cNvSpPr txBox="1">
            <a:spLocks noChangeArrowheads="1"/>
          </p:cNvSpPr>
          <p:nvPr/>
        </p:nvSpPr>
        <p:spPr bwMode="auto">
          <a:xfrm>
            <a:off x="0" y="6096000"/>
            <a:ext cx="4495800" cy="457200"/>
          </a:xfrm>
          <a:prstGeom prst="rect">
            <a:avLst/>
          </a:prstGeom>
          <a:noFill/>
          <a:ln w="9525">
            <a:noFill/>
            <a:miter lim="800000"/>
            <a:headEnd/>
            <a:tailEnd/>
          </a:ln>
          <a:effectLst/>
        </p:spPr>
        <p:txBody>
          <a:bodyPr>
            <a:spAutoFit/>
          </a:bodyPr>
          <a:lstStyle/>
          <a:p>
            <a:pPr algn="ctr">
              <a:spcBef>
                <a:spcPct val="50000"/>
              </a:spcBef>
            </a:pPr>
            <a:r>
              <a:rPr lang="es-ES" b="1">
                <a:solidFill>
                  <a:srgbClr val="FFFFFF"/>
                </a:solidFill>
              </a:rPr>
              <a:t>Pablo y Ainhoa Arteta-Cantante.</a:t>
            </a:r>
          </a:p>
        </p:txBody>
      </p:sp>
      <p:sp>
        <p:nvSpPr>
          <p:cNvPr id="49156" name="Text Box 4"/>
          <p:cNvSpPr txBox="1">
            <a:spLocks noChangeArrowheads="1"/>
          </p:cNvSpPr>
          <p:nvPr/>
        </p:nvSpPr>
        <p:spPr bwMode="auto">
          <a:xfrm>
            <a:off x="4648200" y="0"/>
            <a:ext cx="4495800" cy="6686550"/>
          </a:xfrm>
          <a:prstGeom prst="rect">
            <a:avLst/>
          </a:prstGeom>
          <a:noFill/>
          <a:ln w="9525">
            <a:noFill/>
            <a:miter lim="800000"/>
            <a:headEnd/>
            <a:tailEnd/>
          </a:ln>
          <a:effectLst/>
        </p:spPr>
        <p:txBody>
          <a:bodyPr>
            <a:spAutoFit/>
          </a:bodyPr>
          <a:lstStyle/>
          <a:p>
            <a:pPr algn="just">
              <a:spcBef>
                <a:spcPct val="50000"/>
              </a:spcBef>
            </a:pPr>
            <a:r>
              <a:rPr lang="es-ES" sz="1400" b="1">
                <a:cs typeface="Times New Roman" pitchFamily="18" charset="0"/>
              </a:rPr>
              <a:t>Tengo doce años, pero no lo parece. Soy más bajito de lo que corresponde a mi edad y todavía no hablo correctamente, pero ya sé leer y escribir, y sumar.</a:t>
            </a:r>
          </a:p>
          <a:p>
            <a:pPr algn="just">
              <a:spcBef>
                <a:spcPct val="50000"/>
              </a:spcBef>
            </a:pPr>
            <a:r>
              <a:rPr lang="es-ES" sz="1400" b="1">
                <a:cs typeface="Times New Roman" pitchFamily="18" charset="0"/>
              </a:rPr>
              <a:t>  Nací con el síndrome de Down, que no es una enfermedad sino.... (buf, esto voy que tener que copiarlo es superdifícil) “un trastorno genético por el cual tengo tres unidades en el cromosoma 21 en lugar de las dos habituales” y el cuello más corto, y el pelo muy finito y liso ( a mi hermana le mola peinarme), y no pienso ni aprendo tan rápido como los demás niños.</a:t>
            </a:r>
          </a:p>
          <a:p>
            <a:pPr algn="just">
              <a:spcBef>
                <a:spcPct val="50000"/>
              </a:spcBef>
            </a:pPr>
            <a:r>
              <a:rPr lang="es-ES" sz="1400" b="1">
                <a:cs typeface="Times New Roman" pitchFamily="18" charset="0"/>
              </a:rPr>
              <a:t>  Voy al mismo colegio que mis hermanos, no al curso que me corresponde, sino a uno inferior, y dos horas al día viene a la clase una chica muy simpática que me ayuda con las cosas que más me cuestan. Durante el recreo me encanta jugar al baloncesto. Soy superbueno encestando y si se hacen equipos siempre me eligen de los primeros aunque soy patosillo, por eso de que mis  músculos son más blanditos y débiles; pero entreno muchísimo, porque cuando se me mete algo en la cabeza.....</a:t>
            </a:r>
          </a:p>
          <a:p>
            <a:pPr algn="just">
              <a:spcBef>
                <a:spcPct val="50000"/>
              </a:spcBef>
            </a:pPr>
            <a:r>
              <a:rPr lang="es-ES" sz="1400" b="1">
                <a:cs typeface="Times New Roman" pitchFamily="18" charset="0"/>
              </a:rPr>
              <a:t>  Dentro de unos años cambiaré de colegio. Dicen mis padres que entonces los que nos ayudan con mi reeducación, me enseñarán a ser autónomo, para que cuando sea mayor pueda ir cada día a trabajar y a ganar un sueldo. Así seré útil a los demás y más independiente (esto me lo ha dictado mi hermano, y quiere decir, que no tendré que pedir dinero a mis padres  para mis cosas y no depender de ellos)</a:t>
            </a:r>
          </a:p>
          <a:p>
            <a:pPr>
              <a:spcBef>
                <a:spcPct val="50000"/>
              </a:spcBef>
            </a:pPr>
            <a:r>
              <a:rPr lang="es-ES" sz="1400" b="1">
                <a:cs typeface="Times New Roman" pitchFamily="18" charset="0"/>
              </a:rPr>
              <a:t>  Suena guay, ¿verdad?</a:t>
            </a:r>
            <a:r>
              <a:rPr lang="es-ES" sz="1400" b="1"/>
              <a:t> </a:t>
            </a:r>
            <a:endParaRPr lang="es-ES"/>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2000"/>
                                  </p:stCondLst>
                                  <p:iterate type="wd">
                                    <p:tmAbs val="300"/>
                                  </p:iterate>
                                  <p:childTnLst>
                                    <p:set>
                                      <p:cBhvr>
                                        <p:cTn id="6" dur="1" fill="hold">
                                          <p:stCondLst>
                                            <p:cond delay="299"/>
                                          </p:stCondLst>
                                        </p:cTn>
                                        <p:tgtEl>
                                          <p:spTgt spid="49155"/>
                                        </p:tgtEl>
                                        <p:attrNameLst>
                                          <p:attrName>style.visibility</p:attrName>
                                        </p:attrNameLst>
                                      </p:cBhvr>
                                      <p:to>
                                        <p:strVal val="visible"/>
                                      </p:to>
                                    </p:set>
                                  </p:childTnLst>
                                </p:cTn>
                              </p:par>
                            </p:childTnLst>
                          </p:cTn>
                        </p:par>
                        <p:par>
                          <p:cTn id="7" fill="hold">
                            <p:stCondLst>
                              <p:cond delay="3500"/>
                            </p:stCondLst>
                            <p:childTnLst>
                              <p:par>
                                <p:cTn id="8" presetID="9" presetClass="entr" presetSubtype="0" fill="hold" grpId="0" nodeType="afterEffect">
                                  <p:stCondLst>
                                    <p:cond delay="4000"/>
                                  </p:stCondLst>
                                  <p:childTnLst>
                                    <p:set>
                                      <p:cBhvr>
                                        <p:cTn id="9" dur="1" fill="hold">
                                          <p:stCondLst>
                                            <p:cond delay="0"/>
                                          </p:stCondLst>
                                        </p:cTn>
                                        <p:tgtEl>
                                          <p:spTgt spid="49156"/>
                                        </p:tgtEl>
                                        <p:attrNameLst>
                                          <p:attrName>style.visibility</p:attrName>
                                        </p:attrNameLst>
                                      </p:cBhvr>
                                      <p:to>
                                        <p:strVal val="visible"/>
                                      </p:to>
                                    </p:set>
                                    <p:animEffect transition="in" filter="dissolve">
                                      <p:cBhvr>
                                        <p:cTn id="10" dur="500"/>
                                        <p:tgtEl>
                                          <p:spTgt spid="491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5" grpId="0" autoUpdateAnimBg="0"/>
      <p:bldP spid="49156"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Talita_004"/>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50179" name="Text Box 3"/>
          <p:cNvSpPr txBox="1">
            <a:spLocks noChangeArrowheads="1"/>
          </p:cNvSpPr>
          <p:nvPr/>
        </p:nvSpPr>
        <p:spPr bwMode="auto">
          <a:xfrm>
            <a:off x="1066800" y="5867400"/>
            <a:ext cx="4724400" cy="457200"/>
          </a:xfrm>
          <a:prstGeom prst="rect">
            <a:avLst/>
          </a:prstGeom>
          <a:noFill/>
          <a:ln w="9525">
            <a:noFill/>
            <a:miter lim="800000"/>
            <a:headEnd/>
            <a:tailEnd/>
          </a:ln>
          <a:effectLst/>
        </p:spPr>
        <p:txBody>
          <a:bodyPr>
            <a:spAutoFit/>
          </a:bodyPr>
          <a:lstStyle/>
          <a:p>
            <a:pPr algn="ctr">
              <a:spcBef>
                <a:spcPct val="50000"/>
              </a:spcBef>
            </a:pPr>
            <a:r>
              <a:rPr lang="es-ES" b="1">
                <a:solidFill>
                  <a:schemeClr val="bg1"/>
                </a:solidFill>
              </a:rPr>
              <a:t>Carmen y Carmen Maura-Actriz.</a:t>
            </a:r>
          </a:p>
        </p:txBody>
      </p:sp>
      <p:sp>
        <p:nvSpPr>
          <p:cNvPr id="50180" name="Text Box 4"/>
          <p:cNvSpPr txBox="1">
            <a:spLocks noChangeArrowheads="1"/>
          </p:cNvSpPr>
          <p:nvPr/>
        </p:nvSpPr>
        <p:spPr bwMode="auto">
          <a:xfrm>
            <a:off x="6781800" y="4149725"/>
            <a:ext cx="2057400" cy="1917700"/>
          </a:xfrm>
          <a:prstGeom prst="rect">
            <a:avLst/>
          </a:prstGeom>
          <a:noFill/>
          <a:ln w="9525">
            <a:noFill/>
            <a:miter lim="800000"/>
            <a:headEnd/>
            <a:tailEnd/>
          </a:ln>
          <a:effectLst/>
        </p:spPr>
        <p:txBody>
          <a:bodyPr>
            <a:spAutoFit/>
          </a:bodyPr>
          <a:lstStyle/>
          <a:p>
            <a:pPr algn="ctr">
              <a:spcBef>
                <a:spcPct val="50000"/>
              </a:spcBef>
            </a:pPr>
            <a:r>
              <a:rPr lang="es-ES" b="1">
                <a:cs typeface="Times New Roman" pitchFamily="18" charset="0"/>
              </a:rPr>
              <a:t>El 40-50 % de niños con SD, sufre cardiopatías congénitas.</a:t>
            </a:r>
            <a:r>
              <a:rPr lang="es-ES"/>
              <a:t> </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2000"/>
                                  </p:stCondLst>
                                  <p:iterate type="wd">
                                    <p:tmAbs val="300"/>
                                  </p:iterate>
                                  <p:childTnLst>
                                    <p:set>
                                      <p:cBhvr>
                                        <p:cTn id="6" dur="1" fill="hold">
                                          <p:stCondLst>
                                            <p:cond delay="299"/>
                                          </p:stCondLst>
                                        </p:cTn>
                                        <p:tgtEl>
                                          <p:spTgt spid="50179"/>
                                        </p:tgtEl>
                                        <p:attrNameLst>
                                          <p:attrName>style.visibility</p:attrName>
                                        </p:attrNameLst>
                                      </p:cBhvr>
                                      <p:to>
                                        <p:strVal val="visible"/>
                                      </p:to>
                                    </p:set>
                                  </p:childTnLst>
                                </p:cTn>
                              </p:par>
                            </p:childTnLst>
                          </p:cTn>
                        </p:par>
                        <p:par>
                          <p:cTn id="7" fill="hold">
                            <p:stCondLst>
                              <p:cond delay="3500"/>
                            </p:stCondLst>
                            <p:childTnLst>
                              <p:par>
                                <p:cTn id="8" presetID="9" presetClass="entr" presetSubtype="0" fill="hold" grpId="0" nodeType="afterEffect">
                                  <p:stCondLst>
                                    <p:cond delay="4000"/>
                                  </p:stCondLst>
                                  <p:childTnLst>
                                    <p:set>
                                      <p:cBhvr>
                                        <p:cTn id="9" dur="1" fill="hold">
                                          <p:stCondLst>
                                            <p:cond delay="0"/>
                                          </p:stCondLst>
                                        </p:cTn>
                                        <p:tgtEl>
                                          <p:spTgt spid="50180"/>
                                        </p:tgtEl>
                                        <p:attrNameLst>
                                          <p:attrName>style.visibility</p:attrName>
                                        </p:attrNameLst>
                                      </p:cBhvr>
                                      <p:to>
                                        <p:strVal val="visible"/>
                                      </p:to>
                                    </p:set>
                                    <p:animEffect transition="in" filter="dissolve">
                                      <p:cBhvr>
                                        <p:cTn id="10" dur="500"/>
                                        <p:tgtEl>
                                          <p:spTgt spid="501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9" grpId="0" autoUpdateAnimBg="0"/>
      <p:bldP spid="50180"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Talita_005"/>
          <p:cNvPicPr>
            <a:picLocks noChangeAspect="1" noChangeArrowheads="1"/>
          </p:cNvPicPr>
          <p:nvPr/>
        </p:nvPicPr>
        <p:blipFill>
          <a:blip r:embed="rId3"/>
          <a:srcRect/>
          <a:stretch>
            <a:fillRect/>
          </a:stretch>
        </p:blipFill>
        <p:spPr bwMode="auto">
          <a:xfrm>
            <a:off x="0" y="0"/>
            <a:ext cx="9144000" cy="3962400"/>
          </a:xfrm>
          <a:prstGeom prst="rect">
            <a:avLst/>
          </a:prstGeom>
          <a:noFill/>
        </p:spPr>
      </p:pic>
      <p:sp>
        <p:nvSpPr>
          <p:cNvPr id="51203" name="Text Box 3"/>
          <p:cNvSpPr txBox="1">
            <a:spLocks noChangeArrowheads="1"/>
          </p:cNvSpPr>
          <p:nvPr/>
        </p:nvSpPr>
        <p:spPr bwMode="auto">
          <a:xfrm>
            <a:off x="2743200" y="3048000"/>
            <a:ext cx="3657600" cy="457200"/>
          </a:xfrm>
          <a:prstGeom prst="rect">
            <a:avLst/>
          </a:prstGeom>
          <a:noFill/>
          <a:ln w="9525">
            <a:noFill/>
            <a:miter lim="800000"/>
            <a:headEnd/>
            <a:tailEnd/>
          </a:ln>
          <a:effectLst/>
        </p:spPr>
        <p:txBody>
          <a:bodyPr>
            <a:spAutoFit/>
          </a:bodyPr>
          <a:lstStyle/>
          <a:p>
            <a:pPr algn="ctr">
              <a:spcBef>
                <a:spcPct val="50000"/>
              </a:spcBef>
            </a:pPr>
            <a:r>
              <a:rPr lang="es-ES" b="1">
                <a:solidFill>
                  <a:schemeClr val="bg1"/>
                </a:solidFill>
              </a:rPr>
              <a:t>Pepe y Raúl-Futbolista.</a:t>
            </a:r>
          </a:p>
        </p:txBody>
      </p:sp>
      <p:sp>
        <p:nvSpPr>
          <p:cNvPr id="51204" name="Text Box 4"/>
          <p:cNvSpPr txBox="1">
            <a:spLocks noChangeArrowheads="1"/>
          </p:cNvSpPr>
          <p:nvPr/>
        </p:nvSpPr>
        <p:spPr bwMode="auto">
          <a:xfrm>
            <a:off x="228600" y="3933825"/>
            <a:ext cx="8686800" cy="2282825"/>
          </a:xfrm>
          <a:prstGeom prst="rect">
            <a:avLst/>
          </a:prstGeom>
          <a:noFill/>
          <a:ln w="9525">
            <a:noFill/>
            <a:miter lim="800000"/>
            <a:headEnd/>
            <a:tailEnd/>
          </a:ln>
          <a:effectLst/>
        </p:spPr>
        <p:txBody>
          <a:bodyPr>
            <a:spAutoFit/>
          </a:bodyPr>
          <a:lstStyle/>
          <a:p>
            <a:pPr algn="ctr">
              <a:spcBef>
                <a:spcPct val="50000"/>
              </a:spcBef>
            </a:pPr>
            <a:r>
              <a:rPr lang="es-ES" b="1">
                <a:cs typeface="Times New Roman" pitchFamily="18" charset="0"/>
              </a:rPr>
              <a:t>Otro grupo de afecciones más comunes entre personas con SD con respecto a la población general lo constituyen ciertos desequilibrios hormonales e inmunológicos. También se consideran como relativamente frecuentes problemas de naturaleza gastrointestinal y los riesgos para la leucemia y la enfermedad de Alzheimer están aumentados.</a:t>
            </a:r>
            <a:r>
              <a:rPr lang="es-ES" b="1"/>
              <a:t> </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2000"/>
                                  </p:stCondLst>
                                  <p:iterate type="wd">
                                    <p:tmAbs val="300"/>
                                  </p:iterate>
                                  <p:childTnLst>
                                    <p:set>
                                      <p:cBhvr>
                                        <p:cTn id="6" dur="1" fill="hold">
                                          <p:stCondLst>
                                            <p:cond delay="299"/>
                                          </p:stCondLst>
                                        </p:cTn>
                                        <p:tgtEl>
                                          <p:spTgt spid="51203"/>
                                        </p:tgtEl>
                                        <p:attrNameLst>
                                          <p:attrName>style.visibility</p:attrName>
                                        </p:attrNameLst>
                                      </p:cBhvr>
                                      <p:to>
                                        <p:strVal val="visible"/>
                                      </p:to>
                                    </p:set>
                                  </p:childTnLst>
                                </p:cTn>
                              </p:par>
                            </p:childTnLst>
                          </p:cTn>
                        </p:par>
                        <p:par>
                          <p:cTn id="7" fill="hold">
                            <p:stCondLst>
                              <p:cond delay="3200"/>
                            </p:stCondLst>
                            <p:childTnLst>
                              <p:par>
                                <p:cTn id="8" presetID="9" presetClass="entr" presetSubtype="0" fill="hold" grpId="0" nodeType="afterEffect">
                                  <p:stCondLst>
                                    <p:cond delay="4000"/>
                                  </p:stCondLst>
                                  <p:childTnLst>
                                    <p:set>
                                      <p:cBhvr>
                                        <p:cTn id="9" dur="1" fill="hold">
                                          <p:stCondLst>
                                            <p:cond delay="0"/>
                                          </p:stCondLst>
                                        </p:cTn>
                                        <p:tgtEl>
                                          <p:spTgt spid="51204"/>
                                        </p:tgtEl>
                                        <p:attrNameLst>
                                          <p:attrName>style.visibility</p:attrName>
                                        </p:attrNameLst>
                                      </p:cBhvr>
                                      <p:to>
                                        <p:strVal val="visible"/>
                                      </p:to>
                                    </p:set>
                                    <p:animEffect transition="in" filter="dissolve">
                                      <p:cBhvr>
                                        <p:cTn id="10" dur="500"/>
                                        <p:tgtEl>
                                          <p:spTgt spid="512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3" grpId="0" autoUpdateAnimBg="0"/>
      <p:bldP spid="51204"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Talita_008"/>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52227" name="Text Box 3"/>
          <p:cNvSpPr txBox="1">
            <a:spLocks noChangeArrowheads="1"/>
          </p:cNvSpPr>
          <p:nvPr/>
        </p:nvSpPr>
        <p:spPr bwMode="auto">
          <a:xfrm>
            <a:off x="304800" y="5867400"/>
            <a:ext cx="5562600" cy="457200"/>
          </a:xfrm>
          <a:prstGeom prst="rect">
            <a:avLst/>
          </a:prstGeom>
          <a:noFill/>
          <a:ln w="9525">
            <a:noFill/>
            <a:miter lim="800000"/>
            <a:headEnd/>
            <a:tailEnd/>
          </a:ln>
          <a:effectLst/>
        </p:spPr>
        <p:txBody>
          <a:bodyPr>
            <a:spAutoFit/>
          </a:bodyPr>
          <a:lstStyle/>
          <a:p>
            <a:pPr algn="ctr">
              <a:spcBef>
                <a:spcPct val="50000"/>
              </a:spcBef>
            </a:pPr>
            <a:r>
              <a:rPr lang="es-ES" b="1">
                <a:solidFill>
                  <a:schemeClr val="bg1"/>
                </a:solidFill>
              </a:rPr>
              <a:t>Ana, Álvaro, Rocío y Ana Duato-Actriz.</a:t>
            </a:r>
          </a:p>
        </p:txBody>
      </p:sp>
      <p:sp>
        <p:nvSpPr>
          <p:cNvPr id="52228" name="Text Box 4"/>
          <p:cNvSpPr txBox="1">
            <a:spLocks noChangeArrowheads="1"/>
          </p:cNvSpPr>
          <p:nvPr/>
        </p:nvSpPr>
        <p:spPr bwMode="auto">
          <a:xfrm>
            <a:off x="0" y="296863"/>
            <a:ext cx="2743200" cy="3810000"/>
          </a:xfrm>
          <a:prstGeom prst="rect">
            <a:avLst/>
          </a:prstGeom>
          <a:noFill/>
          <a:ln w="9525">
            <a:noFill/>
            <a:miter lim="800000"/>
            <a:headEnd/>
            <a:tailEnd/>
          </a:ln>
          <a:effectLst/>
        </p:spPr>
        <p:txBody>
          <a:bodyPr>
            <a:spAutoFit/>
          </a:bodyPr>
          <a:lstStyle/>
          <a:p>
            <a:pPr algn="ctr">
              <a:spcBef>
                <a:spcPct val="50000"/>
              </a:spcBef>
            </a:pPr>
            <a:r>
              <a:rPr lang="es-ES" sz="2000" b="1">
                <a:cs typeface="Times New Roman" pitchFamily="18" charset="0"/>
              </a:rPr>
              <a:t>Los niños con SD, tienen una gama completa de emociones y actitudes; en sus juegos y travesuras son creativos e imaginativos; y cuando alcanzan el estado adulto pueden llegar a tener, con un grado de apoyo variable, una vida independiente.</a:t>
            </a:r>
            <a:r>
              <a:rPr lang="es-ES" b="1"/>
              <a:t> </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2000"/>
                                  </p:stCondLst>
                                  <p:iterate type="wd">
                                    <p:tmAbs val="300"/>
                                  </p:iterate>
                                  <p:childTnLst>
                                    <p:set>
                                      <p:cBhvr>
                                        <p:cTn id="6" dur="1" fill="hold">
                                          <p:stCondLst>
                                            <p:cond delay="299"/>
                                          </p:stCondLst>
                                        </p:cTn>
                                        <p:tgtEl>
                                          <p:spTgt spid="52227"/>
                                        </p:tgtEl>
                                        <p:attrNameLst>
                                          <p:attrName>style.visibility</p:attrName>
                                        </p:attrNameLst>
                                      </p:cBhvr>
                                      <p:to>
                                        <p:strVal val="visible"/>
                                      </p:to>
                                    </p:set>
                                  </p:childTnLst>
                                </p:cTn>
                              </p:par>
                            </p:childTnLst>
                          </p:cTn>
                        </p:par>
                        <p:par>
                          <p:cTn id="7" fill="hold">
                            <p:stCondLst>
                              <p:cond delay="4700"/>
                            </p:stCondLst>
                            <p:childTnLst>
                              <p:par>
                                <p:cTn id="8" presetID="9" presetClass="entr" presetSubtype="0" fill="hold" grpId="0" nodeType="afterEffect">
                                  <p:stCondLst>
                                    <p:cond delay="4000"/>
                                  </p:stCondLst>
                                  <p:childTnLst>
                                    <p:set>
                                      <p:cBhvr>
                                        <p:cTn id="9" dur="1" fill="hold">
                                          <p:stCondLst>
                                            <p:cond delay="0"/>
                                          </p:stCondLst>
                                        </p:cTn>
                                        <p:tgtEl>
                                          <p:spTgt spid="52228"/>
                                        </p:tgtEl>
                                        <p:attrNameLst>
                                          <p:attrName>style.visibility</p:attrName>
                                        </p:attrNameLst>
                                      </p:cBhvr>
                                      <p:to>
                                        <p:strVal val="visible"/>
                                      </p:to>
                                    </p:set>
                                    <p:animEffect transition="in" filter="dissolve">
                                      <p:cBhvr>
                                        <p:cTn id="10" dur="500"/>
                                        <p:tgtEl>
                                          <p:spTgt spid="522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7" grpId="0" autoUpdateAnimBg="0"/>
      <p:bldP spid="52228"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Talita_007"/>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53251" name="Text Box 3"/>
          <p:cNvSpPr txBox="1">
            <a:spLocks noChangeArrowheads="1"/>
          </p:cNvSpPr>
          <p:nvPr/>
        </p:nvSpPr>
        <p:spPr bwMode="auto">
          <a:xfrm>
            <a:off x="1371600" y="5791200"/>
            <a:ext cx="5867400" cy="457200"/>
          </a:xfrm>
          <a:prstGeom prst="rect">
            <a:avLst/>
          </a:prstGeom>
          <a:noFill/>
          <a:ln w="9525">
            <a:noFill/>
            <a:miter lim="800000"/>
            <a:headEnd/>
            <a:tailEnd/>
          </a:ln>
          <a:effectLst/>
        </p:spPr>
        <p:txBody>
          <a:bodyPr>
            <a:spAutoFit/>
          </a:bodyPr>
          <a:lstStyle/>
          <a:p>
            <a:pPr algn="ctr">
              <a:spcBef>
                <a:spcPct val="50000"/>
              </a:spcBef>
            </a:pPr>
            <a:endParaRPr lang="es-ES" b="1"/>
          </a:p>
        </p:txBody>
      </p:sp>
      <p:sp>
        <p:nvSpPr>
          <p:cNvPr id="53252" name="Text Box 4"/>
          <p:cNvSpPr txBox="1">
            <a:spLocks noChangeArrowheads="1"/>
          </p:cNvSpPr>
          <p:nvPr/>
        </p:nvSpPr>
        <p:spPr bwMode="auto">
          <a:xfrm>
            <a:off x="1447800" y="5867400"/>
            <a:ext cx="6553200" cy="457200"/>
          </a:xfrm>
          <a:prstGeom prst="rect">
            <a:avLst/>
          </a:prstGeom>
          <a:noFill/>
          <a:ln w="9525">
            <a:noFill/>
            <a:miter lim="800000"/>
            <a:headEnd/>
            <a:tailEnd/>
          </a:ln>
          <a:effectLst/>
        </p:spPr>
        <p:txBody>
          <a:bodyPr>
            <a:spAutoFit/>
          </a:bodyPr>
          <a:lstStyle/>
          <a:p>
            <a:pPr algn="ctr">
              <a:spcBef>
                <a:spcPct val="50000"/>
              </a:spcBef>
            </a:pPr>
            <a:r>
              <a:rPr lang="es-ES" b="1">
                <a:solidFill>
                  <a:schemeClr val="bg1"/>
                </a:solidFill>
              </a:rPr>
              <a:t>Jony, Sonia, Tesa y Sara Baras-Bailaora.</a:t>
            </a:r>
          </a:p>
        </p:txBody>
      </p:sp>
      <p:sp>
        <p:nvSpPr>
          <p:cNvPr id="53253" name="Text Box 5"/>
          <p:cNvSpPr txBox="1">
            <a:spLocks noChangeArrowheads="1"/>
          </p:cNvSpPr>
          <p:nvPr/>
        </p:nvSpPr>
        <p:spPr bwMode="auto">
          <a:xfrm>
            <a:off x="2819400" y="304800"/>
            <a:ext cx="6324600" cy="1920875"/>
          </a:xfrm>
          <a:prstGeom prst="rect">
            <a:avLst/>
          </a:prstGeom>
          <a:noFill/>
          <a:ln w="9525">
            <a:noFill/>
            <a:miter lim="800000"/>
            <a:headEnd/>
            <a:tailEnd/>
          </a:ln>
          <a:effectLst/>
        </p:spPr>
        <p:txBody>
          <a:bodyPr>
            <a:spAutoFit/>
          </a:bodyPr>
          <a:lstStyle/>
          <a:p>
            <a:pPr algn="ctr">
              <a:spcBef>
                <a:spcPct val="50000"/>
              </a:spcBef>
            </a:pPr>
            <a:r>
              <a:rPr lang="es-ES" sz="2000" b="1">
                <a:solidFill>
                  <a:schemeClr val="bg1"/>
                </a:solidFill>
                <a:cs typeface="Times New Roman" pitchFamily="18" charset="0"/>
              </a:rPr>
              <a:t>En la actualidad se puede decir, que los límites en el desarrollo de los niños con SD no están firmemente establecidos y que van a depender muy directamente de la idoneidad de los programas de estimulación precoz y educativos, también hoy en pleno proceso de exploración.</a:t>
            </a:r>
            <a:r>
              <a:rPr lang="es-ES" sz="2000" b="1"/>
              <a:t> </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2000"/>
                                  </p:stCondLst>
                                  <p:iterate type="wd">
                                    <p:tmAbs val="300"/>
                                  </p:iterate>
                                  <p:childTnLst>
                                    <p:set>
                                      <p:cBhvr>
                                        <p:cTn id="6" dur="1" fill="hold">
                                          <p:stCondLst>
                                            <p:cond delay="299"/>
                                          </p:stCondLst>
                                        </p:cTn>
                                        <p:tgtEl>
                                          <p:spTgt spid="53252"/>
                                        </p:tgtEl>
                                        <p:attrNameLst>
                                          <p:attrName>style.visibility</p:attrName>
                                        </p:attrNameLst>
                                      </p:cBhvr>
                                      <p:to>
                                        <p:strVal val="visible"/>
                                      </p:to>
                                    </p:set>
                                  </p:childTnLst>
                                </p:cTn>
                              </p:par>
                            </p:childTnLst>
                          </p:cTn>
                        </p:par>
                        <p:par>
                          <p:cTn id="7" fill="hold">
                            <p:stCondLst>
                              <p:cond delay="4700"/>
                            </p:stCondLst>
                            <p:childTnLst>
                              <p:par>
                                <p:cTn id="8" presetID="9" presetClass="entr" presetSubtype="0" fill="hold" grpId="0" nodeType="afterEffect">
                                  <p:stCondLst>
                                    <p:cond delay="4000"/>
                                  </p:stCondLst>
                                  <p:childTnLst>
                                    <p:set>
                                      <p:cBhvr>
                                        <p:cTn id="9" dur="1" fill="hold">
                                          <p:stCondLst>
                                            <p:cond delay="0"/>
                                          </p:stCondLst>
                                        </p:cTn>
                                        <p:tgtEl>
                                          <p:spTgt spid="53253"/>
                                        </p:tgtEl>
                                        <p:attrNameLst>
                                          <p:attrName>style.visibility</p:attrName>
                                        </p:attrNameLst>
                                      </p:cBhvr>
                                      <p:to>
                                        <p:strVal val="visible"/>
                                      </p:to>
                                    </p:set>
                                    <p:animEffect transition="in" filter="dissolve">
                                      <p:cBhvr>
                                        <p:cTn id="10" dur="500"/>
                                        <p:tgtEl>
                                          <p:spTgt spid="532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2" grpId="0" autoUpdateAnimBg="0"/>
      <p:bldP spid="53253"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Talita_006"/>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54275" name="Text Box 3"/>
          <p:cNvSpPr txBox="1">
            <a:spLocks noChangeArrowheads="1"/>
          </p:cNvSpPr>
          <p:nvPr/>
        </p:nvSpPr>
        <p:spPr bwMode="auto">
          <a:xfrm>
            <a:off x="685800" y="5859463"/>
            <a:ext cx="5638800" cy="457200"/>
          </a:xfrm>
          <a:prstGeom prst="rect">
            <a:avLst/>
          </a:prstGeom>
          <a:noFill/>
          <a:ln w="9525">
            <a:noFill/>
            <a:miter lim="800000"/>
            <a:headEnd/>
            <a:tailEnd/>
          </a:ln>
          <a:effectLst/>
        </p:spPr>
        <p:txBody>
          <a:bodyPr>
            <a:spAutoFit/>
          </a:bodyPr>
          <a:lstStyle/>
          <a:p>
            <a:pPr algn="ctr">
              <a:spcBef>
                <a:spcPct val="50000"/>
              </a:spcBef>
            </a:pPr>
            <a:r>
              <a:rPr lang="es-ES" b="1">
                <a:solidFill>
                  <a:schemeClr val="bg1"/>
                </a:solidFill>
              </a:rPr>
              <a:t>Alessandra y Antonio Resines-Actor.</a:t>
            </a:r>
          </a:p>
        </p:txBody>
      </p:sp>
      <p:sp>
        <p:nvSpPr>
          <p:cNvPr id="54276" name="Text Box 4"/>
          <p:cNvSpPr txBox="1">
            <a:spLocks noChangeArrowheads="1"/>
          </p:cNvSpPr>
          <p:nvPr/>
        </p:nvSpPr>
        <p:spPr bwMode="auto">
          <a:xfrm>
            <a:off x="228600" y="373063"/>
            <a:ext cx="2971800" cy="3444875"/>
          </a:xfrm>
          <a:prstGeom prst="rect">
            <a:avLst/>
          </a:prstGeom>
          <a:noFill/>
          <a:ln w="9525">
            <a:noFill/>
            <a:miter lim="800000"/>
            <a:headEnd/>
            <a:tailEnd/>
          </a:ln>
          <a:effectLst/>
        </p:spPr>
        <p:txBody>
          <a:bodyPr>
            <a:spAutoFit/>
          </a:bodyPr>
          <a:lstStyle/>
          <a:p>
            <a:pPr algn="ctr">
              <a:spcBef>
                <a:spcPct val="50000"/>
              </a:spcBef>
            </a:pPr>
            <a:r>
              <a:rPr lang="es-ES" sz="2000" b="1">
                <a:solidFill>
                  <a:schemeClr val="bg1"/>
                </a:solidFill>
                <a:cs typeface="Times New Roman" pitchFamily="18" charset="0"/>
              </a:rPr>
              <a:t>Tomando como base los tests de Coeficiente Intelectual estándares, los niños con SD. frecuentemente son clasificados con niveles de retardo mental débil, incluso cierto porcentaje se encuentra en el grupo de coeficiente normal-bajo.</a:t>
            </a:r>
            <a:r>
              <a:rPr lang="es-ES" sz="2000">
                <a:cs typeface="Times New Roman" pitchFamily="18" charset="0"/>
              </a:rPr>
              <a:t> </a:t>
            </a:r>
            <a:endParaRPr lang="es-ES" sz="2000"/>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2000"/>
                                  </p:stCondLst>
                                  <p:iterate type="wd">
                                    <p:tmAbs val="300"/>
                                  </p:iterate>
                                  <p:childTnLst>
                                    <p:set>
                                      <p:cBhvr>
                                        <p:cTn id="6" dur="1" fill="hold">
                                          <p:stCondLst>
                                            <p:cond delay="299"/>
                                          </p:stCondLst>
                                        </p:cTn>
                                        <p:tgtEl>
                                          <p:spTgt spid="54275"/>
                                        </p:tgtEl>
                                        <p:attrNameLst>
                                          <p:attrName>style.visibility</p:attrName>
                                        </p:attrNameLst>
                                      </p:cBhvr>
                                      <p:to>
                                        <p:strVal val="visible"/>
                                      </p:to>
                                    </p:set>
                                  </p:childTnLst>
                                </p:cTn>
                              </p:par>
                            </p:childTnLst>
                          </p:cTn>
                        </p:par>
                        <p:par>
                          <p:cTn id="7" fill="hold">
                            <p:stCondLst>
                              <p:cond delay="3500"/>
                            </p:stCondLst>
                            <p:childTnLst>
                              <p:par>
                                <p:cTn id="8" presetID="9" presetClass="entr" presetSubtype="0" fill="hold" grpId="0" nodeType="afterEffect">
                                  <p:stCondLst>
                                    <p:cond delay="4000"/>
                                  </p:stCondLst>
                                  <p:childTnLst>
                                    <p:set>
                                      <p:cBhvr>
                                        <p:cTn id="9" dur="1" fill="hold">
                                          <p:stCondLst>
                                            <p:cond delay="0"/>
                                          </p:stCondLst>
                                        </p:cTn>
                                        <p:tgtEl>
                                          <p:spTgt spid="54276"/>
                                        </p:tgtEl>
                                        <p:attrNameLst>
                                          <p:attrName>style.visibility</p:attrName>
                                        </p:attrNameLst>
                                      </p:cBhvr>
                                      <p:to>
                                        <p:strVal val="visible"/>
                                      </p:to>
                                    </p:set>
                                    <p:animEffect transition="in" filter="dissolve">
                                      <p:cBhvr>
                                        <p:cTn id="10" dur="500"/>
                                        <p:tgtEl>
                                          <p:spTgt spid="542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5" grpId="0" autoUpdateAnimBg="0"/>
      <p:bldP spid="54276"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Talita_007"/>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55299" name="Text Box 3"/>
          <p:cNvSpPr txBox="1">
            <a:spLocks noChangeArrowheads="1"/>
          </p:cNvSpPr>
          <p:nvPr/>
        </p:nvSpPr>
        <p:spPr bwMode="auto">
          <a:xfrm>
            <a:off x="1447800" y="5791200"/>
            <a:ext cx="6477000" cy="457200"/>
          </a:xfrm>
          <a:prstGeom prst="rect">
            <a:avLst/>
          </a:prstGeom>
          <a:noFill/>
          <a:ln w="9525">
            <a:noFill/>
            <a:miter lim="800000"/>
            <a:headEnd/>
            <a:tailEnd/>
          </a:ln>
          <a:effectLst/>
        </p:spPr>
        <p:txBody>
          <a:bodyPr>
            <a:spAutoFit/>
          </a:bodyPr>
          <a:lstStyle/>
          <a:p>
            <a:pPr algn="ctr">
              <a:spcBef>
                <a:spcPct val="50000"/>
              </a:spcBef>
            </a:pPr>
            <a:r>
              <a:rPr lang="es-ES" b="1">
                <a:solidFill>
                  <a:schemeClr val="bg1"/>
                </a:solidFill>
              </a:rPr>
              <a:t>Javier, </a:t>
            </a:r>
            <a:r>
              <a:rPr lang="es-ES">
                <a:solidFill>
                  <a:schemeClr val="bg1"/>
                </a:solidFill>
              </a:rPr>
              <a:t>Quím</a:t>
            </a:r>
            <a:r>
              <a:rPr lang="es-ES" b="1">
                <a:solidFill>
                  <a:schemeClr val="bg1"/>
                </a:solidFill>
              </a:rPr>
              <a:t>, Álvaro, Ana y Tricicle-Cómicos.</a:t>
            </a:r>
          </a:p>
        </p:txBody>
      </p:sp>
      <p:sp>
        <p:nvSpPr>
          <p:cNvPr id="55300" name="Text Box 4"/>
          <p:cNvSpPr txBox="1">
            <a:spLocks noChangeArrowheads="1"/>
          </p:cNvSpPr>
          <p:nvPr/>
        </p:nvSpPr>
        <p:spPr bwMode="auto">
          <a:xfrm>
            <a:off x="7010400" y="373063"/>
            <a:ext cx="2133600" cy="4511675"/>
          </a:xfrm>
          <a:prstGeom prst="rect">
            <a:avLst/>
          </a:prstGeom>
          <a:noFill/>
          <a:ln w="9525">
            <a:noFill/>
            <a:miter lim="800000"/>
            <a:headEnd/>
            <a:tailEnd/>
          </a:ln>
          <a:effectLst/>
        </p:spPr>
        <p:txBody>
          <a:bodyPr>
            <a:spAutoFit/>
          </a:bodyPr>
          <a:lstStyle/>
          <a:p>
            <a:pPr algn="ctr">
              <a:spcBef>
                <a:spcPct val="50000"/>
              </a:spcBef>
            </a:pPr>
            <a:r>
              <a:rPr lang="es-ES" sz="2000" b="1">
                <a:solidFill>
                  <a:schemeClr val="bg1"/>
                </a:solidFill>
                <a:cs typeface="Times New Roman" pitchFamily="18" charset="0"/>
              </a:rPr>
              <a:t>Sin embargo, tales tests no constituyen una referencia única en cuanto a las capacidades de estas personas, muy a menudo los chicos nos sorprenden con su memoria, su intuición, su creatividad...</a:t>
            </a:r>
          </a:p>
          <a:p>
            <a:pPr>
              <a:spcBef>
                <a:spcPct val="50000"/>
              </a:spcBef>
            </a:pPr>
            <a:endParaRPr lang="es-ES" sz="2000" b="1"/>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2000"/>
                                  </p:stCondLst>
                                  <p:iterate type="wd">
                                    <p:tmAbs val="300"/>
                                  </p:iterate>
                                  <p:childTnLst>
                                    <p:set>
                                      <p:cBhvr>
                                        <p:cTn id="6" dur="1" fill="hold">
                                          <p:stCondLst>
                                            <p:cond delay="299"/>
                                          </p:stCondLst>
                                        </p:cTn>
                                        <p:tgtEl>
                                          <p:spTgt spid="55299"/>
                                        </p:tgtEl>
                                        <p:attrNameLst>
                                          <p:attrName>style.visibility</p:attrName>
                                        </p:attrNameLst>
                                      </p:cBhvr>
                                      <p:to>
                                        <p:strVal val="visible"/>
                                      </p:to>
                                    </p:set>
                                  </p:childTnLst>
                                </p:cTn>
                              </p:par>
                            </p:childTnLst>
                          </p:cTn>
                        </p:par>
                        <p:par>
                          <p:cTn id="7" fill="hold">
                            <p:stCondLst>
                              <p:cond delay="5000"/>
                            </p:stCondLst>
                            <p:childTnLst>
                              <p:par>
                                <p:cTn id="8" presetID="9" presetClass="entr" presetSubtype="0" fill="hold" grpId="0" nodeType="afterEffect">
                                  <p:stCondLst>
                                    <p:cond delay="4000"/>
                                  </p:stCondLst>
                                  <p:childTnLst>
                                    <p:set>
                                      <p:cBhvr>
                                        <p:cTn id="9" dur="1" fill="hold">
                                          <p:stCondLst>
                                            <p:cond delay="0"/>
                                          </p:stCondLst>
                                        </p:cTn>
                                        <p:tgtEl>
                                          <p:spTgt spid="55300"/>
                                        </p:tgtEl>
                                        <p:attrNameLst>
                                          <p:attrName>style.visibility</p:attrName>
                                        </p:attrNameLst>
                                      </p:cBhvr>
                                      <p:to>
                                        <p:strVal val="visible"/>
                                      </p:to>
                                    </p:set>
                                    <p:animEffect transition="in" filter="dissolve">
                                      <p:cBhvr>
                                        <p:cTn id="10" dur="500"/>
                                        <p:tgtEl>
                                          <p:spTgt spid="553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9" grpId="0" autoUpdateAnimBg="0"/>
      <p:bldP spid="55300"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Talita_010"/>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56323" name="Text Box 3"/>
          <p:cNvSpPr txBox="1">
            <a:spLocks noChangeArrowheads="1"/>
          </p:cNvSpPr>
          <p:nvPr/>
        </p:nvSpPr>
        <p:spPr bwMode="auto">
          <a:xfrm>
            <a:off x="1905000" y="5638800"/>
            <a:ext cx="5410200" cy="457200"/>
          </a:xfrm>
          <a:prstGeom prst="rect">
            <a:avLst/>
          </a:prstGeom>
          <a:noFill/>
          <a:ln w="9525">
            <a:noFill/>
            <a:miter lim="800000"/>
            <a:headEnd/>
            <a:tailEnd/>
          </a:ln>
          <a:effectLst/>
        </p:spPr>
        <p:txBody>
          <a:bodyPr>
            <a:spAutoFit/>
          </a:bodyPr>
          <a:lstStyle/>
          <a:p>
            <a:pPr algn="ctr">
              <a:spcBef>
                <a:spcPct val="50000"/>
              </a:spcBef>
            </a:pPr>
            <a:r>
              <a:rPr lang="es-ES" b="1"/>
              <a:t>Gonzalo, Javier y José Toledo-Modelo.</a:t>
            </a:r>
          </a:p>
        </p:txBody>
      </p:sp>
      <p:sp>
        <p:nvSpPr>
          <p:cNvPr id="56324" name="Text Box 4"/>
          <p:cNvSpPr txBox="1">
            <a:spLocks noChangeArrowheads="1"/>
          </p:cNvSpPr>
          <p:nvPr/>
        </p:nvSpPr>
        <p:spPr bwMode="auto">
          <a:xfrm>
            <a:off x="0" y="152400"/>
            <a:ext cx="2819400" cy="2895600"/>
          </a:xfrm>
          <a:prstGeom prst="rect">
            <a:avLst/>
          </a:prstGeom>
          <a:noFill/>
          <a:ln w="9525">
            <a:noFill/>
            <a:miter lim="800000"/>
            <a:headEnd/>
            <a:tailEnd/>
          </a:ln>
          <a:effectLst/>
        </p:spPr>
        <p:txBody>
          <a:bodyPr>
            <a:spAutoFit/>
          </a:bodyPr>
          <a:lstStyle/>
          <a:p>
            <a:pPr algn="ctr">
              <a:spcBef>
                <a:spcPct val="50000"/>
              </a:spcBef>
            </a:pPr>
            <a:r>
              <a:rPr lang="es-ES" sz="2000" b="1">
                <a:cs typeface="Times New Roman" pitchFamily="18" charset="0"/>
              </a:rPr>
              <a:t>Contrariamente a lo que muchos pensaban (o piensan), las personas con SD no están condenadas a un 'congelamiento' intelectual equivalente al de niños sin retardo de 5-8 años.</a:t>
            </a:r>
            <a:r>
              <a:rPr lang="es-ES" b="1"/>
              <a:t> </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2000"/>
                                  </p:stCondLst>
                                  <p:iterate type="wd">
                                    <p:tmAbs val="300"/>
                                  </p:iterate>
                                  <p:childTnLst>
                                    <p:set>
                                      <p:cBhvr>
                                        <p:cTn id="6" dur="1" fill="hold">
                                          <p:stCondLst>
                                            <p:cond delay="299"/>
                                          </p:stCondLst>
                                        </p:cTn>
                                        <p:tgtEl>
                                          <p:spTgt spid="56323"/>
                                        </p:tgtEl>
                                        <p:attrNameLst>
                                          <p:attrName>style.visibility</p:attrName>
                                        </p:attrNameLst>
                                      </p:cBhvr>
                                      <p:to>
                                        <p:strVal val="visible"/>
                                      </p:to>
                                    </p:set>
                                  </p:childTnLst>
                                </p:cTn>
                              </p:par>
                            </p:childTnLst>
                          </p:cTn>
                        </p:par>
                        <p:par>
                          <p:cTn id="7" fill="hold">
                            <p:stCondLst>
                              <p:cond delay="4100"/>
                            </p:stCondLst>
                            <p:childTnLst>
                              <p:par>
                                <p:cTn id="8" presetID="9" presetClass="entr" presetSubtype="0" fill="hold" grpId="0" nodeType="afterEffect">
                                  <p:stCondLst>
                                    <p:cond delay="4000"/>
                                  </p:stCondLst>
                                  <p:childTnLst>
                                    <p:set>
                                      <p:cBhvr>
                                        <p:cTn id="9" dur="1" fill="hold">
                                          <p:stCondLst>
                                            <p:cond delay="0"/>
                                          </p:stCondLst>
                                        </p:cTn>
                                        <p:tgtEl>
                                          <p:spTgt spid="56324"/>
                                        </p:tgtEl>
                                        <p:attrNameLst>
                                          <p:attrName>style.visibility</p:attrName>
                                        </p:attrNameLst>
                                      </p:cBhvr>
                                      <p:to>
                                        <p:strVal val="visible"/>
                                      </p:to>
                                    </p:set>
                                    <p:animEffect transition="in" filter="dissolve">
                                      <p:cBhvr>
                                        <p:cTn id="10" dur="500"/>
                                        <p:tgtEl>
                                          <p:spTgt spid="563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3" grpId="0" autoUpdateAnimBg="0"/>
      <p:bldP spid="56324"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Talita_011"/>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57347" name="Text Box 3"/>
          <p:cNvSpPr txBox="1">
            <a:spLocks noChangeArrowheads="1"/>
          </p:cNvSpPr>
          <p:nvPr/>
        </p:nvSpPr>
        <p:spPr bwMode="auto">
          <a:xfrm>
            <a:off x="2514600" y="5935663"/>
            <a:ext cx="4114800" cy="457200"/>
          </a:xfrm>
          <a:prstGeom prst="rect">
            <a:avLst/>
          </a:prstGeom>
          <a:noFill/>
          <a:ln w="9525">
            <a:noFill/>
            <a:miter lim="800000"/>
            <a:headEnd/>
            <a:tailEnd/>
          </a:ln>
          <a:effectLst/>
        </p:spPr>
        <p:txBody>
          <a:bodyPr>
            <a:spAutoFit/>
          </a:bodyPr>
          <a:lstStyle/>
          <a:p>
            <a:pPr algn="ctr">
              <a:spcBef>
                <a:spcPct val="50000"/>
              </a:spcBef>
            </a:pPr>
            <a:r>
              <a:rPr lang="es-ES" b="1">
                <a:solidFill>
                  <a:schemeClr val="bg1"/>
                </a:solidFill>
              </a:rPr>
              <a:t>Beth y Loquillo-Cantante.</a:t>
            </a:r>
          </a:p>
        </p:txBody>
      </p:sp>
      <p:sp>
        <p:nvSpPr>
          <p:cNvPr id="57348" name="Text Box 4"/>
          <p:cNvSpPr txBox="1">
            <a:spLocks noChangeArrowheads="1"/>
          </p:cNvSpPr>
          <p:nvPr/>
        </p:nvSpPr>
        <p:spPr bwMode="auto">
          <a:xfrm>
            <a:off x="0" y="152400"/>
            <a:ext cx="9144000" cy="1187450"/>
          </a:xfrm>
          <a:prstGeom prst="rect">
            <a:avLst/>
          </a:prstGeom>
          <a:noFill/>
          <a:ln w="9525">
            <a:noFill/>
            <a:miter lim="800000"/>
            <a:headEnd/>
            <a:tailEnd/>
          </a:ln>
          <a:effectLst/>
        </p:spPr>
        <p:txBody>
          <a:bodyPr>
            <a:spAutoFit/>
          </a:bodyPr>
          <a:lstStyle/>
          <a:p>
            <a:pPr algn="ctr">
              <a:spcBef>
                <a:spcPct val="50000"/>
              </a:spcBef>
            </a:pPr>
            <a:r>
              <a:rPr lang="es-ES" b="1">
                <a:cs typeface="Times New Roman" pitchFamily="18" charset="0"/>
              </a:rPr>
              <a:t>Los especialistas de todo el mundo están más bien sorprendidos y entusiasmados con el potencial de desarrollo que estas personas muestran y que nadie había supuesto antes.</a:t>
            </a:r>
            <a:r>
              <a:rPr lang="es-ES" b="1"/>
              <a:t> </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2000"/>
                                  </p:stCondLst>
                                  <p:iterate type="wd">
                                    <p:tmAbs val="300"/>
                                  </p:iterate>
                                  <p:childTnLst>
                                    <p:set>
                                      <p:cBhvr>
                                        <p:cTn id="6" dur="1" fill="hold">
                                          <p:stCondLst>
                                            <p:cond delay="299"/>
                                          </p:stCondLst>
                                        </p:cTn>
                                        <p:tgtEl>
                                          <p:spTgt spid="57347"/>
                                        </p:tgtEl>
                                        <p:attrNameLst>
                                          <p:attrName>style.visibility</p:attrName>
                                        </p:attrNameLst>
                                      </p:cBhvr>
                                      <p:to>
                                        <p:strVal val="visible"/>
                                      </p:to>
                                    </p:set>
                                  </p:childTnLst>
                                </p:cTn>
                              </p:par>
                            </p:childTnLst>
                          </p:cTn>
                        </p:par>
                        <p:par>
                          <p:cTn id="7" fill="hold">
                            <p:stCondLst>
                              <p:cond delay="3200"/>
                            </p:stCondLst>
                            <p:childTnLst>
                              <p:par>
                                <p:cTn id="8" presetID="9" presetClass="entr" presetSubtype="0" fill="hold" grpId="0" nodeType="afterEffect">
                                  <p:stCondLst>
                                    <p:cond delay="4000"/>
                                  </p:stCondLst>
                                  <p:childTnLst>
                                    <p:set>
                                      <p:cBhvr>
                                        <p:cTn id="9" dur="1" fill="hold">
                                          <p:stCondLst>
                                            <p:cond delay="0"/>
                                          </p:stCondLst>
                                        </p:cTn>
                                        <p:tgtEl>
                                          <p:spTgt spid="57348"/>
                                        </p:tgtEl>
                                        <p:attrNameLst>
                                          <p:attrName>style.visibility</p:attrName>
                                        </p:attrNameLst>
                                      </p:cBhvr>
                                      <p:to>
                                        <p:strVal val="visible"/>
                                      </p:to>
                                    </p:set>
                                    <p:animEffect transition="in" filter="dissolve">
                                      <p:cBhvr>
                                        <p:cTn id="10" dur="500"/>
                                        <p:tgtEl>
                                          <p:spTgt spid="573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7" grpId="0" autoUpdateAnimBg="0"/>
      <p:bldP spid="57348"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Talita_012"/>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58371" name="Text Box 3"/>
          <p:cNvSpPr txBox="1">
            <a:spLocks noChangeArrowheads="1"/>
          </p:cNvSpPr>
          <p:nvPr/>
        </p:nvSpPr>
        <p:spPr bwMode="auto">
          <a:xfrm>
            <a:off x="1524000" y="5707063"/>
            <a:ext cx="5715000" cy="457200"/>
          </a:xfrm>
          <a:prstGeom prst="rect">
            <a:avLst/>
          </a:prstGeom>
          <a:noFill/>
          <a:ln w="9525">
            <a:noFill/>
            <a:miter lim="800000"/>
            <a:headEnd/>
            <a:tailEnd/>
          </a:ln>
          <a:effectLst/>
        </p:spPr>
        <p:txBody>
          <a:bodyPr>
            <a:spAutoFit/>
          </a:bodyPr>
          <a:lstStyle/>
          <a:p>
            <a:pPr algn="ctr">
              <a:spcBef>
                <a:spcPct val="50000"/>
              </a:spcBef>
            </a:pPr>
            <a:r>
              <a:rPr lang="es-ES" b="1">
                <a:solidFill>
                  <a:schemeClr val="bg1"/>
                </a:solidFill>
              </a:rPr>
              <a:t>David y Carmen Posadas-Escritora.</a:t>
            </a:r>
          </a:p>
        </p:txBody>
      </p:sp>
      <p:sp>
        <p:nvSpPr>
          <p:cNvPr id="58372" name="Text Box 4"/>
          <p:cNvSpPr txBox="1">
            <a:spLocks noChangeArrowheads="1"/>
          </p:cNvSpPr>
          <p:nvPr/>
        </p:nvSpPr>
        <p:spPr bwMode="auto">
          <a:xfrm>
            <a:off x="6248400" y="1828800"/>
            <a:ext cx="2895600" cy="1006475"/>
          </a:xfrm>
          <a:prstGeom prst="rect">
            <a:avLst/>
          </a:prstGeom>
          <a:noFill/>
          <a:ln w="9525">
            <a:noFill/>
            <a:miter lim="800000"/>
            <a:headEnd/>
            <a:tailEnd/>
          </a:ln>
          <a:effectLst/>
        </p:spPr>
        <p:txBody>
          <a:bodyPr>
            <a:spAutoFit/>
          </a:bodyPr>
          <a:lstStyle/>
          <a:p>
            <a:pPr algn="ctr">
              <a:spcBef>
                <a:spcPct val="50000"/>
              </a:spcBef>
            </a:pPr>
            <a:r>
              <a:rPr lang="es-ES" sz="2000" b="1">
                <a:cs typeface="Times New Roman" pitchFamily="18" charset="0"/>
              </a:rPr>
              <a:t>El 75% de los niños con SD, van a colegios ordinarios</a:t>
            </a:r>
            <a:r>
              <a:rPr lang="es-ES" sz="2000" b="1">
                <a:solidFill>
                  <a:schemeClr val="bg1"/>
                </a:solidFill>
                <a:cs typeface="Times New Roman" pitchFamily="18" charset="0"/>
              </a:rPr>
              <a:t>.</a:t>
            </a:r>
            <a:r>
              <a:rPr lang="es-ES" sz="2000" b="1"/>
              <a:t> </a:t>
            </a: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2000"/>
                                  </p:stCondLst>
                                  <p:iterate type="wd">
                                    <p:tmAbs val="300"/>
                                  </p:iterate>
                                  <p:childTnLst>
                                    <p:set>
                                      <p:cBhvr>
                                        <p:cTn id="6" dur="1" fill="hold">
                                          <p:stCondLst>
                                            <p:cond delay="299"/>
                                          </p:stCondLst>
                                        </p:cTn>
                                        <p:tgtEl>
                                          <p:spTgt spid="58371"/>
                                        </p:tgtEl>
                                        <p:attrNameLst>
                                          <p:attrName>style.visibility</p:attrName>
                                        </p:attrNameLst>
                                      </p:cBhvr>
                                      <p:to>
                                        <p:strVal val="visible"/>
                                      </p:to>
                                    </p:set>
                                  </p:childTnLst>
                                </p:cTn>
                              </p:par>
                            </p:childTnLst>
                          </p:cTn>
                        </p:par>
                        <p:par>
                          <p:cTn id="7" fill="hold">
                            <p:stCondLst>
                              <p:cond delay="3500"/>
                            </p:stCondLst>
                            <p:childTnLst>
                              <p:par>
                                <p:cTn id="8" presetID="9" presetClass="entr" presetSubtype="0" fill="hold" grpId="0" nodeType="afterEffect">
                                  <p:stCondLst>
                                    <p:cond delay="4000"/>
                                  </p:stCondLst>
                                  <p:childTnLst>
                                    <p:set>
                                      <p:cBhvr>
                                        <p:cTn id="9" dur="1" fill="hold">
                                          <p:stCondLst>
                                            <p:cond delay="0"/>
                                          </p:stCondLst>
                                        </p:cTn>
                                        <p:tgtEl>
                                          <p:spTgt spid="58372"/>
                                        </p:tgtEl>
                                        <p:attrNameLst>
                                          <p:attrName>style.visibility</p:attrName>
                                        </p:attrNameLst>
                                      </p:cBhvr>
                                      <p:to>
                                        <p:strVal val="visible"/>
                                      </p:to>
                                    </p:set>
                                    <p:animEffect transition="in" filter="dissolve">
                                      <p:cBhvr>
                                        <p:cTn id="10" dur="500"/>
                                        <p:tgtEl>
                                          <p:spTgt spid="583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371" grpId="0" autoUpdateAnimBg="0"/>
      <p:bldP spid="58372" grpId="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Talita_013"/>
          <p:cNvPicPr>
            <a:picLocks noChangeAspect="1" noChangeArrowheads="1"/>
          </p:cNvPicPr>
          <p:nvPr/>
        </p:nvPicPr>
        <p:blipFill>
          <a:blip r:embed="rId3"/>
          <a:srcRect/>
          <a:stretch>
            <a:fillRect/>
          </a:stretch>
        </p:blipFill>
        <p:spPr bwMode="auto">
          <a:xfrm>
            <a:off x="0" y="0"/>
            <a:ext cx="4572000" cy="6858000"/>
          </a:xfrm>
          <a:prstGeom prst="rect">
            <a:avLst/>
          </a:prstGeom>
          <a:noFill/>
        </p:spPr>
      </p:pic>
      <p:sp>
        <p:nvSpPr>
          <p:cNvPr id="59395" name="Text Box 3"/>
          <p:cNvSpPr txBox="1">
            <a:spLocks noChangeArrowheads="1"/>
          </p:cNvSpPr>
          <p:nvPr/>
        </p:nvSpPr>
        <p:spPr bwMode="auto">
          <a:xfrm>
            <a:off x="0" y="6088063"/>
            <a:ext cx="3962400" cy="457200"/>
          </a:xfrm>
          <a:prstGeom prst="rect">
            <a:avLst/>
          </a:prstGeom>
          <a:noFill/>
          <a:ln w="9525">
            <a:noFill/>
            <a:miter lim="800000"/>
            <a:headEnd/>
            <a:tailEnd/>
          </a:ln>
          <a:effectLst/>
        </p:spPr>
        <p:txBody>
          <a:bodyPr>
            <a:spAutoFit/>
          </a:bodyPr>
          <a:lstStyle/>
          <a:p>
            <a:pPr algn="ctr">
              <a:spcBef>
                <a:spcPct val="50000"/>
              </a:spcBef>
            </a:pPr>
            <a:r>
              <a:rPr lang="es-ES" b="1">
                <a:solidFill>
                  <a:schemeClr val="bg1"/>
                </a:solidFill>
              </a:rPr>
              <a:t>Ana y Nuria Espert-Actriz.</a:t>
            </a:r>
          </a:p>
        </p:txBody>
      </p:sp>
      <p:sp>
        <p:nvSpPr>
          <p:cNvPr id="59396" name="Text Box 4"/>
          <p:cNvSpPr txBox="1">
            <a:spLocks noChangeArrowheads="1"/>
          </p:cNvSpPr>
          <p:nvPr/>
        </p:nvSpPr>
        <p:spPr bwMode="auto">
          <a:xfrm>
            <a:off x="4800600" y="457200"/>
            <a:ext cx="4038600" cy="5578475"/>
          </a:xfrm>
          <a:prstGeom prst="rect">
            <a:avLst/>
          </a:prstGeom>
          <a:noFill/>
          <a:ln w="9525">
            <a:noFill/>
            <a:miter lim="800000"/>
            <a:headEnd/>
            <a:tailEnd/>
          </a:ln>
          <a:effectLst/>
        </p:spPr>
        <p:txBody>
          <a:bodyPr>
            <a:spAutoFit/>
          </a:bodyPr>
          <a:lstStyle/>
          <a:p>
            <a:pPr algn="ctr">
              <a:spcBef>
                <a:spcPct val="50000"/>
              </a:spcBef>
            </a:pPr>
            <a:r>
              <a:rPr lang="es-ES" sz="2000" b="1">
                <a:cs typeface="Times New Roman" pitchFamily="18" charset="0"/>
              </a:rPr>
              <a:t>Lo que sí está perfectamente claro a estas alturas es que una adecuada atención afectiva, educativa y social, aplicada desde los primeros momentos sobre estos niños, van a influir decisivamente en el desarrollo de sus potencialidades, generalmente subestimadas por nuestro entorno social. Vivimos en un momento de cambios, de mejoras, en lo que respecta a la sensibilización ante el SD desde muchas perspectivas, entre ellas la médico-científica, lo cual se está traduciendo en que estas personas disfruten, cada vez más, de una buena salud y una vida más larga y feliz.</a:t>
            </a:r>
            <a:endParaRPr lang="es-ES" sz="2000" b="1"/>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2000"/>
                                  </p:stCondLst>
                                  <p:iterate type="wd">
                                    <p:tmAbs val="300"/>
                                  </p:iterate>
                                  <p:childTnLst>
                                    <p:set>
                                      <p:cBhvr>
                                        <p:cTn id="6" dur="1" fill="hold">
                                          <p:stCondLst>
                                            <p:cond delay="299"/>
                                          </p:stCondLst>
                                        </p:cTn>
                                        <p:tgtEl>
                                          <p:spTgt spid="59395"/>
                                        </p:tgtEl>
                                        <p:attrNameLst>
                                          <p:attrName>style.visibility</p:attrName>
                                        </p:attrNameLst>
                                      </p:cBhvr>
                                      <p:to>
                                        <p:strVal val="visible"/>
                                      </p:to>
                                    </p:set>
                                  </p:childTnLst>
                                </p:cTn>
                              </p:par>
                            </p:childTnLst>
                          </p:cTn>
                        </p:par>
                        <p:par>
                          <p:cTn id="7" fill="hold">
                            <p:stCondLst>
                              <p:cond delay="3500"/>
                            </p:stCondLst>
                            <p:childTnLst>
                              <p:par>
                                <p:cTn id="8" presetID="9" presetClass="entr" presetSubtype="0" fill="hold" grpId="0" nodeType="afterEffect">
                                  <p:stCondLst>
                                    <p:cond delay="4000"/>
                                  </p:stCondLst>
                                  <p:childTnLst>
                                    <p:set>
                                      <p:cBhvr>
                                        <p:cTn id="9" dur="1" fill="hold">
                                          <p:stCondLst>
                                            <p:cond delay="0"/>
                                          </p:stCondLst>
                                        </p:cTn>
                                        <p:tgtEl>
                                          <p:spTgt spid="59396"/>
                                        </p:tgtEl>
                                        <p:attrNameLst>
                                          <p:attrName>style.visibility</p:attrName>
                                        </p:attrNameLst>
                                      </p:cBhvr>
                                      <p:to>
                                        <p:strVal val="visible"/>
                                      </p:to>
                                    </p:set>
                                    <p:animEffect transition="in" filter="dissolve">
                                      <p:cBhvr>
                                        <p:cTn id="10" dur="500"/>
                                        <p:tgtEl>
                                          <p:spTgt spid="593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5" grpId="0" autoUpdateAnimBg="0"/>
      <p:bldP spid="59396"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Talita_014"/>
          <p:cNvPicPr>
            <a:picLocks noChangeAspect="1" noChangeArrowheads="1"/>
          </p:cNvPicPr>
          <p:nvPr/>
        </p:nvPicPr>
        <p:blipFill>
          <a:blip r:embed="rId3"/>
          <a:srcRect/>
          <a:stretch>
            <a:fillRect/>
          </a:stretch>
        </p:blipFill>
        <p:spPr bwMode="auto">
          <a:xfrm>
            <a:off x="0" y="0"/>
            <a:ext cx="4572000" cy="6858000"/>
          </a:xfrm>
          <a:prstGeom prst="rect">
            <a:avLst/>
          </a:prstGeom>
          <a:noFill/>
        </p:spPr>
      </p:pic>
      <p:sp>
        <p:nvSpPr>
          <p:cNvPr id="60419" name="Text Box 3"/>
          <p:cNvSpPr txBox="1">
            <a:spLocks noChangeArrowheads="1"/>
          </p:cNvSpPr>
          <p:nvPr/>
        </p:nvSpPr>
        <p:spPr bwMode="auto">
          <a:xfrm>
            <a:off x="0" y="6088063"/>
            <a:ext cx="4572000" cy="457200"/>
          </a:xfrm>
          <a:prstGeom prst="rect">
            <a:avLst/>
          </a:prstGeom>
          <a:noFill/>
          <a:ln w="9525">
            <a:noFill/>
            <a:miter lim="800000"/>
            <a:headEnd/>
            <a:tailEnd/>
          </a:ln>
          <a:effectLst/>
        </p:spPr>
        <p:txBody>
          <a:bodyPr>
            <a:spAutoFit/>
          </a:bodyPr>
          <a:lstStyle/>
          <a:p>
            <a:pPr algn="ctr">
              <a:spcBef>
                <a:spcPct val="50000"/>
              </a:spcBef>
            </a:pPr>
            <a:r>
              <a:rPr lang="es-ES" b="1">
                <a:solidFill>
                  <a:schemeClr val="bg1"/>
                </a:solidFill>
              </a:rPr>
              <a:t>Javier y Emilio Aragón-Actor.</a:t>
            </a:r>
          </a:p>
        </p:txBody>
      </p:sp>
      <p:sp>
        <p:nvSpPr>
          <p:cNvPr id="60420" name="Text Box 4"/>
          <p:cNvSpPr txBox="1">
            <a:spLocks noChangeArrowheads="1"/>
          </p:cNvSpPr>
          <p:nvPr/>
        </p:nvSpPr>
        <p:spPr bwMode="auto">
          <a:xfrm>
            <a:off x="4724400" y="838200"/>
            <a:ext cx="4038600" cy="4784725"/>
          </a:xfrm>
          <a:prstGeom prst="rect">
            <a:avLst/>
          </a:prstGeom>
          <a:noFill/>
          <a:ln w="9525">
            <a:noFill/>
            <a:miter lim="800000"/>
            <a:headEnd/>
            <a:tailEnd/>
          </a:ln>
          <a:effectLst/>
        </p:spPr>
        <p:txBody>
          <a:bodyPr>
            <a:spAutoFit/>
          </a:bodyPr>
          <a:lstStyle/>
          <a:p>
            <a:pPr algn="ctr"/>
            <a:r>
              <a:rPr lang="es-ES" sz="2000" b="1"/>
              <a:t>Podríamos definir, el síndrome de Down</a:t>
            </a:r>
            <a:r>
              <a:rPr lang="es-ES" sz="1200" b="1"/>
              <a:t> </a:t>
            </a:r>
            <a:r>
              <a:rPr lang="es-ES" sz="2000" b="1"/>
              <a:t>como una forma singular y determinada genéticamente, de ser y estar en el mundo, de la que los que nos llamamos “</a:t>
            </a:r>
            <a:r>
              <a:rPr lang="es-ES" sz="2000" b="1" i="1"/>
              <a:t>normales”, </a:t>
            </a:r>
            <a:r>
              <a:rPr lang="es-ES" sz="2000" b="1"/>
              <a:t>tenemos mucho que aprender.</a:t>
            </a:r>
          </a:p>
          <a:p>
            <a:pPr algn="ctr"/>
            <a:endParaRPr lang="es-ES" sz="2000" b="1"/>
          </a:p>
          <a:p>
            <a:pPr algn="ctr"/>
            <a:r>
              <a:rPr lang="es-ES" sz="2000" b="1"/>
              <a:t>La persona con síndrome de Down es un beneficio para todos porque aporta y promueve valores que hacen a la sociedad más digna de llamarse humana.</a:t>
            </a:r>
          </a:p>
          <a:p>
            <a:pPr algn="ctr"/>
            <a:endParaRPr lang="es-ES" sz="2000" b="1"/>
          </a:p>
          <a:p>
            <a:pPr algn="ctr"/>
            <a:r>
              <a:rPr lang="es-ES" b="1">
                <a:cs typeface="Times New Roman" pitchFamily="18" charset="0"/>
              </a:rPr>
              <a:t>¡Su exclusión es nuestro fracaso!</a:t>
            </a:r>
            <a:endParaRPr lang="es-ES" sz="2000" b="1">
              <a:cs typeface="Times New Roman" pitchFamily="18" charset="0"/>
            </a:endParaRPr>
          </a:p>
        </p:txBody>
      </p:sp>
      <p:sp>
        <p:nvSpPr>
          <p:cNvPr id="60421" name="Text Box 5"/>
          <p:cNvSpPr txBox="1">
            <a:spLocks noChangeArrowheads="1"/>
          </p:cNvSpPr>
          <p:nvPr/>
        </p:nvSpPr>
        <p:spPr bwMode="auto">
          <a:xfrm>
            <a:off x="7848600" y="5589588"/>
            <a:ext cx="1066800" cy="396875"/>
          </a:xfrm>
          <a:prstGeom prst="rect">
            <a:avLst/>
          </a:prstGeom>
          <a:noFill/>
          <a:ln w="9525">
            <a:noFill/>
            <a:miter lim="800000"/>
            <a:headEnd/>
            <a:tailEnd/>
          </a:ln>
          <a:effectLst/>
        </p:spPr>
        <p:txBody>
          <a:bodyPr>
            <a:spAutoFit/>
          </a:bodyPr>
          <a:lstStyle/>
          <a:p>
            <a:pPr>
              <a:spcBef>
                <a:spcPct val="50000"/>
              </a:spcBef>
            </a:pPr>
            <a:r>
              <a:rPr lang="es-ES" sz="2000" b="1" i="1"/>
              <a:t>Fjemeb.</a:t>
            </a:r>
            <a:endParaRPr lang="es-ES" sz="1800" b="1"/>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2000"/>
                                  </p:stCondLst>
                                  <p:iterate type="wd">
                                    <p:tmAbs val="300"/>
                                  </p:iterate>
                                  <p:childTnLst>
                                    <p:set>
                                      <p:cBhvr>
                                        <p:cTn id="6" dur="1" fill="hold">
                                          <p:stCondLst>
                                            <p:cond delay="299"/>
                                          </p:stCondLst>
                                        </p:cTn>
                                        <p:tgtEl>
                                          <p:spTgt spid="60419"/>
                                        </p:tgtEl>
                                        <p:attrNameLst>
                                          <p:attrName>style.visibility</p:attrName>
                                        </p:attrNameLst>
                                      </p:cBhvr>
                                      <p:to>
                                        <p:strVal val="visible"/>
                                      </p:to>
                                    </p:set>
                                  </p:childTnLst>
                                </p:cTn>
                              </p:par>
                            </p:childTnLst>
                          </p:cTn>
                        </p:par>
                        <p:par>
                          <p:cTn id="7" fill="hold">
                            <p:stCondLst>
                              <p:cond delay="3500"/>
                            </p:stCondLst>
                            <p:childTnLst>
                              <p:par>
                                <p:cTn id="8" presetID="9" presetClass="entr" presetSubtype="0" fill="hold" grpId="0" nodeType="afterEffect">
                                  <p:stCondLst>
                                    <p:cond delay="4000"/>
                                  </p:stCondLst>
                                  <p:childTnLst>
                                    <p:set>
                                      <p:cBhvr>
                                        <p:cTn id="9" dur="1" fill="hold">
                                          <p:stCondLst>
                                            <p:cond delay="0"/>
                                          </p:stCondLst>
                                        </p:cTn>
                                        <p:tgtEl>
                                          <p:spTgt spid="60420"/>
                                        </p:tgtEl>
                                        <p:attrNameLst>
                                          <p:attrName>style.visibility</p:attrName>
                                        </p:attrNameLst>
                                      </p:cBhvr>
                                      <p:to>
                                        <p:strVal val="visible"/>
                                      </p:to>
                                    </p:set>
                                    <p:animEffect transition="in" filter="dissolve">
                                      <p:cBhvr>
                                        <p:cTn id="10" dur="500"/>
                                        <p:tgtEl>
                                          <p:spTgt spid="60420"/>
                                        </p:tgtEl>
                                      </p:cBhvr>
                                    </p:animEffect>
                                  </p:childTnLst>
                                </p:cTn>
                              </p:par>
                            </p:childTnLst>
                          </p:cTn>
                        </p:par>
                        <p:par>
                          <p:cTn id="11" fill="hold">
                            <p:stCondLst>
                              <p:cond delay="8000"/>
                            </p:stCondLst>
                            <p:childTnLst>
                              <p:par>
                                <p:cTn id="12" presetID="7" presetClass="entr" presetSubtype="2" fill="hold" grpId="0" nodeType="afterEffect">
                                  <p:stCondLst>
                                    <p:cond delay="8000"/>
                                  </p:stCondLst>
                                  <p:childTnLst>
                                    <p:set>
                                      <p:cBhvr>
                                        <p:cTn id="13" dur="1" fill="hold">
                                          <p:stCondLst>
                                            <p:cond delay="0"/>
                                          </p:stCondLst>
                                        </p:cTn>
                                        <p:tgtEl>
                                          <p:spTgt spid="60421"/>
                                        </p:tgtEl>
                                        <p:attrNameLst>
                                          <p:attrName>style.visibility</p:attrName>
                                        </p:attrNameLst>
                                      </p:cBhvr>
                                      <p:to>
                                        <p:strVal val="visible"/>
                                      </p:to>
                                    </p:set>
                                    <p:anim calcmode="lin" valueType="num">
                                      <p:cBhvr additive="base">
                                        <p:cTn id="14" dur="5000" fill="hold"/>
                                        <p:tgtEl>
                                          <p:spTgt spid="60421"/>
                                        </p:tgtEl>
                                        <p:attrNameLst>
                                          <p:attrName>ppt_x</p:attrName>
                                        </p:attrNameLst>
                                      </p:cBhvr>
                                      <p:tavLst>
                                        <p:tav tm="0">
                                          <p:val>
                                            <p:strVal val="1+#ppt_w/2"/>
                                          </p:val>
                                        </p:tav>
                                        <p:tav tm="100000">
                                          <p:val>
                                            <p:strVal val="#ppt_x"/>
                                          </p:val>
                                        </p:tav>
                                      </p:tavLst>
                                    </p:anim>
                                    <p:anim calcmode="lin" valueType="num">
                                      <p:cBhvr additive="base">
                                        <p:cTn id="15" dur="5000" fill="hold"/>
                                        <p:tgtEl>
                                          <p:spTgt spid="604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19" grpId="0" autoUpdateAnimBg="0"/>
      <p:bldP spid="60420" grpId="0" autoUpdateAnimBg="0"/>
      <p:bldP spid="60421" grpId="0"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Estrutura padrão">
  <a:themeElements>
    <a:clrScheme name="Estrutura padrão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Estrutura padrão">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Estrutura padrão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Estrutura padrão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Estrutura padrão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Estrutura padrão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Estrutura padrã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Estrutura padrã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Estrutura padrã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468</TotalTime>
  <Words>1337</Words>
  <Application>Microsoft PowerPoint</Application>
  <PresentationFormat>Presentación en pantalla (4:3)</PresentationFormat>
  <Paragraphs>92</Paragraphs>
  <Slides>16</Slides>
  <Notes>15</Notes>
  <HiddenSlides>0</HiddenSlides>
  <MMClips>0</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16</vt:i4>
      </vt:variant>
    </vt:vector>
  </HeadingPairs>
  <TitlesOfParts>
    <vt:vector size="21" baseType="lpstr">
      <vt:lpstr>Times New Roman</vt:lpstr>
      <vt:lpstr>Palace Script MT</vt:lpstr>
      <vt:lpstr>Arial</vt:lpstr>
      <vt:lpstr>Estrutura padrão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Ria</dc:creator>
  <cp:lastModifiedBy>JOSE LUIS</cp:lastModifiedBy>
  <cp:revision>27</cp:revision>
  <dcterms:created xsi:type="dcterms:W3CDTF">2003-04-08T01:12:56Z</dcterms:created>
  <dcterms:modified xsi:type="dcterms:W3CDTF">2013-11-22T21:53:45Z</dcterms:modified>
</cp:coreProperties>
</file>