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6" r:id="rId4"/>
    <p:sldId id="259" r:id="rId5"/>
    <p:sldId id="261" r:id="rId6"/>
    <p:sldId id="263" r:id="rId7"/>
    <p:sldId id="262" r:id="rId8"/>
    <p:sldId id="265" r:id="rId9"/>
    <p:sldId id="264" r:id="rId10"/>
    <p:sldId id="258" r:id="rId11"/>
    <p:sldId id="266" r:id="rId12"/>
    <p:sldId id="267" r:id="rId13"/>
    <p:sldId id="269" r:id="rId14"/>
    <p:sldId id="270" r:id="rId1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H8AIbG8NeDzNH7e5m10iQ==" hashData="qHT2TmNGGuMmRu5goxWAPGqGOOXciwgUn5KkJ3VJvi2wFai/jykXX0Rw3m8Ye12vcbJsQ7IuZRFRPoiuk6gLi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7777"/>
    <a:srgbClr val="990099"/>
    <a:srgbClr val="003399"/>
    <a:srgbClr val="008000"/>
    <a:srgbClr val="969696"/>
    <a:srgbClr val="CC3300"/>
    <a:srgbClr val="FF33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74" d="100"/>
          <a:sy n="74" d="100"/>
        </p:scale>
        <p:origin x="58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7434000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9056237"/>
      </p:ext>
    </p:extLst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348509535"/>
      </p:ext>
    </p:extLst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2427503"/>
      </p:ext>
    </p:extLst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372557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9776807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7658452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132010064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530785545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5123055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9940218"/>
      </p:ext>
    </p:extLst>
  </p:cSld>
  <p:clrMapOvr>
    <a:masterClrMapping/>
  </p:clrMapOvr>
  <p:transition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BB0A8F-8E00-41A2-84A9-BD90D0F226B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578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254EAD3-7793-4E44-A582-8489CAECFD40}" type="slidenum">
              <a:rPr lang="es-ES_tradnl">
                <a:solidFill>
                  <a:srgbClr val="000000"/>
                </a:solidFill>
                <a:latin typeface="Arial" panose="020B0604020202020204" pitchFamily="34" charset="0"/>
              </a:rPr>
              <a:pPr/>
              <a:t>‹Nº›</a:t>
            </a:fld>
            <a:endParaRPr 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105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26" descr="pb children play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981200"/>
            <a:ext cx="3978275" cy="2846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Text Box 1027"/>
          <p:cNvSpPr txBox="1">
            <a:spLocks noChangeArrowheads="1"/>
          </p:cNvSpPr>
          <p:nvPr/>
        </p:nvSpPr>
        <p:spPr bwMode="auto">
          <a:xfrm>
            <a:off x="468313" y="782638"/>
            <a:ext cx="79914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4000" i="1">
                <a:latin typeface="Comic Sans MS" panose="030F0702030302020204" pitchFamily="66" charset="0"/>
              </a:rPr>
              <a:t>Los colores de las amigas</a:t>
            </a:r>
            <a:endParaRPr lang="pt-BR" sz="4000" i="1">
              <a:latin typeface="Comic Sans MS" panose="030F0702030302020204" pitchFamily="66" charset="0"/>
            </a:endParaRPr>
          </a:p>
        </p:txBody>
      </p:sp>
      <p:sp>
        <p:nvSpPr>
          <p:cNvPr id="3076" name="Text Box 1028"/>
          <p:cNvSpPr txBox="1">
            <a:spLocks noChangeArrowheads="1"/>
          </p:cNvSpPr>
          <p:nvPr/>
        </p:nvSpPr>
        <p:spPr bwMode="auto">
          <a:xfrm>
            <a:off x="1143000" y="5410200"/>
            <a:ext cx="6781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200" i="1">
                <a:latin typeface="Comic Sans MS" panose="030F0702030302020204" pitchFamily="66" charset="0"/>
              </a:rPr>
              <a:t>Las amigas son "colores", cada cual con su matiz, </a:t>
            </a:r>
            <a:br>
              <a:rPr lang="es-ES" sz="2200" i="1">
                <a:latin typeface="Comic Sans MS" panose="030F0702030302020204" pitchFamily="66" charset="0"/>
              </a:rPr>
            </a:br>
            <a:r>
              <a:rPr lang="es-ES" sz="2200" i="1">
                <a:latin typeface="Comic Sans MS" panose="030F0702030302020204" pitchFamily="66" charset="0"/>
              </a:rPr>
              <a:t>y una forma de ser siempre muy distinta. </a:t>
            </a:r>
          </a:p>
        </p:txBody>
      </p:sp>
    </p:spTree>
  </p:cSld>
  <p:clrMapOvr>
    <a:masterClrMapping/>
  </p:clrMapOvr>
  <p:transition>
    <p:sndAc>
      <p:stSnd loop="1">
        <p:snd r:embed="rId2" name="Som de Carrilho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75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75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utoUpdateAnimBg="0"/>
      <p:bldP spid="307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4E9C00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2209800" y="2514600"/>
            <a:ext cx="6553200" cy="186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200" i="1">
                <a:solidFill>
                  <a:srgbClr val="336600"/>
                </a:solidFill>
                <a:latin typeface="Comic Sans MS" panose="030F0702030302020204" pitchFamily="66" charset="0"/>
              </a:rPr>
              <a:t>Existe la Amiga "</a:t>
            </a:r>
            <a:r>
              <a:rPr lang="es-ES" sz="2200" b="1" i="1">
                <a:solidFill>
                  <a:srgbClr val="336600"/>
                </a:solidFill>
                <a:latin typeface="Comic Sans MS" panose="030F0702030302020204" pitchFamily="66" charset="0"/>
              </a:rPr>
              <a:t>color verde</a:t>
            </a:r>
            <a:r>
              <a:rPr lang="es-ES" sz="2200" i="1">
                <a:solidFill>
                  <a:srgbClr val="336600"/>
                </a:solidFill>
                <a:latin typeface="Comic Sans MS" panose="030F0702030302020204" pitchFamily="66" charset="0"/>
              </a:rPr>
              <a:t>" : </a:t>
            </a:r>
            <a:br>
              <a:rPr lang="es-ES" sz="2200" i="1">
                <a:solidFill>
                  <a:srgbClr val="336600"/>
                </a:solidFill>
                <a:latin typeface="Comic Sans MS" panose="030F0702030302020204" pitchFamily="66" charset="0"/>
              </a:rPr>
            </a:br>
            <a:r>
              <a:rPr lang="es-ES" sz="2200" i="1">
                <a:solidFill>
                  <a:srgbClr val="336600"/>
                </a:solidFill>
                <a:latin typeface="Comic Sans MS" panose="030F0702030302020204" pitchFamily="66" charset="0"/>
              </a:rPr>
              <a:t>ella es aquél que en todo resalta la belleza </a:t>
            </a:r>
            <a:br>
              <a:rPr lang="es-ES" sz="2200" i="1">
                <a:solidFill>
                  <a:srgbClr val="336600"/>
                </a:solidFill>
                <a:latin typeface="Comic Sans MS" panose="030F0702030302020204" pitchFamily="66" charset="0"/>
              </a:rPr>
            </a:br>
            <a:r>
              <a:rPr lang="es-ES" sz="2200" i="1">
                <a:solidFill>
                  <a:srgbClr val="336600"/>
                </a:solidFill>
                <a:latin typeface="Comic Sans MS" panose="030F0702030302020204" pitchFamily="66" charset="0"/>
              </a:rPr>
              <a:t>de la Vida y pone esperanza en ella. </a:t>
            </a:r>
          </a:p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200" b="1" i="1">
                <a:solidFill>
                  <a:srgbClr val="336600"/>
                </a:solidFill>
                <a:latin typeface="Comic Sans MS" panose="030F0702030302020204" pitchFamily="66" charset="0"/>
              </a:rPr>
              <a:t>¡Ella nos levanta!</a:t>
            </a:r>
          </a:p>
        </p:txBody>
      </p:sp>
      <p:pic>
        <p:nvPicPr>
          <p:cNvPr id="2058" name="Picture 10" descr="pb children flowers basket gir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914400"/>
            <a:ext cx="1851025" cy="317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99CC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657600" y="1773238"/>
            <a:ext cx="4267200" cy="129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200" i="1">
                <a:solidFill>
                  <a:srgbClr val="003399"/>
                </a:solidFill>
                <a:latin typeface="Comic Sans MS" panose="030F0702030302020204" pitchFamily="66" charset="0"/>
              </a:rPr>
              <a:t>Existe la Amiga "</a:t>
            </a:r>
            <a:r>
              <a:rPr lang="es-ES" sz="2200" b="1" i="1">
                <a:solidFill>
                  <a:srgbClr val="003399"/>
                </a:solidFill>
                <a:latin typeface="Comic Sans MS" panose="030F0702030302020204" pitchFamily="66" charset="0"/>
              </a:rPr>
              <a:t>color azul</a:t>
            </a:r>
            <a:r>
              <a:rPr lang="es-ES" sz="2200" i="1">
                <a:solidFill>
                  <a:srgbClr val="003399"/>
                </a:solidFill>
                <a:latin typeface="Comic Sans MS" panose="030F0702030302020204" pitchFamily="66" charset="0"/>
              </a:rPr>
              <a:t>" : </a:t>
            </a:r>
            <a:br>
              <a:rPr lang="es-ES" sz="2200" i="1">
                <a:solidFill>
                  <a:srgbClr val="003399"/>
                </a:solidFill>
                <a:latin typeface="Comic Sans MS" panose="030F0702030302020204" pitchFamily="66" charset="0"/>
              </a:rPr>
            </a:br>
            <a:r>
              <a:rPr lang="es-ES" sz="2200" i="1">
                <a:solidFill>
                  <a:srgbClr val="003399"/>
                </a:solidFill>
                <a:latin typeface="Comic Sans MS" panose="030F0702030302020204" pitchFamily="66" charset="0"/>
              </a:rPr>
              <a:t>que siempre trae palabras de paz y de serenidad, </a:t>
            </a:r>
          </a:p>
        </p:txBody>
      </p:sp>
      <p:pic>
        <p:nvPicPr>
          <p:cNvPr id="5126" name="Picture 6" descr="pb children phone gir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762000"/>
            <a:ext cx="2103438" cy="348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209800" y="3962400"/>
            <a:ext cx="6553200" cy="186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200" i="1">
                <a:solidFill>
                  <a:srgbClr val="003399"/>
                </a:solidFill>
                <a:latin typeface="Comic Sans MS" panose="030F0702030302020204" pitchFamily="66" charset="0"/>
              </a:rPr>
              <a:t>dándonos la impresión al oírla, de que estamos en contacto directo con el cielo o con el profundo azul del mar.</a:t>
            </a:r>
          </a:p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200" b="1" i="1">
                <a:solidFill>
                  <a:srgbClr val="003399"/>
                </a:solidFill>
                <a:latin typeface="Comic Sans MS" panose="030F0702030302020204" pitchFamily="66" charset="0"/>
              </a:rPr>
              <a:t>¡Ella nos eleva !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13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667000" y="2362200"/>
            <a:ext cx="6172200" cy="89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200" i="1">
                <a:solidFill>
                  <a:srgbClr val="D6AD00"/>
                </a:solidFill>
                <a:latin typeface="Comic Sans MS" panose="030F0702030302020204" pitchFamily="66" charset="0"/>
              </a:rPr>
              <a:t>Existe la Amiga "</a:t>
            </a:r>
            <a:r>
              <a:rPr lang="es-ES" sz="2200" b="1" i="1">
                <a:solidFill>
                  <a:srgbClr val="D6AD00"/>
                </a:solidFill>
                <a:latin typeface="Comic Sans MS" panose="030F0702030302020204" pitchFamily="66" charset="0"/>
              </a:rPr>
              <a:t>color amarillo</a:t>
            </a:r>
            <a:r>
              <a:rPr lang="es-ES" sz="2200" i="1">
                <a:solidFill>
                  <a:srgbClr val="D6AD00"/>
                </a:solidFill>
                <a:latin typeface="Comic Sans MS" panose="030F0702030302020204" pitchFamily="66" charset="0"/>
              </a:rPr>
              <a:t>" : </a:t>
            </a:r>
            <a:br>
              <a:rPr lang="es-ES" sz="2200" i="1">
                <a:solidFill>
                  <a:srgbClr val="D6AD00"/>
                </a:solidFill>
                <a:latin typeface="Comic Sans MS" panose="030F0702030302020204" pitchFamily="66" charset="0"/>
              </a:rPr>
            </a:br>
            <a:r>
              <a:rPr lang="es-ES" sz="2200" i="1">
                <a:solidFill>
                  <a:srgbClr val="D6AD00"/>
                </a:solidFill>
                <a:latin typeface="Comic Sans MS" panose="030F0702030302020204" pitchFamily="66" charset="0"/>
              </a:rPr>
              <a:t>ella nos cobija, así como el sol; </a:t>
            </a:r>
          </a:p>
        </p:txBody>
      </p:sp>
      <p:pic>
        <p:nvPicPr>
          <p:cNvPr id="7172" name="Picture 4" descr="pb children blondie gir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85800"/>
            <a:ext cx="2617788" cy="350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685800" y="4648200"/>
            <a:ext cx="7696200" cy="89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200" i="1">
                <a:solidFill>
                  <a:srgbClr val="D6AD00"/>
                </a:solidFill>
                <a:latin typeface="Comic Sans MS" panose="030F0702030302020204" pitchFamily="66" charset="0"/>
              </a:rPr>
              <a:t>nos hace reír, sonreír y ver el amarillento brillo  de las estrellas bien al alcance de nuestras manos.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C3800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276600" y="2133600"/>
            <a:ext cx="5257800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200" i="1">
                <a:solidFill>
                  <a:srgbClr val="CC3300"/>
                </a:solidFill>
                <a:latin typeface="Comic Sans MS" panose="030F0702030302020204" pitchFamily="66" charset="0"/>
              </a:rPr>
              <a:t> Existe la Amiga "</a:t>
            </a:r>
            <a:r>
              <a:rPr lang="es-ES" sz="2200" b="1" i="1">
                <a:solidFill>
                  <a:srgbClr val="CC3300"/>
                </a:solidFill>
                <a:latin typeface="Comic Sans MS" panose="030F0702030302020204" pitchFamily="66" charset="0"/>
              </a:rPr>
              <a:t>color rojo</a:t>
            </a:r>
            <a:r>
              <a:rPr lang="es-ES" sz="2200" i="1">
                <a:solidFill>
                  <a:srgbClr val="CC3300"/>
                </a:solidFill>
                <a:latin typeface="Comic Sans MS" panose="030F0702030302020204" pitchFamily="66" charset="0"/>
              </a:rPr>
              <a:t>" : </a:t>
            </a:r>
            <a:br>
              <a:rPr lang="es-ES" sz="2200" i="1">
                <a:solidFill>
                  <a:srgbClr val="CC3300"/>
                </a:solidFill>
                <a:latin typeface="Comic Sans MS" panose="030F0702030302020204" pitchFamily="66" charset="0"/>
              </a:rPr>
            </a:br>
            <a:r>
              <a:rPr lang="es-ES" sz="2200" i="1">
                <a:solidFill>
                  <a:srgbClr val="CC3300"/>
                </a:solidFill>
                <a:latin typeface="Comic Sans MS" panose="030F0702030302020204" pitchFamily="66" charset="0"/>
              </a:rPr>
              <a:t> ella domina las reglas del vivir, es como nuestra sangre. </a:t>
            </a:r>
          </a:p>
        </p:txBody>
      </p:sp>
      <p:pic>
        <p:nvPicPr>
          <p:cNvPr id="9219" name="Picture 3" descr="pb children girl hear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09600"/>
            <a:ext cx="2149475" cy="299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27088" y="4157663"/>
            <a:ext cx="7632700" cy="129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200" i="1">
                <a:solidFill>
                  <a:srgbClr val="CC3300"/>
                </a:solidFill>
                <a:latin typeface="Comic Sans MS" panose="030F0702030302020204" pitchFamily="66" charset="0"/>
              </a:rPr>
              <a:t> Ella acusa peligros, más nunca nos disminuye el coraje. </a:t>
            </a:r>
            <a:br>
              <a:rPr lang="es-ES" sz="2200" i="1">
                <a:solidFill>
                  <a:srgbClr val="CC3300"/>
                </a:solidFill>
                <a:latin typeface="Comic Sans MS" panose="030F0702030302020204" pitchFamily="66" charset="0"/>
              </a:rPr>
            </a:br>
            <a:r>
              <a:rPr lang="es-ES" sz="2200" i="1">
                <a:solidFill>
                  <a:srgbClr val="CC3300"/>
                </a:solidFill>
                <a:latin typeface="Comic Sans MS" panose="030F0702030302020204" pitchFamily="66" charset="0"/>
              </a:rPr>
              <a:t>Es pródiga en palabras apasionadas y repletas de caluroso amor.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A623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048000" y="2133600"/>
            <a:ext cx="5715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200" i="1">
                <a:solidFill>
                  <a:srgbClr val="400080"/>
                </a:solidFill>
                <a:latin typeface="Comic Sans MS" panose="030F0702030302020204" pitchFamily="66" charset="0"/>
              </a:rPr>
              <a:t> </a:t>
            </a:r>
            <a:r>
              <a:rPr lang="es-ES" sz="2200" i="1">
                <a:solidFill>
                  <a:srgbClr val="FF9900"/>
                </a:solidFill>
                <a:latin typeface="Comic Sans MS" panose="030F0702030302020204" pitchFamily="66" charset="0"/>
              </a:rPr>
              <a:t>Existe</a:t>
            </a:r>
            <a:r>
              <a:rPr lang="es-ES" sz="2200" i="1">
                <a:solidFill>
                  <a:srgbClr val="FF7F00"/>
                </a:solidFill>
                <a:latin typeface="Comic Sans MS" panose="030F0702030302020204" pitchFamily="66" charset="0"/>
              </a:rPr>
              <a:t> la Amiga "</a:t>
            </a:r>
            <a:r>
              <a:rPr lang="es-ES" sz="2200" b="1" i="1">
                <a:solidFill>
                  <a:srgbClr val="FF7F00"/>
                </a:solidFill>
                <a:latin typeface="Comic Sans MS" panose="030F0702030302020204" pitchFamily="66" charset="0"/>
              </a:rPr>
              <a:t>color naranja</a:t>
            </a:r>
            <a:r>
              <a:rPr lang="es-ES" sz="2200" i="1">
                <a:solidFill>
                  <a:srgbClr val="FF7F00"/>
                </a:solidFill>
                <a:latin typeface="Comic Sans MS" panose="030F0702030302020204" pitchFamily="66" charset="0"/>
              </a:rPr>
              <a:t>" : </a:t>
            </a:r>
            <a:br>
              <a:rPr lang="es-ES" sz="2200" i="1">
                <a:solidFill>
                  <a:srgbClr val="FF7F00"/>
                </a:solidFill>
                <a:latin typeface="Comic Sans MS" panose="030F0702030302020204" pitchFamily="66" charset="0"/>
              </a:rPr>
            </a:br>
            <a:r>
              <a:rPr lang="es-ES" sz="2200" i="1">
                <a:solidFill>
                  <a:srgbClr val="FF7F00"/>
                </a:solidFill>
                <a:latin typeface="Comic Sans MS" panose="030F0702030302020204" pitchFamily="66" charset="0"/>
              </a:rPr>
              <a:t>ella nos trae la sensación de vigor y salud.</a:t>
            </a:r>
            <a:endParaRPr lang="es-ES" sz="2200" i="1">
              <a:latin typeface="Comic Sans MS" panose="030F0702030302020204" pitchFamily="66" charset="0"/>
            </a:endParaRPr>
          </a:p>
        </p:txBody>
      </p:sp>
      <p:pic>
        <p:nvPicPr>
          <p:cNvPr id="8195" name="Picture 3" descr="pb children hippie gir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7200"/>
            <a:ext cx="2617788" cy="386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838200" y="4724400"/>
            <a:ext cx="7772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200" i="1">
                <a:solidFill>
                  <a:srgbClr val="400080"/>
                </a:solidFill>
                <a:latin typeface="Comic Sans MS" panose="030F0702030302020204" pitchFamily="66" charset="0"/>
              </a:rPr>
              <a:t> </a:t>
            </a:r>
            <a:r>
              <a:rPr lang="es-ES" sz="2200" i="1">
                <a:solidFill>
                  <a:srgbClr val="FF6600"/>
                </a:solidFill>
                <a:latin typeface="Comic Sans MS" panose="030F0702030302020204" pitchFamily="66" charset="0"/>
              </a:rPr>
              <a:t>Ella enriquece</a:t>
            </a:r>
            <a:r>
              <a:rPr lang="es-ES" sz="2200" i="1">
                <a:solidFill>
                  <a:srgbClr val="FF7F00"/>
                </a:solidFill>
                <a:latin typeface="Comic Sans MS" panose="030F0702030302020204" pitchFamily="66" charset="0"/>
              </a:rPr>
              <a:t> nuestro espíritu con energías que son verdaderas vitaminas para  nuestro crecimiento.</a:t>
            </a:r>
            <a:r>
              <a:rPr lang="es-ES" sz="2200" i="1">
                <a:solidFill>
                  <a:srgbClr val="400080"/>
                </a:solidFill>
                <a:latin typeface="Comic Sans MS" panose="030F0702030302020204" pitchFamily="66" charset="0"/>
              </a:rPr>
              <a:t> </a:t>
            </a:r>
            <a:endParaRPr lang="es-ES" sz="2200" i="1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7777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026"/>
          <p:cNvSpPr txBox="1">
            <a:spLocks noChangeArrowheads="1"/>
          </p:cNvSpPr>
          <p:nvPr/>
        </p:nvSpPr>
        <p:spPr bwMode="auto">
          <a:xfrm>
            <a:off x="3048000" y="1828800"/>
            <a:ext cx="5562600" cy="129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200" i="1">
                <a:solidFill>
                  <a:srgbClr val="777777"/>
                </a:solidFill>
                <a:latin typeface="Comic Sans MS" panose="030F0702030302020204" pitchFamily="66" charset="0"/>
              </a:rPr>
              <a:t>Existe la Amiga "</a:t>
            </a:r>
            <a:r>
              <a:rPr lang="es-ES" sz="2200" b="1" i="1">
                <a:solidFill>
                  <a:srgbClr val="777777"/>
                </a:solidFill>
                <a:latin typeface="Comic Sans MS" panose="030F0702030302020204" pitchFamily="66" charset="0"/>
              </a:rPr>
              <a:t>color gris</a:t>
            </a:r>
            <a:r>
              <a:rPr lang="es-ES" sz="2200" i="1">
                <a:solidFill>
                  <a:srgbClr val="777777"/>
                </a:solidFill>
                <a:latin typeface="Comic Sans MS" panose="030F0702030302020204" pitchFamily="66" charset="0"/>
              </a:rPr>
              <a:t>" : </a:t>
            </a:r>
            <a:br>
              <a:rPr lang="es-ES" sz="2200" i="1">
                <a:solidFill>
                  <a:srgbClr val="777777"/>
                </a:solidFill>
                <a:latin typeface="Comic Sans MS" panose="030F0702030302020204" pitchFamily="66" charset="0"/>
              </a:rPr>
            </a:br>
            <a:r>
              <a:rPr lang="es-ES" sz="2200" i="1">
                <a:solidFill>
                  <a:srgbClr val="777777"/>
                </a:solidFill>
                <a:latin typeface="Comic Sans MS" panose="030F0702030302020204" pitchFamily="66" charset="0"/>
              </a:rPr>
              <a:t>ella nos enseña el silencio, la internalización y el autoconocimiento. </a:t>
            </a:r>
          </a:p>
        </p:txBody>
      </p:sp>
      <p:pic>
        <p:nvPicPr>
          <p:cNvPr id="11267" name="Picture 1027" descr="pb children dancing gir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09600"/>
            <a:ext cx="2332038" cy="385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8" name="Text Box 1028"/>
          <p:cNvSpPr txBox="1">
            <a:spLocks noChangeArrowheads="1"/>
          </p:cNvSpPr>
          <p:nvPr/>
        </p:nvSpPr>
        <p:spPr bwMode="auto">
          <a:xfrm>
            <a:off x="2133600" y="4419600"/>
            <a:ext cx="6553200" cy="129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200" i="1">
                <a:solidFill>
                  <a:srgbClr val="777777"/>
                </a:solidFill>
                <a:latin typeface="Comic Sans MS" panose="030F0702030302020204" pitchFamily="66" charset="0"/>
              </a:rPr>
              <a:t>Ella es una inductora a pensamientos y reflexiones. </a:t>
            </a:r>
            <a:br>
              <a:rPr lang="es-ES" sz="2200" i="1">
                <a:solidFill>
                  <a:srgbClr val="777777"/>
                </a:solidFill>
                <a:latin typeface="Comic Sans MS" panose="030F0702030302020204" pitchFamily="66" charset="0"/>
              </a:rPr>
            </a:br>
            <a:r>
              <a:rPr lang="es-ES" sz="2200" i="1">
                <a:solidFill>
                  <a:srgbClr val="777777"/>
                </a:solidFill>
                <a:latin typeface="Comic Sans MS" panose="030F0702030302020204" pitchFamily="66" charset="0"/>
              </a:rPr>
              <a:t>Ella nos ayuda a profundizar en nosotras mismas.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0099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505200" y="4114800"/>
            <a:ext cx="4800600" cy="89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200" i="1">
                <a:solidFill>
                  <a:srgbClr val="CC00CC"/>
                </a:solidFill>
                <a:latin typeface="Comic Sans MS" panose="030F0702030302020204" pitchFamily="66" charset="0"/>
              </a:rPr>
              <a:t> Sus palabras tienen nobleza, autoridad y sabiduría. </a:t>
            </a:r>
          </a:p>
        </p:txBody>
      </p:sp>
      <p:pic>
        <p:nvPicPr>
          <p:cNvPr id="10243" name="Picture 3" descr="pb children girl flow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85800"/>
            <a:ext cx="3051175" cy="325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895600" y="1828800"/>
            <a:ext cx="5943600" cy="129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200" i="1">
                <a:solidFill>
                  <a:srgbClr val="CC00CC"/>
                </a:solidFill>
                <a:latin typeface="Comic Sans MS" panose="030F0702030302020204" pitchFamily="66" charset="0"/>
              </a:rPr>
              <a:t> Existe la Amiga "</a:t>
            </a:r>
            <a:r>
              <a:rPr lang="es-ES" sz="2200" b="1" i="1">
                <a:solidFill>
                  <a:srgbClr val="CC00CC"/>
                </a:solidFill>
                <a:latin typeface="Comic Sans MS" panose="030F0702030302020204" pitchFamily="66" charset="0"/>
              </a:rPr>
              <a:t>color violeta </a:t>
            </a:r>
            <a:r>
              <a:rPr lang="es-ES" sz="2200" i="1">
                <a:solidFill>
                  <a:srgbClr val="CC00CC"/>
                </a:solidFill>
                <a:latin typeface="Comic Sans MS" panose="030F0702030302020204" pitchFamily="66" charset="0"/>
              </a:rPr>
              <a:t>" : </a:t>
            </a:r>
            <a:br>
              <a:rPr lang="es-ES" sz="2200" i="1">
                <a:solidFill>
                  <a:srgbClr val="CC00CC"/>
                </a:solidFill>
                <a:latin typeface="Comic Sans MS" panose="030F0702030302020204" pitchFamily="66" charset="0"/>
              </a:rPr>
            </a:br>
            <a:r>
              <a:rPr lang="es-ES" sz="2200" i="1">
                <a:solidFill>
                  <a:srgbClr val="CC00CC"/>
                </a:solidFill>
                <a:latin typeface="Comic Sans MS" panose="030F0702030302020204" pitchFamily="66" charset="0"/>
              </a:rPr>
              <a:t>ella trae toda nuestra esencia majestuosa, </a:t>
            </a:r>
            <a:br>
              <a:rPr lang="es-ES" sz="2200" i="1">
                <a:solidFill>
                  <a:srgbClr val="CC00CC"/>
                </a:solidFill>
                <a:latin typeface="Comic Sans MS" panose="030F0702030302020204" pitchFamily="66" charset="0"/>
              </a:rPr>
            </a:br>
            <a:r>
              <a:rPr lang="es-ES" sz="2200" i="1">
                <a:solidFill>
                  <a:srgbClr val="CC00CC"/>
                </a:solidFill>
                <a:latin typeface="Comic Sans MS" panose="030F0702030302020204" pitchFamily="66" charset="0"/>
              </a:rPr>
              <a:t>como la de los reyes y los magos.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2411413" y="1341438"/>
            <a:ext cx="6553200" cy="129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200" i="1">
                <a:latin typeface="Comic Sans MS" panose="030F0702030302020204" pitchFamily="66" charset="0"/>
              </a:rPr>
              <a:t> Existe la Amiga "</a:t>
            </a:r>
            <a:r>
              <a:rPr lang="es-ES" sz="2200" b="1" i="1">
                <a:latin typeface="Comic Sans MS" panose="030F0702030302020204" pitchFamily="66" charset="0"/>
              </a:rPr>
              <a:t>color negro</a:t>
            </a:r>
            <a:r>
              <a:rPr lang="es-ES" sz="2200" i="1">
                <a:latin typeface="Comic Sans MS" panose="030F0702030302020204" pitchFamily="66" charset="0"/>
              </a:rPr>
              <a:t>" : </a:t>
            </a:r>
            <a:br>
              <a:rPr lang="es-ES" sz="2200" i="1">
                <a:latin typeface="Comic Sans MS" panose="030F0702030302020204" pitchFamily="66" charset="0"/>
              </a:rPr>
            </a:br>
            <a:r>
              <a:rPr lang="es-ES" sz="2200" i="1">
                <a:latin typeface="Comic Sans MS" panose="030F0702030302020204" pitchFamily="66" charset="0"/>
              </a:rPr>
              <a:t>ella es hábil en mostrar nuestro lado más oscuro, </a:t>
            </a:r>
            <a:br>
              <a:rPr lang="es-ES" sz="2200" i="1">
                <a:latin typeface="Comic Sans MS" panose="030F0702030302020204" pitchFamily="66" charset="0"/>
              </a:rPr>
            </a:br>
            <a:r>
              <a:rPr lang="es-ES" sz="2200" i="1">
                <a:latin typeface="Comic Sans MS" panose="030F0702030302020204" pitchFamily="66" charset="0"/>
              </a:rPr>
              <a:t>con palabras generalmente duras. </a:t>
            </a:r>
          </a:p>
        </p:txBody>
      </p:sp>
      <p:pic>
        <p:nvPicPr>
          <p:cNvPr id="4099" name="Picture 3" descr="pb children love gir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33400"/>
            <a:ext cx="1736725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268538" y="4365625"/>
            <a:ext cx="6407150" cy="169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200" i="1">
                <a:latin typeface="Comic Sans MS" panose="030F0702030302020204" pitchFamily="66" charset="0"/>
              </a:rPr>
              <a:t>Nos habla sin "anestesia" y con buenas intenciones, </a:t>
            </a:r>
            <a:br>
              <a:rPr lang="es-ES" sz="2200" i="1">
                <a:latin typeface="Comic Sans MS" panose="030F0702030302020204" pitchFamily="66" charset="0"/>
              </a:rPr>
            </a:br>
            <a:r>
              <a:rPr lang="es-ES" sz="2200" i="1">
                <a:latin typeface="Comic Sans MS" panose="030F0702030302020204" pitchFamily="66" charset="0"/>
              </a:rPr>
              <a:t>nos lleva a considerar mejor nuestras actitudes frente a la vida.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514600" y="2133600"/>
            <a:ext cx="6248400" cy="129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200" i="1">
                <a:latin typeface="Comic Sans MS" panose="030F0702030302020204" pitchFamily="66" charset="0"/>
              </a:rPr>
              <a:t> ...y existe la Amiga "</a:t>
            </a:r>
            <a:r>
              <a:rPr lang="es-ES" sz="2200" b="1" i="1">
                <a:latin typeface="Comic Sans MS" panose="030F0702030302020204" pitchFamily="66" charset="0"/>
              </a:rPr>
              <a:t>color blanco</a:t>
            </a:r>
            <a:r>
              <a:rPr lang="es-ES" sz="2200" i="1">
                <a:latin typeface="Comic Sans MS" panose="030F0702030302020204" pitchFamily="66" charset="0"/>
              </a:rPr>
              <a:t>" : </a:t>
            </a:r>
            <a:br>
              <a:rPr lang="es-ES" sz="2200" i="1">
                <a:latin typeface="Comic Sans MS" panose="030F0702030302020204" pitchFamily="66" charset="0"/>
              </a:rPr>
            </a:br>
            <a:r>
              <a:rPr lang="es-ES" sz="2200" i="1">
                <a:latin typeface="Comic Sans MS" panose="030F0702030302020204" pitchFamily="66" charset="0"/>
              </a:rPr>
              <a:t>que nos revela verdades nacidas de la vivencia y de la incorporación de conocimientos. </a:t>
            </a:r>
          </a:p>
        </p:txBody>
      </p:sp>
      <p:pic>
        <p:nvPicPr>
          <p:cNvPr id="12291" name="Picture 3" descr="pb children hug gir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33400"/>
            <a:ext cx="2149475" cy="3783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143000" y="4572000"/>
            <a:ext cx="7391400" cy="129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200" i="1">
                <a:latin typeface="Comic Sans MS" panose="030F0702030302020204" pitchFamily="66" charset="0"/>
              </a:rPr>
              <a:t>Ella nos prueba que, no sólo ella, sino también todas las otras, tienen verdades aprendidas para compartir con nosotras.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2590800" y="685800"/>
            <a:ext cx="3886200" cy="60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800" b="1" i="1">
                <a:latin typeface="Comic Sans MS" panose="030F0702030302020204" pitchFamily="66" charset="0"/>
              </a:rPr>
              <a:t>¡Si reunimos</a:t>
            </a:r>
            <a:endParaRPr lang="es-ES" sz="2800" i="1">
              <a:latin typeface="Comic Sans MS" panose="030F0702030302020204" pitchFamily="66" charset="0"/>
            </a:endParaRPr>
          </a:p>
        </p:txBody>
      </p:sp>
      <p:pic>
        <p:nvPicPr>
          <p:cNvPr id="13320" name="Picture 8" descr="pb children umbrella gir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7200"/>
            <a:ext cx="2354263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1" name="Picture 9" descr="pb children big love gir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2590800"/>
            <a:ext cx="1851025" cy="333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838200" y="3733800"/>
            <a:ext cx="2819400" cy="60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800" b="1" i="1">
                <a:solidFill>
                  <a:schemeClr val="bg2"/>
                </a:solidFill>
                <a:latin typeface="Comic Sans MS" panose="030F0702030302020204" pitchFamily="66" charset="0"/>
              </a:rPr>
              <a:t>veremos un</a:t>
            </a:r>
            <a:endParaRPr lang="es-ES" sz="2800" i="1">
              <a:solidFill>
                <a:schemeClr val="bg2"/>
              </a:solidFill>
              <a:latin typeface="Comic Sans MS" panose="030F0702030302020204" pitchFamily="66" charset="0"/>
            </a:endParaRP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2819400" y="2438400"/>
            <a:ext cx="373380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3200" b="1" i="1">
                <a:solidFill>
                  <a:srgbClr val="FF7F00"/>
                </a:solidFill>
                <a:latin typeface="Comic Sans MS" panose="030F0702030302020204" pitchFamily="66" charset="0"/>
              </a:rPr>
              <a:t>gran</a:t>
            </a:r>
            <a:r>
              <a:rPr lang="es-ES" sz="3200" b="1" i="1">
                <a:solidFill>
                  <a:srgbClr val="400080"/>
                </a:solidFill>
                <a:latin typeface="Comic Sans MS" panose="030F0702030302020204" pitchFamily="66" charset="0"/>
              </a:rPr>
              <a:t> </a:t>
            </a:r>
            <a:r>
              <a:rPr lang="es-ES" sz="3200" b="1" i="1">
                <a:solidFill>
                  <a:srgbClr val="990099"/>
                </a:solidFill>
                <a:latin typeface="Comic Sans MS" panose="030F0702030302020204" pitchFamily="66" charset="0"/>
              </a:rPr>
              <a:t>encuentro, </a:t>
            </a:r>
            <a:endParaRPr lang="es-ES" sz="3200" i="1">
              <a:solidFill>
                <a:srgbClr val="990099"/>
              </a:solidFill>
              <a:latin typeface="Comic Sans MS" panose="030F0702030302020204" pitchFamily="66" charset="0"/>
            </a:endParaRP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3124200" y="5410200"/>
            <a:ext cx="2971800" cy="89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4400" b="1" i="1">
                <a:solidFill>
                  <a:srgbClr val="FF3300"/>
                </a:solidFill>
                <a:latin typeface="Comic Sans MS" panose="030F0702030302020204" pitchFamily="66" charset="0"/>
              </a:rPr>
              <a:t>de Amor ! </a:t>
            </a:r>
            <a:endParaRPr lang="es-ES" sz="4400" i="1">
              <a:solidFill>
                <a:srgbClr val="FF33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5181600" y="1447800"/>
            <a:ext cx="3124200" cy="60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800" b="1" i="1">
                <a:solidFill>
                  <a:srgbClr val="FFFF00"/>
                </a:solidFill>
                <a:latin typeface="Comic Sans MS" panose="030F0702030302020204" pitchFamily="66" charset="0"/>
              </a:rPr>
              <a:t>a todas</a:t>
            </a:r>
            <a:r>
              <a:rPr lang="es-ES" sz="2800" b="1" i="1">
                <a:solidFill>
                  <a:srgbClr val="400080"/>
                </a:solidFill>
                <a:latin typeface="Comic Sans MS" panose="030F0702030302020204" pitchFamily="66" charset="0"/>
              </a:rPr>
              <a:t> </a:t>
            </a:r>
            <a:r>
              <a:rPr lang="es-ES" sz="2800" b="1" i="1">
                <a:solidFill>
                  <a:srgbClr val="FF7F00"/>
                </a:solidFill>
                <a:latin typeface="Comic Sans MS" panose="030F0702030302020204" pitchFamily="66" charset="0"/>
              </a:rPr>
              <a:t>en un</a:t>
            </a:r>
            <a:endParaRPr lang="es-ES" sz="2800" i="1">
              <a:latin typeface="Comic Sans MS" panose="030F0702030302020204" pitchFamily="66" charset="0"/>
            </a:endParaRPr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3657600" y="4343400"/>
            <a:ext cx="2819400" cy="60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s-ES" sz="2800" b="1" i="1">
                <a:solidFill>
                  <a:srgbClr val="008000"/>
                </a:solidFill>
                <a:latin typeface="Comic Sans MS" panose="030F0702030302020204" pitchFamily="66" charset="0"/>
              </a:rPr>
              <a:t>arco</a:t>
            </a:r>
            <a:r>
              <a:rPr lang="es-ES" sz="2800" b="1" i="1">
                <a:solidFill>
                  <a:srgbClr val="3366CC"/>
                </a:solidFill>
                <a:latin typeface="Comic Sans MS" panose="030F0702030302020204" pitchFamily="66" charset="0"/>
              </a:rPr>
              <a:t>íris</a:t>
            </a:r>
            <a:endParaRPr lang="es-ES" sz="2800" i="1">
              <a:solidFill>
                <a:srgbClr val="3366CC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  <p:bldP spid="13323" grpId="0" autoUpdateAnimBg="0"/>
      <p:bldP spid="13324" grpId="0" autoUpdateAnimBg="0"/>
      <p:bldP spid="13325" grpId="0" autoUpdateAnimBg="0"/>
      <p:bldP spid="13326" grpId="0" autoUpdateAnimBg="0"/>
      <p:bldP spid="13327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395288" y="620713"/>
            <a:ext cx="8424862" cy="3992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Hacer una amiga es una gracia.</a:t>
            </a:r>
          </a:p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Tener una amiga es un don.</a:t>
            </a:r>
          </a:p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Conservar una amiga es una virtud.</a:t>
            </a:r>
          </a:p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Ser tu amiga es un honor.</a:t>
            </a:r>
          </a:p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Tenerte entre mis amigas es una maravillosa oportunidad de ser feliz.</a:t>
            </a:r>
          </a:p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Y deseo que siempre seas muy feliz, fiel a tus convicciones.</a:t>
            </a:r>
          </a:p>
          <a:p>
            <a:pPr algn="ctr">
              <a:spcBef>
                <a:spcPct val="50000"/>
              </a:spcBef>
            </a:pPr>
            <a:endParaRPr lang="es-ES" sz="20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anose="030F0702030302020204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¡Ojalá siempre tengas motivos para sonreír!</a:t>
            </a:r>
          </a:p>
        </p:txBody>
      </p:sp>
      <p:sp>
        <p:nvSpPr>
          <p:cNvPr id="15367" name="AutoShape 7"/>
          <p:cNvSpPr>
            <a:spLocks noChangeArrowheads="1"/>
          </p:cNvSpPr>
          <p:nvPr/>
        </p:nvSpPr>
        <p:spPr bwMode="auto">
          <a:xfrm>
            <a:off x="3822700" y="4645025"/>
            <a:ext cx="1828800" cy="144780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66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LOS COLORES DE LAS AMIGAS</Template>
  <TotalTime>0</TotalTime>
  <Words>276</Words>
  <Application>Microsoft Office PowerPoint</Application>
  <PresentationFormat>Presentación en pantalla (4:3)</PresentationFormat>
  <Paragraphs>63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Times New Roman</vt:lpstr>
      <vt:lpstr>Comic Sans MS</vt:lpstr>
      <vt:lpstr>Estrutura padrão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:description>Todos os Direitos Reservados._x000d_
Luana Rodrigues - luannarj@uol.com.br</dc:description>
  <cp:lastModifiedBy/>
  <cp:revision>1</cp:revision>
  <dcterms:created xsi:type="dcterms:W3CDTF">2013-03-13T15:04:43Z</dcterms:created>
  <dcterms:modified xsi:type="dcterms:W3CDTF">2013-03-13T15:06:36Z</dcterms:modified>
</cp:coreProperties>
</file>