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8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Ovr>
    <a:masterClrMapping/>
  </p:clrMapOvr>
  <p:transition spd="med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08" indent="0" algn="ctr">
              <a:buNone/>
              <a:defRPr/>
            </a:lvl2pPr>
            <a:lvl3pPr marL="914216" indent="0" algn="ctr">
              <a:buNone/>
              <a:defRPr/>
            </a:lvl3pPr>
            <a:lvl4pPr marL="1371325" indent="0" algn="ctr">
              <a:buNone/>
              <a:defRPr/>
            </a:lvl4pPr>
            <a:lvl5pPr marL="1828432" indent="0" algn="ctr">
              <a:buNone/>
              <a:defRPr/>
            </a:lvl5pPr>
            <a:lvl6pPr marL="2285540" indent="0" algn="ctr">
              <a:buNone/>
              <a:defRPr/>
            </a:lvl6pPr>
            <a:lvl7pPr marL="2742649" indent="0" algn="ctr">
              <a:buNone/>
              <a:defRPr/>
            </a:lvl7pPr>
            <a:lvl8pPr marL="3199756" indent="0" algn="ctr">
              <a:buNone/>
              <a:defRPr/>
            </a:lvl8pPr>
            <a:lvl9pPr marL="365686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A891D1-547D-41D7-B20E-8B725A4327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05B85-CD7F-4A7A-915A-2A1A0371717D}" type="datetimeFigureOut">
              <a:rPr lang="fr-BE" smtClean="0"/>
              <a:pPr/>
              <a:t>11/01/2015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1C1D3-F033-4162-AA73-A94B91607FB3}" type="slidenum">
              <a:rPr lang="fr-BE" smtClean="0"/>
              <a:pPr/>
              <a:t>‹Nº›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3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7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7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1" y="6245227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E84174-9F37-4239-AF4F-9C81820A3D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0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21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32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43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31" indent="-342831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00" indent="-285692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771" indent="-228555" algn="l" rtl="0" fontAlgn="base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</a:defRPr>
      </a:lvl3pPr>
      <a:lvl4pPr marL="1599879" indent="-22855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6985" indent="-2285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095" indent="-2285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203" indent="-2285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311" indent="-2285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418" indent="-22855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8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6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5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2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0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49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56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4" algn="l" defTabSz="9142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188640"/>
            <a:ext cx="2686050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3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5373216"/>
            <a:ext cx="2162175" cy="12192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843808" y="2420888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LE  KING</a:t>
            </a:r>
            <a:endParaRPr lang="fr-BE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203848" y="429309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8 JANVIER 1935</a:t>
            </a:r>
            <a:endParaRPr lang="fr-BE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5000">
    <p:fade/>
    <p:sndAc>
      <p:stSnd loop="1">
        <p:snd r:embed="rId2" name="Elvis Presley - My W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pbgdh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elvis-presley-32342957-321-4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9505057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_presley-6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young_elv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f830c6e734d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_Presley_promoting_Jailhouse_Rock19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Presley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Presley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Presley-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presley-ca-1950s-evere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PresleyPA0905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_presley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my-Pose-elvis-presley-6344882-451-6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58_march_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52520" cy="7029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_presley_two_phot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FC%2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67_elvis_wedd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XJIlFVppQYjw88xTlz6spHJAmY19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53501-elvis-presley-sa-femme-priscilla-et-637x0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63887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_Priscilla_Lisa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Presley-6979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07-elvis-presley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535-les-souvenirs-d-elvis-presley-devraient-637x0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0__400x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dffadcd9a60b6ce8d29acf50850304c_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st-top-desktop-elvis-presley-wallpapers-hd-elvis-wallpaper-picture-image-foto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presl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presley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q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7705300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vis-Presley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212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/>
          <p:cNvSpPr txBox="1"/>
          <p:nvPr/>
        </p:nvSpPr>
        <p:spPr>
          <a:xfrm>
            <a:off x="899592" y="6237312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b="1" dirty="0" smtClean="0">
                <a:latin typeface="Algerian" pitchFamily="82" charset="0"/>
              </a:rPr>
              <a:t>ELVIS  HAVE  LEFT  THE BUILDING</a:t>
            </a:r>
            <a:endParaRPr lang="fr-BE" sz="2400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AIL%20MAISON%20ELVIS%20OPT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91421" tIns="45711" rIns="91421" bIns="45711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1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91421" tIns="45711" rIns="91421" bIns="45711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1" y="304802"/>
            <a:ext cx="8534400" cy="6248399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1421" tIns="45711" rIns="91421" bIns="45711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1" y="2209800"/>
            <a:ext cx="304800" cy="304800"/>
          </a:xfrm>
          <a:prstGeom prst="rect">
            <a:avLst/>
          </a:prstGeom>
          <a:noFill/>
        </p:spPr>
        <p:txBody>
          <a:bodyPr lIns="91421" tIns="45711" rIns="91421" bIns="45711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1" y="5791201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1"/>
            <a:ext cx="9144000" cy="276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1" tIns="45711" rIns="91421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1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2" y="2590800"/>
            <a:ext cx="10668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1" tIns="45711" rIns="91421" bIns="45711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1" y="3352801"/>
          <a:ext cx="3200400" cy="154076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79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79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3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1" tIns="45711" rIns="91421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1" y="2895601"/>
            <a:ext cx="32004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1" tIns="45711" rIns="91421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2709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79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79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1" y="685801"/>
            <a:ext cx="7924800" cy="129540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1" tIns="45711" rIns="91421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70</Words>
  <Application>Microsoft Office PowerPoint</Application>
  <PresentationFormat>Presentación en pantalla (4:3)</PresentationFormat>
  <Paragraphs>31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</dc:creator>
  <cp:lastModifiedBy>angeles</cp:lastModifiedBy>
  <cp:revision>8</cp:revision>
  <dcterms:created xsi:type="dcterms:W3CDTF">2015-01-09T12:26:03Z</dcterms:created>
  <dcterms:modified xsi:type="dcterms:W3CDTF">2015-01-10T23:52:36Z</dcterms:modified>
</cp:coreProperties>
</file>