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veTkHCj4pJKK5arkr3iaNg==" hashData="H0X67xSgS+LbM9n+kp98UcNvu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0" y="-21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396B9EA-A9BC-43D1-91C2-824D700748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D9E5C84-7CA1-46F4-9F6D-AF55CAF134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0F0D987-0082-42FE-8B23-E5157FA2F31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7CAC0A2-D407-4743-9589-0EBE13AEEF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02BE5A7-611B-4C9D-950F-F43CADCC154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3EC2D07-2EEE-4411-9E5C-F342B9FA9C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D192AF1-0EEF-4D32-A477-28A3A8500A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5C87DBF-3140-41B3-947A-C83FFBE9886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95545B2-EE8F-47E6-9A7C-ED91172711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18ABDA2-1779-481B-96AB-610E8C4BF8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806FE75-AB3F-4F3F-9888-2E17438491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4903C-6B37-4D6E-8F38-EAB3151C520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9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Arial Unicode MS" charset="0"/>
              </a:defRPr>
            </a:lvl1pPr>
          </a:lstStyle>
          <a:p>
            <a:endParaRPr lang="es-E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Arial Unicode MS" charset="0"/>
              </a:defRPr>
            </a:lvl1pPr>
          </a:lstStyle>
          <a:p>
            <a:fld id="{56983D7A-9B16-409F-8531-081F4680B0B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fld id="{5163DAE8-49B8-4D3A-A040-DDD918824E09}" type="slidenum">
              <a:rPr lang="es-ES_tradnl">
                <a:solidFill>
                  <a:srgbClr val="000000"/>
                </a:solidFill>
                <a:ea typeface="+mn-ea"/>
              </a:rPr>
              <a:pPr defTabSz="914400">
                <a:buClrTx/>
                <a:buSzTx/>
                <a:buFontTx/>
                <a:buNone/>
              </a:pPr>
              <a:t>‹Nº›</a:t>
            </a:fld>
            <a:endParaRPr lang="es-ES_tradnl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-214313" y="500063"/>
            <a:ext cx="9358313" cy="682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6600" b="1" i="1">
                <a:solidFill>
                  <a:srgbClr val="93CDDD"/>
                </a:solidFill>
                <a:latin typeface="Copperplate Gothic Bold" pitchFamily="32" charset="0"/>
              </a:rPr>
              <a:t/>
            </a:r>
            <a:br>
              <a:rPr lang="es-ES" sz="6600" b="1" i="1">
                <a:solidFill>
                  <a:srgbClr val="93CDDD"/>
                </a:solidFill>
                <a:latin typeface="Copperplate Gothic Bold" pitchFamily="32" charset="0"/>
              </a:rPr>
            </a:br>
            <a:r>
              <a:rPr lang="es-ES" sz="6600" b="1" i="1">
                <a:solidFill>
                  <a:srgbClr val="93CDDD"/>
                </a:solidFill>
                <a:latin typeface="Copperplate Gothic Bold" pitchFamily="32" charset="0"/>
              </a:rPr>
              <a:t>LAS  OTRAS SIETE MARAVILLAS  DEL MUNDO</a:t>
            </a:r>
            <a:br>
              <a:rPr lang="es-ES" sz="6600" b="1" i="1">
                <a:solidFill>
                  <a:srgbClr val="93CDDD"/>
                </a:solidFill>
                <a:latin typeface="Copperplate Gothic Bold" pitchFamily="32" charset="0"/>
              </a:rPr>
            </a:br>
            <a:r>
              <a:rPr lang="es-ES" sz="6600" b="1" i="1">
                <a:solidFill>
                  <a:srgbClr val="93CDDD"/>
                </a:solidFill>
                <a:latin typeface="Copperplate Gothic Bold" pitchFamily="32" charset="0"/>
              </a:rPr>
              <a:t/>
            </a:r>
            <a:br>
              <a:rPr lang="es-ES" sz="6600" b="1" i="1">
                <a:solidFill>
                  <a:srgbClr val="93CDDD"/>
                </a:solidFill>
                <a:latin typeface="Copperplate Gothic Bold" pitchFamily="32" charset="0"/>
              </a:rPr>
            </a:br>
            <a:r>
              <a:rPr lang="es-ES" sz="4000" b="1" i="1">
                <a:solidFill>
                  <a:srgbClr val="93CDDD"/>
                </a:solidFill>
                <a:latin typeface="Copperplate Gothic Bold" pitchFamily="32" charset="0"/>
              </a:rPr>
              <a:t/>
            </a:r>
            <a:br>
              <a:rPr lang="es-ES" sz="4000" b="1" i="1">
                <a:solidFill>
                  <a:srgbClr val="93CDDD"/>
                </a:solidFill>
                <a:latin typeface="Copperplate Gothic Bold" pitchFamily="32" charset="0"/>
              </a:rPr>
            </a:br>
            <a:r>
              <a:rPr lang="es-ES" sz="3600" b="1" i="1">
                <a:solidFill>
                  <a:srgbClr val="93CDDD"/>
                </a:solidFill>
                <a:latin typeface="Copperplate Gothic Bold" pitchFamily="32" charset="0"/>
              </a:rPr>
              <a:t/>
            </a:r>
            <a:br>
              <a:rPr lang="es-ES" sz="3600" b="1" i="1">
                <a:solidFill>
                  <a:srgbClr val="93CDDD"/>
                </a:solidFill>
                <a:latin typeface="Copperplate Gothic Bold" pitchFamily="32" charset="0"/>
              </a:rPr>
            </a:br>
            <a:endParaRPr lang="es-ES" sz="3600" b="1" i="1">
              <a:solidFill>
                <a:srgbClr val="93CDDD"/>
              </a:solidFill>
              <a:latin typeface="Copperplate Gothic Bold" pitchFamily="32" charset="0"/>
            </a:endParaRPr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5819775"/>
            <a:ext cx="9144000" cy="823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b"/>
          <a:lstStyle/>
          <a:p>
            <a:pPr algn="ctr">
              <a:spcBef>
                <a:spcPts val="600"/>
              </a:spcBef>
              <a:buClrTx/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s-ES" sz="2400" b="1" i="1">
                <a:solidFill>
                  <a:srgbClr val="FFFFFF"/>
                </a:solidFill>
                <a:latin typeface="Comic Sans MS" pitchFamily="64" charset="0"/>
              </a:rPr>
              <a:t>Alegrías de Cádiz                                           </a:t>
            </a:r>
            <a:r>
              <a:rPr lang="es-ES" sz="2400" b="1" i="1">
                <a:solidFill>
                  <a:srgbClr val="FF0000"/>
                </a:solidFill>
                <a:latin typeface="Comic Sans MS" pitchFamily="64" charset="0"/>
              </a:rPr>
              <a:t>canta, Chano</a:t>
            </a:r>
            <a:r>
              <a:rPr lang="es-ES" sz="2400" b="1" i="1">
                <a:solidFill>
                  <a:srgbClr val="FFFFFF"/>
                </a:solidFill>
                <a:latin typeface="Comic Sans MS" pitchFamily="64" charset="0"/>
              </a:rPr>
              <a:t> </a:t>
            </a:r>
            <a:r>
              <a:rPr lang="es-ES" sz="2400" b="1" i="1">
                <a:solidFill>
                  <a:srgbClr val="FF0000"/>
                </a:solidFill>
                <a:latin typeface="Comic Sans MS" pitchFamily="64" charset="0"/>
              </a:rPr>
              <a:t>Lobato</a:t>
            </a:r>
            <a:r>
              <a:rPr lang="es-ES" sz="2400" b="1" i="1">
                <a:solidFill>
                  <a:srgbClr val="FFFFFF"/>
                </a:solidFill>
                <a:latin typeface="Comic Sans MS" pitchFamily="64" charset="0"/>
              </a:rPr>
              <a:t>                     </a:t>
            </a:r>
            <a:r>
              <a:rPr lang="es-ES" sz="2400" b="1" i="1">
                <a:solidFill>
                  <a:srgbClr val="C0504D"/>
                </a:solidFill>
                <a:latin typeface="Comic Sans MS" pitchFamily="64" charset="0"/>
              </a:rPr>
              <a:t>Avance</a:t>
            </a:r>
            <a:r>
              <a:rPr lang="es-ES" sz="2400" b="1" i="1">
                <a:solidFill>
                  <a:srgbClr val="FFFFFF"/>
                </a:solidFill>
                <a:latin typeface="Comic Sans MS" pitchFamily="64" charset="0"/>
              </a:rPr>
              <a:t> </a:t>
            </a:r>
            <a:r>
              <a:rPr lang="es-ES" sz="2400" b="1" i="1">
                <a:solidFill>
                  <a:srgbClr val="C0504D"/>
                </a:solidFill>
                <a:latin typeface="Comic Sans MS" pitchFamily="64" charset="0"/>
              </a:rPr>
              <a:t>automático</a:t>
            </a:r>
          </a:p>
        </p:txBody>
      </p:sp>
    </p:spTree>
  </p:cSld>
  <p:clrMapOvr>
    <a:masterClrMapping/>
  </p:clrMapOvr>
  <p:transition spd="slow" advTm="22528">
    <p:wheel spokes="8"/>
    <p:sndAc>
      <p:stSnd>
        <p:snd r:embed="rId3" name="Alegrías%20de%20Cádiz%20Chano%20Loba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6" dur="3000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457200" y="190500"/>
            <a:ext cx="8229600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000" b="1" i="1">
                <a:solidFill>
                  <a:srgbClr val="FF0000"/>
                </a:solidFill>
                <a:latin typeface="Calibri" pitchFamily="32" charset="0"/>
              </a:rPr>
              <a:t>1º.-</a:t>
            </a:r>
            <a:r>
              <a:rPr lang="es-ES" sz="4000" b="1" i="1">
                <a:solidFill>
                  <a:srgbClr val="FFFFFF"/>
                </a:solidFill>
                <a:latin typeface="Calibri" pitchFamily="32" charset="0"/>
              </a:rPr>
              <a:t> Para empezar, un platito de jamón de Jabugo……</a:t>
            </a:r>
          </a:p>
        </p:txBody>
      </p:sp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1520825"/>
            <a:ext cx="9142413" cy="5335588"/>
            <a:chOff x="0" y="958"/>
            <a:chExt cx="5759" cy="3361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958"/>
              <a:ext cx="5759" cy="336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4100" name="Text Box 4"/>
            <p:cNvSpPr txBox="1">
              <a:spLocks noChangeArrowheads="1"/>
            </p:cNvSpPr>
            <p:nvPr/>
          </p:nvSpPr>
          <p:spPr bwMode="auto">
            <a:xfrm>
              <a:off x="0" y="958"/>
              <a:ext cx="5759" cy="336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9456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57200" y="190500"/>
            <a:ext cx="8229600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000" b="1" i="1">
                <a:solidFill>
                  <a:srgbClr val="FF0000"/>
                </a:solidFill>
                <a:latin typeface="Calibri" pitchFamily="32" charset="0"/>
              </a:rPr>
              <a:t>2º.-</a:t>
            </a:r>
            <a:r>
              <a:rPr lang="es-ES" sz="4000" b="1" i="1">
                <a:solidFill>
                  <a:srgbClr val="FFFFFF"/>
                </a:solidFill>
                <a:latin typeface="Calibri" pitchFamily="32" charset="0"/>
              </a:rPr>
              <a:t> Seguimos con unas gambitas blancas de Huelva……</a:t>
            </a:r>
          </a:p>
        </p:txBody>
      </p:sp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1571625"/>
            <a:ext cx="9142413" cy="5319713"/>
            <a:chOff x="0" y="990"/>
            <a:chExt cx="5759" cy="3351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990"/>
              <a:ext cx="5759" cy="335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5124" name="Text Box 4"/>
            <p:cNvSpPr txBox="1">
              <a:spLocks noChangeArrowheads="1"/>
            </p:cNvSpPr>
            <p:nvPr/>
          </p:nvSpPr>
          <p:spPr bwMode="auto">
            <a:xfrm>
              <a:off x="0" y="990"/>
              <a:ext cx="5759" cy="335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9456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457200" y="190500"/>
            <a:ext cx="8229600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000" b="1" i="1">
                <a:solidFill>
                  <a:srgbClr val="FF0000"/>
                </a:solidFill>
                <a:latin typeface="Calibri" pitchFamily="32" charset="0"/>
              </a:rPr>
              <a:t>3º.-</a:t>
            </a:r>
            <a:r>
              <a:rPr lang="es-ES" sz="4000" b="1" i="1">
                <a:solidFill>
                  <a:srgbClr val="FFFFFF"/>
                </a:solidFill>
                <a:latin typeface="Calibri" pitchFamily="32" charset="0"/>
              </a:rPr>
              <a:t> Acompañado de un platito de  ostiones de la Isla……</a:t>
            </a:r>
          </a:p>
        </p:txBody>
      </p:sp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1601788"/>
            <a:ext cx="9142413" cy="5287962"/>
            <a:chOff x="0" y="1009"/>
            <a:chExt cx="5759" cy="3331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009"/>
              <a:ext cx="5759" cy="333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6148" name="Text Box 4"/>
            <p:cNvSpPr txBox="1">
              <a:spLocks noChangeArrowheads="1"/>
            </p:cNvSpPr>
            <p:nvPr/>
          </p:nvSpPr>
          <p:spPr bwMode="auto">
            <a:xfrm>
              <a:off x="0" y="1009"/>
              <a:ext cx="5759" cy="333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9456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457200" y="190500"/>
            <a:ext cx="8229600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000" b="1" i="1">
                <a:solidFill>
                  <a:srgbClr val="FF0000"/>
                </a:solidFill>
                <a:latin typeface="Calibri" pitchFamily="32" charset="0"/>
              </a:rPr>
              <a:t>4º.-</a:t>
            </a:r>
            <a:r>
              <a:rPr lang="es-ES" sz="4000" b="1" i="1">
                <a:solidFill>
                  <a:srgbClr val="FFFFFF"/>
                </a:solidFill>
                <a:latin typeface="Calibri" pitchFamily="32" charset="0"/>
              </a:rPr>
              <a:t> A continuación un platito de frito gaditano……</a:t>
            </a:r>
          </a:p>
        </p:txBody>
      </p:sp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0" y="1601788"/>
            <a:ext cx="9142413" cy="5287962"/>
            <a:chOff x="0" y="1009"/>
            <a:chExt cx="5759" cy="3331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009"/>
              <a:ext cx="5759" cy="333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7172" name="Text Box 4"/>
            <p:cNvSpPr txBox="1">
              <a:spLocks noChangeArrowheads="1"/>
            </p:cNvSpPr>
            <p:nvPr/>
          </p:nvSpPr>
          <p:spPr bwMode="auto">
            <a:xfrm>
              <a:off x="0" y="1009"/>
              <a:ext cx="5759" cy="333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9456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457200" y="190500"/>
            <a:ext cx="8229600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000" b="1" i="1">
                <a:solidFill>
                  <a:srgbClr val="FF0000"/>
                </a:solidFill>
                <a:latin typeface="Calibri" pitchFamily="32" charset="0"/>
              </a:rPr>
              <a:t>5º.-</a:t>
            </a:r>
            <a:r>
              <a:rPr lang="es-ES" sz="4000" b="1" i="1">
                <a:solidFill>
                  <a:srgbClr val="FFFFFF"/>
                </a:solidFill>
                <a:latin typeface="Calibri" pitchFamily="32" charset="0"/>
              </a:rPr>
              <a:t> Palabras mayores, La berza de la abuela……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71625"/>
            <a:ext cx="9144000" cy="528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9456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1357313" y="-114300"/>
            <a:ext cx="6715125" cy="1920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000" b="1" i="1">
                <a:solidFill>
                  <a:srgbClr val="FF0000"/>
                </a:solidFill>
                <a:latin typeface="Calibri" pitchFamily="32" charset="0"/>
              </a:rPr>
              <a:t>6º.-</a:t>
            </a:r>
            <a:r>
              <a:rPr lang="es-ES" sz="4000" b="1" i="1">
                <a:solidFill>
                  <a:srgbClr val="FFFFFF"/>
                </a:solidFill>
                <a:latin typeface="Calibri" pitchFamily="32" charset="0"/>
              </a:rPr>
              <a:t> Las caballas con babetas    ( también de la abuela ) indispensables……</a:t>
            </a:r>
          </a:p>
        </p:txBody>
      </p:sp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0" y="1785938"/>
            <a:ext cx="9142413" cy="5070475"/>
            <a:chOff x="0" y="1125"/>
            <a:chExt cx="5759" cy="3194"/>
          </a:xfrm>
        </p:grpSpPr>
        <p:pic>
          <p:nvPicPr>
            <p:cNvPr id="921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125"/>
              <a:ext cx="5759" cy="31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9220" name="Text Box 4"/>
            <p:cNvSpPr txBox="1">
              <a:spLocks noChangeArrowheads="1"/>
            </p:cNvSpPr>
            <p:nvPr/>
          </p:nvSpPr>
          <p:spPr bwMode="auto">
            <a:xfrm>
              <a:off x="0" y="1125"/>
              <a:ext cx="5759" cy="31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9456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457200" y="190500"/>
            <a:ext cx="8229600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000" b="1" i="1">
                <a:solidFill>
                  <a:srgbClr val="FF0000"/>
                </a:solidFill>
                <a:latin typeface="Calibri" pitchFamily="32" charset="0"/>
              </a:rPr>
              <a:t>7º.-</a:t>
            </a:r>
            <a:r>
              <a:rPr lang="es-ES" sz="4000" b="1" i="1">
                <a:solidFill>
                  <a:srgbClr val="FFFFFF"/>
                </a:solidFill>
                <a:latin typeface="Calibri" pitchFamily="32" charset="0"/>
              </a:rPr>
              <a:t> De postre unas torrijitas caseras……  </a:t>
            </a:r>
          </a:p>
        </p:txBody>
      </p:sp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0" y="1571625"/>
            <a:ext cx="9142413" cy="5284788"/>
            <a:chOff x="0" y="990"/>
            <a:chExt cx="5759" cy="3329"/>
          </a:xfrm>
        </p:grpSpPr>
        <p:pic>
          <p:nvPicPr>
            <p:cNvPr id="1024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990"/>
              <a:ext cx="5759" cy="332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10244" name="Text Box 4"/>
            <p:cNvSpPr txBox="1">
              <a:spLocks noChangeArrowheads="1"/>
            </p:cNvSpPr>
            <p:nvPr/>
          </p:nvSpPr>
          <p:spPr bwMode="auto">
            <a:xfrm>
              <a:off x="0" y="990"/>
              <a:ext cx="5759" cy="332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9456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0" y="-250825"/>
            <a:ext cx="9144000" cy="1920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000" b="1" i="1">
                <a:solidFill>
                  <a:srgbClr val="FF0000"/>
                </a:solidFill>
                <a:latin typeface="Calibri" pitchFamily="32" charset="0"/>
              </a:rPr>
              <a:t> </a:t>
            </a:r>
            <a:r>
              <a:rPr lang="es-ES" sz="4000" b="1" i="1">
                <a:solidFill>
                  <a:srgbClr val="FFFFFF"/>
                </a:solidFill>
                <a:latin typeface="Calibri" pitchFamily="32" charset="0"/>
              </a:rPr>
              <a:t>Y para digerir todo estos ricos manjares, nada mejor que un paseo por la Caleta……  </a:t>
            </a:r>
          </a:p>
        </p:txBody>
      </p:sp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0" y="1643063"/>
            <a:ext cx="7285038" cy="5213350"/>
            <a:chOff x="0" y="1035"/>
            <a:chExt cx="4589" cy="3284"/>
          </a:xfrm>
        </p:grpSpPr>
        <p:pic>
          <p:nvPicPr>
            <p:cNvPr id="1126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035"/>
              <a:ext cx="4589" cy="328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11268" name="Text Box 4"/>
            <p:cNvSpPr txBox="1">
              <a:spLocks noChangeArrowheads="1"/>
            </p:cNvSpPr>
            <p:nvPr/>
          </p:nvSpPr>
          <p:spPr bwMode="auto">
            <a:xfrm>
              <a:off x="0" y="1035"/>
              <a:ext cx="4589" cy="328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7286625" y="1535113"/>
            <a:ext cx="1857375" cy="3394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b"/>
          <a:lstStyle/>
          <a:p>
            <a:pPr algn="ctr">
              <a:spcBef>
                <a:spcPts val="1000"/>
              </a:spcBef>
              <a:buClrTx/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s-ES" sz="4000" b="1" i="1">
                <a:solidFill>
                  <a:srgbClr val="E46C0A"/>
                </a:solidFill>
                <a:latin typeface="Calibri" pitchFamily="32" charset="0"/>
              </a:rPr>
              <a:t>Bueno, las copitas van aparte.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6357938"/>
            <a:ext cx="9144000" cy="485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2400" b="1" i="1">
                <a:solidFill>
                  <a:srgbClr val="FFC000"/>
                </a:solidFill>
                <a:latin typeface="Comic Sans MS" pitchFamily="64" charset="0"/>
              </a:rPr>
              <a:t>Imágenes</a:t>
            </a:r>
            <a:r>
              <a:rPr lang="es-ES" sz="2400" b="1" i="1">
                <a:solidFill>
                  <a:srgbClr val="F79646"/>
                </a:solidFill>
                <a:latin typeface="Comic Sans MS" pitchFamily="64" charset="0"/>
              </a:rPr>
              <a:t>, </a:t>
            </a:r>
            <a:r>
              <a:rPr lang="es-ES" sz="2400" b="1" i="1">
                <a:solidFill>
                  <a:srgbClr val="FFC000"/>
                </a:solidFill>
                <a:latin typeface="Comic Sans MS" pitchFamily="64" charset="0"/>
              </a:rPr>
              <a:t>Internet</a:t>
            </a:r>
            <a:r>
              <a:rPr lang="es-ES" sz="2400" b="1" i="1">
                <a:solidFill>
                  <a:srgbClr val="F79646"/>
                </a:solidFill>
                <a:latin typeface="Comic Sans MS" pitchFamily="64" charset="0"/>
              </a:rPr>
              <a:t>                   Diseño, Juan el barba</a:t>
            </a:r>
          </a:p>
        </p:txBody>
      </p:sp>
    </p:spTree>
  </p:cSld>
  <p:clrMapOvr>
    <a:masterClrMapping/>
  </p:clrMapOvr>
  <p:transition spd="slow" advTm="38912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800"/>
                            </p:stCondLst>
                            <p:childTnLst>
                              <p:par>
                                <p:cTn id="12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3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800"/>
                            </p:stCondLst>
                            <p:childTnLst>
                              <p:par>
                                <p:cTn id="1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0" y="6156325"/>
            <a:ext cx="9144000" cy="76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400">
                <a:solidFill>
                  <a:srgbClr val="93CDDD"/>
                </a:solidFill>
                <a:latin typeface="Brush Script MT" pitchFamily="64" charset="0"/>
              </a:rPr>
              <a:t>Dedicado a ti</a:t>
            </a:r>
            <a:r>
              <a:rPr lang="es-ES" sz="4400">
                <a:solidFill>
                  <a:srgbClr val="FFFFFF"/>
                </a:solidFill>
                <a:latin typeface="Brush Script MT" pitchFamily="64" charset="0"/>
              </a:rPr>
              <a:t>             </a:t>
            </a:r>
            <a:r>
              <a:rPr lang="es-ES" sz="4400">
                <a:solidFill>
                  <a:srgbClr val="F79646"/>
                </a:solidFill>
                <a:latin typeface="Brush Script MT" pitchFamily="64" charset="0"/>
              </a:rPr>
              <a:t>Saludos,</a:t>
            </a:r>
            <a:r>
              <a:rPr lang="es-ES" sz="4400">
                <a:solidFill>
                  <a:srgbClr val="FFFFFF"/>
                </a:solidFill>
                <a:latin typeface="Brush Script MT" pitchFamily="64" charset="0"/>
              </a:rPr>
              <a:t> </a:t>
            </a:r>
            <a:r>
              <a:rPr lang="es-ES" sz="4400">
                <a:solidFill>
                  <a:srgbClr val="F79646"/>
                </a:solidFill>
                <a:latin typeface="Brush Script MT" pitchFamily="64" charset="0"/>
              </a:rPr>
              <a:t>Juan</a:t>
            </a:r>
            <a:r>
              <a:rPr lang="es-ES" sz="4400">
                <a:solidFill>
                  <a:srgbClr val="FFFFFF"/>
                </a:solidFill>
                <a:latin typeface="Brush Script MT" pitchFamily="64" charset="0"/>
              </a:rPr>
              <a:t> </a:t>
            </a:r>
            <a:r>
              <a:rPr lang="es-ES" sz="4400">
                <a:solidFill>
                  <a:srgbClr val="F79646"/>
                </a:solidFill>
                <a:latin typeface="Brush Script MT" pitchFamily="64" charset="0"/>
              </a:rPr>
              <a:t>el</a:t>
            </a:r>
            <a:r>
              <a:rPr lang="es-ES" sz="4400">
                <a:solidFill>
                  <a:srgbClr val="FFFFFF"/>
                </a:solidFill>
                <a:latin typeface="Brush Script MT" pitchFamily="64" charset="0"/>
              </a:rPr>
              <a:t> </a:t>
            </a:r>
            <a:r>
              <a:rPr lang="es-ES" sz="4400">
                <a:solidFill>
                  <a:srgbClr val="F79646"/>
                </a:solidFill>
                <a:latin typeface="Brush Script MT" pitchFamily="64" charset="0"/>
              </a:rPr>
              <a:t>barba</a:t>
            </a:r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0" y="2428875"/>
            <a:ext cx="9144000" cy="3643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 algn="ctr">
              <a:spcBef>
                <a:spcPts val="12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s-ES" sz="4800" b="1" i="1">
                <a:solidFill>
                  <a:srgbClr val="FFFFFF"/>
                </a:solidFill>
                <a:latin typeface="Georgia" pitchFamily="16" charset="0"/>
              </a:rPr>
              <a:t>NO TÓ ER MUNDO, PUEDE</a:t>
            </a:r>
          </a:p>
          <a:p>
            <a:pPr marL="342900" indent="-341313" algn="ctr">
              <a:spcBef>
                <a:spcPts val="12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s-ES" sz="4800" b="1" i="1">
                <a:solidFill>
                  <a:srgbClr val="FFFFFF"/>
                </a:solidFill>
                <a:latin typeface="Georgia" pitchFamily="16" charset="0"/>
              </a:rPr>
              <a:t> SER DE </a:t>
            </a:r>
            <a:r>
              <a:rPr lang="es-ES" sz="8000" b="1" i="1">
                <a:solidFill>
                  <a:srgbClr val="FFC000"/>
                </a:solidFill>
                <a:latin typeface="Georgia" pitchFamily="16" charset="0"/>
              </a:rPr>
              <a:t>CÁI</a:t>
            </a:r>
            <a:r>
              <a:rPr lang="es-ES" sz="4800" b="1" i="1">
                <a:solidFill>
                  <a:srgbClr val="FFFFFF"/>
                </a:solidFill>
                <a:latin typeface="Georgia" pitchFamily="16" charset="0"/>
              </a:rPr>
              <a:t>, O DE LOS </a:t>
            </a:r>
          </a:p>
          <a:p>
            <a:pPr marL="342900" indent="-341313" algn="ctr">
              <a:spcBef>
                <a:spcPts val="12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s-ES" sz="4800" b="1" i="1">
                <a:solidFill>
                  <a:srgbClr val="FFFFFF"/>
                </a:solidFill>
                <a:latin typeface="Georgia" pitchFamily="16" charset="0"/>
              </a:rPr>
              <a:t> ALREDEDORES……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714375"/>
            <a:ext cx="9144000" cy="100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5400" b="1" i="1">
                <a:solidFill>
                  <a:srgbClr val="FF0000"/>
                </a:solidFill>
                <a:latin typeface="Copperplate Gothic Bold" pitchFamily="32" charset="0"/>
              </a:rPr>
              <a:t>¡¡¡LO SIENTO PICHA!!!</a:t>
            </a:r>
          </a:p>
        </p:txBody>
      </p:sp>
    </p:spTree>
  </p:cSld>
  <p:clrMapOvr>
    <a:masterClrMapping/>
  </p:clrMapOvr>
  <p:transition spd="slow" advTm="2867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" dur="30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30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4" dur="30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0" dur="30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" dur="30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6" dur="300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56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3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3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3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3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209</Words>
  <Application>Microsoft Office PowerPoint</Application>
  <PresentationFormat>Presentación en pantalla (4:3)</PresentationFormat>
  <Paragraphs>45</Paragraphs>
  <Slides>11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22" baseType="lpstr">
      <vt:lpstr>Times New Roman</vt:lpstr>
      <vt:lpstr>Calibri</vt:lpstr>
      <vt:lpstr>Microsoft YaHei</vt:lpstr>
      <vt:lpstr>Arial</vt:lpstr>
      <vt:lpstr>Arial Unicode MS</vt:lpstr>
      <vt:lpstr>Copperplate Gothic Bold</vt:lpstr>
      <vt:lpstr>Comic Sans MS</vt:lpstr>
      <vt:lpstr>Brush Script MT</vt:lpstr>
      <vt:lpstr>Georgia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 otras SIETE maravillas  del mundo</dc:title>
  <dc:creator>Koli</dc:creator>
  <cp:lastModifiedBy>Marga</cp:lastModifiedBy>
  <cp:revision>2</cp:revision>
  <cp:lastPrinted>1601-01-01T00:00:00Z</cp:lastPrinted>
  <dcterms:created xsi:type="dcterms:W3CDTF">2012-02-26T10:30:06Z</dcterms:created>
  <dcterms:modified xsi:type="dcterms:W3CDTF">2012-05-17T15:01:22Z</dcterms:modified>
</cp:coreProperties>
</file>