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6" r:id="rId2"/>
  </p:sldMasterIdLst>
  <p:sldIdLst>
    <p:sldId id="339" r:id="rId3"/>
    <p:sldId id="297" r:id="rId4"/>
    <p:sldId id="259" r:id="rId5"/>
    <p:sldId id="275" r:id="rId6"/>
    <p:sldId id="261" r:id="rId7"/>
    <p:sldId id="277" r:id="rId8"/>
    <p:sldId id="267" r:id="rId9"/>
    <p:sldId id="269" r:id="rId10"/>
    <p:sldId id="270" r:id="rId11"/>
    <p:sldId id="271" r:id="rId12"/>
    <p:sldId id="273" r:id="rId13"/>
    <p:sldId id="274" r:id="rId14"/>
    <p:sldId id="298" r:id="rId15"/>
    <p:sldId id="279" r:id="rId16"/>
    <p:sldId id="280" r:id="rId17"/>
    <p:sldId id="300" r:id="rId18"/>
    <p:sldId id="281" r:id="rId19"/>
    <p:sldId id="305" r:id="rId20"/>
    <p:sldId id="282" r:id="rId21"/>
    <p:sldId id="306" r:id="rId22"/>
    <p:sldId id="283" r:id="rId23"/>
    <p:sldId id="307" r:id="rId24"/>
    <p:sldId id="284" r:id="rId25"/>
    <p:sldId id="317" r:id="rId26"/>
    <p:sldId id="285" r:id="rId27"/>
    <p:sldId id="318" r:id="rId28"/>
    <p:sldId id="286" r:id="rId29"/>
    <p:sldId id="320" r:id="rId30"/>
    <p:sldId id="289" r:id="rId31"/>
    <p:sldId id="332" r:id="rId32"/>
    <p:sldId id="290" r:id="rId33"/>
    <p:sldId id="329" r:id="rId34"/>
    <p:sldId id="291" r:id="rId35"/>
    <p:sldId id="333" r:id="rId36"/>
    <p:sldId id="292" r:id="rId37"/>
    <p:sldId id="294" r:id="rId38"/>
    <p:sldId id="293" r:id="rId39"/>
    <p:sldId id="296" r:id="rId40"/>
    <p:sldId id="301" r:id="rId41"/>
    <p:sldId id="315" r:id="rId42"/>
    <p:sldId id="308" r:id="rId43"/>
    <p:sldId id="328" r:id="rId44"/>
    <p:sldId id="311" r:id="rId45"/>
    <p:sldId id="312" r:id="rId46"/>
    <p:sldId id="334" r:id="rId47"/>
    <p:sldId id="335" r:id="rId48"/>
    <p:sldId id="325" r:id="rId49"/>
    <p:sldId id="330" r:id="rId50"/>
    <p:sldId id="340" r:id="rId51"/>
  </p:sldIdLst>
  <p:sldSz cx="9144000" cy="6858000" type="screen4x3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8/5IXGzpxYdd9Pfi7bMBRw" hashData="Qz/uh1xIL0V0qKXRIgU5gWXDxz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EAC6C4"/>
    <a:srgbClr val="34190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AF25F-577E-453F-8F09-73286B6455A8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B53487-0033-4A01-8B3E-553000AFAEBD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B907C-AEF7-498E-A9E9-4B177482A7A0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632BF5-54AE-4FBB-BABC-AA1800F6377A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1DA5E-53A5-4CE5-9337-DC3BB1BD106E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FCA8EF-5F9A-4B45-94F4-4D0ADEF05066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C25F9-3151-4F9B-9983-1920AB7CB502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3AC77E-FB19-4CC2-B4B1-126DE657AB7C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38A897-FE26-4AEB-8EB7-632FC2AF9E6B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2D806F6-C956-4456-9DAB-3B769C72D131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BBF2BD-6716-4C5C-A954-32F53A69C7AF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E7195F-AD09-44F7-B074-14B0FE17C662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2BEAE-35D5-4FB8-BB41-6FABB868C337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004347-7BF5-4FDE-9C09-EA4C2023ACEC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7413-8191-4954-9A10-88B07101F9A7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8C3159-5F11-4403-8F2D-9430CB5AB712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3DD0CB-B04C-4081-8F48-F4A08A341FA7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77248B-B5E0-49EB-AE6A-8FD09C51D285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3EC0F-B6FA-467D-9EE7-666B5CB2D738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909E79-7AD2-4359-B83F-A8B2C5294514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FD48F-9EF7-4845-A7CD-DA9B90444C94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105BD-A059-4121-B1C3-2D1D4A194F9F}" type="slidenum">
              <a:rPr lang="hu-HU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slow" advTm="4000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05AF152-ABA9-45C1-9F1A-803480C2FF0A}" type="datetimeFigureOut">
              <a:rPr lang="hu-HU"/>
              <a:pPr>
                <a:defRPr/>
              </a:pPr>
              <a:t>2016.01.25.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63D4283A-1B6B-4D62-88F2-37D0606C2735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4" r:id="rId2"/>
    <p:sldLayoutId id="2147483683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77" r:id="rId9"/>
    <p:sldLayoutId id="2147483676" r:id="rId10"/>
    <p:sldLayoutId id="2147483675" r:id="rId11"/>
  </p:sldLayoutIdLst>
  <p:transition spd="slow" advTm="4000">
    <p:wheel spokes="8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jennifer_lopez_25.jpg"/>
          <p:cNvPicPr>
            <a:picLocks noChangeAspect="1"/>
          </p:cNvPicPr>
          <p:nvPr/>
        </p:nvPicPr>
        <p:blipFill>
          <a:blip r:embed="rId3">
            <a:lum contrast="10000"/>
          </a:blip>
          <a:srcRect l="8612" r="779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Kép 3" descr="188-J.gif"/>
          <p:cNvPicPr>
            <a:picLocks noChangeAspect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1042988" y="808038"/>
            <a:ext cx="67627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Kép 4" descr="188-L.gif"/>
          <p:cNvPicPr>
            <a:picLocks noChangeAspect="1"/>
          </p:cNvPicPr>
          <p:nvPr/>
        </p:nvPicPr>
        <p:blipFill>
          <a:blip r:embed="rId5">
            <a:lum contrast="30000"/>
          </a:blip>
          <a:srcRect/>
          <a:stretch>
            <a:fillRect/>
          </a:stretch>
        </p:blipFill>
        <p:spPr bwMode="auto">
          <a:xfrm>
            <a:off x="1063625" y="2895600"/>
            <a:ext cx="771525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Kép 5" descr="188-O.gif"/>
          <p:cNvPicPr>
            <a:picLocks noChangeAspect="1"/>
          </p:cNvPicPr>
          <p:nvPr/>
        </p:nvPicPr>
        <p:blipFill>
          <a:blip r:embed="rId6">
            <a:lum contrast="30000"/>
          </a:blip>
          <a:srcRect/>
          <a:stretch>
            <a:fillRect/>
          </a:stretch>
        </p:blipFill>
        <p:spPr bwMode="auto">
          <a:xfrm>
            <a:off x="900113" y="4911725"/>
            <a:ext cx="11049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wheel spokes="8"/>
    <p:sndAc>
      <p:stSnd>
        <p:snd r:embed="rId2" name="Jennifer Lopez - Waiting for Tonigh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2" descr="jennifer_lopez_150-1024.jpg"/>
          <p:cNvPicPr>
            <a:picLocks noChangeAspect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70174999_f7dcd372eb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Jennifer Lopez desktop full hd wallpaper.jpeg"/>
          <p:cNvPicPr>
            <a:picLocks noChangeAspect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1182112589_JenniferLopez032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Jennifer Lopez pitbull.jpg"/>
          <p:cNvPicPr>
            <a:picLocks noChangeAspect="1"/>
          </p:cNvPicPr>
          <p:nvPr/>
        </p:nvPicPr>
        <p:blipFill>
          <a:blip r:embed="rId2">
            <a:lum bright="-10000"/>
          </a:blip>
          <a:srcRect l="5766" b="6152"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Jennifer Lopez 0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l="1154" t="1538" r="1154" b="1538"/>
          <a:stretch>
            <a:fillRect/>
          </a:stretch>
        </p:blipFill>
        <p:spPr bwMode="auto">
          <a:xfrm>
            <a:off x="0" y="26988"/>
            <a:ext cx="9144000" cy="680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Jennifer Lopez 18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Jennifer Lopez 2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Jennifer Lopez 284.jpg"/>
          <p:cNvPicPr>
            <a:picLocks noChangeAspect="1"/>
          </p:cNvPicPr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Jennifer Lopez (7)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7092950" y="6092825"/>
            <a:ext cx="1655763" cy="7651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Jennifer Lopez (13)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7451725" y="6669088"/>
            <a:ext cx="1081088" cy="1889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Jennifer_Lopez_194_Wallpaper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Jennifer Lopez Wallpaper_10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285750" y="0"/>
            <a:ext cx="8572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Jennifer Lopez Wet  1680X1050 Sexy Wallpaper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l="8437" r="843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2" descr="jennifer_lopez_headshot-5137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jennifer_lopez6.jpg"/>
          <p:cNvPicPr>
            <a:picLocks noChangeAspect="1"/>
          </p:cNvPicPr>
          <p:nvPr/>
        </p:nvPicPr>
        <p:blipFill>
          <a:blip r:embed="rId2">
            <a:lum contrast="10000"/>
          </a:blip>
          <a:srcRect l="2583" b="2461"/>
          <a:stretch>
            <a:fillRect/>
          </a:stretch>
        </p:blipFill>
        <p:spPr bwMode="auto">
          <a:xfrm>
            <a:off x="11113" y="0"/>
            <a:ext cx="91328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jennifer_lopez_smile_1280x1024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Jennifer_Lopez,_Photoshoot.jpg"/>
          <p:cNvPicPr>
            <a:picLocks noChangeAspect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4" descr="JenniferLope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Jennifer_Lopez,_Rebirth_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jennifer-lopez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l="6274" b="6398"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Jennifer_Lopez,_Shoes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Jennifer-Lopez-136.JPG"/>
          <p:cNvPicPr>
            <a:picLocks noChangeAspect="1"/>
          </p:cNvPicPr>
          <p:nvPr/>
        </p:nvPicPr>
        <p:blipFill>
          <a:blip r:embed="rId2">
            <a:lum bright="-2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jennifer_lopez_002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Jennifer-Lopez-147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Jennifer_Lopez_2.jpeg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jennifer-lopez-346-01.jpg"/>
          <p:cNvPicPr>
            <a:picLocks noChangeAspect="1"/>
          </p:cNvPicPr>
          <p:nvPr/>
        </p:nvPicPr>
        <p:blipFill>
          <a:blip r:embed="rId2">
            <a:lum bright="-10000"/>
          </a:blip>
          <a:srcRect l="5766" b="6152"/>
          <a:stretch>
            <a:fillRect/>
          </a:stretch>
        </p:blipFill>
        <p:spPr bwMode="auto">
          <a:xfrm>
            <a:off x="-38100" y="0"/>
            <a:ext cx="9182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jennifer_lopez_007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r="4265" b="4375"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jennifer-lopez-wallpaper-7-5384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t="1538" r="3461" b="1538"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5867400" y="5229225"/>
            <a:ext cx="3276600" cy="162877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jennifer_lopez_7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2" descr="Jennifer-Lopez-Photos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2" descr="jennifer_lopez_17.jpg"/>
          <p:cNvPicPr>
            <a:picLocks noChangeAspect="1"/>
          </p:cNvPicPr>
          <p:nvPr/>
        </p:nvPicPr>
        <p:blipFill>
          <a:blip r:embed="rId2">
            <a:lum contrast="10000"/>
          </a:blip>
          <a:srcRect l="3461" r="2307" b="6152"/>
          <a:stretch>
            <a:fillRect/>
          </a:stretch>
        </p:blipFill>
        <p:spPr bwMode="auto">
          <a:xfrm>
            <a:off x="0" y="0"/>
            <a:ext cx="91805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J-Lo-109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jennifer_lopez_20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5353" r="13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8229600" y="6237288"/>
            <a:ext cx="914400" cy="6207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jennifer_lopez_23.jpg"/>
          <p:cNvPicPr>
            <a:picLocks noChangeAspect="1"/>
          </p:cNvPicPr>
          <p:nvPr/>
        </p:nvPicPr>
        <p:blipFill>
          <a:blip r:embed="rId2">
            <a:lum contrast="10000"/>
          </a:blip>
          <a:srcRect l="1640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8388350" y="6237288"/>
            <a:ext cx="755650" cy="6207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jennifer_lopez_21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églalap 2"/>
          <p:cNvSpPr/>
          <p:nvPr/>
        </p:nvSpPr>
        <p:spPr>
          <a:xfrm>
            <a:off x="8027988" y="6308725"/>
            <a:ext cx="936625" cy="549275"/>
          </a:xfrm>
          <a:prstGeom prst="rect">
            <a:avLst/>
          </a:prstGeom>
          <a:solidFill>
            <a:srgbClr val="EAC6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hu-HU" dirty="0"/>
          </a:p>
        </p:txBody>
      </p:sp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3" descr="jennifer_lopez_29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 l="16814" r="6561" b="7874"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jennifer_lopez_hot-1280x1024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b="775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Jennifer-Lopez-1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jennifer-lopez0.jpg"/>
          <p:cNvPicPr>
            <a:picLocks noChangeAspect="1"/>
          </p:cNvPicPr>
          <p:nvPr/>
        </p:nvPicPr>
        <p:blipFill>
          <a:blip r:embed="rId2"/>
          <a:srcRect b="4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2" descr="Jennifer-Lopez-jennifer-lopez-13689358-1024-768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Jennifer-Lopez-17-G23WFWKNYC-1024x768.jpg"/>
          <p:cNvPicPr>
            <a:picLocks noChangeAspect="1"/>
          </p:cNvPicPr>
          <p:nvPr/>
        </p:nvPicPr>
        <p:blipFill>
          <a:blip r:embed="rId2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Jennifer-Lopez-046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r="49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J-Lo-112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Picture-of-Jennifer-Lopez.jpg"/>
          <p:cNvPicPr>
            <a:picLocks noChangeAspect="1"/>
          </p:cNvPicPr>
          <p:nvPr/>
        </p:nvPicPr>
        <p:blipFill>
          <a:blip r:embed="rId2">
            <a:lum bright="-20000"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jennifer-lopez-best-wallpaper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rcRect l="6378" b="62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wheel spokes="8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Jennifer-Lopez-Wallpaper-3.jpg"/>
          <p:cNvPicPr>
            <a:picLocks noChangeAspect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églalap 6"/>
          <p:cNvSpPr/>
          <p:nvPr/>
        </p:nvSpPr>
        <p:spPr>
          <a:xfrm>
            <a:off x="971600" y="2638653"/>
            <a:ext cx="1337226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3600" b="1" dirty="0">
                <a:ln w="18000">
                  <a:noFill/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  <a:cs typeface="+mn-cs"/>
              </a:rPr>
              <a:t>Judy</a:t>
            </a:r>
          </a:p>
        </p:txBody>
      </p:sp>
    </p:spTree>
  </p:cSld>
  <p:clrMapOvr>
    <a:masterClrMapping/>
  </p:clrMapOvr>
  <p:transition spd="slow" advTm="7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jennifer_lope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jennifer_lopez</Template>
  <TotalTime>1</TotalTime>
  <Words>17</Words>
  <Application>Microsoft Office PowerPoint</Application>
  <PresentationFormat>Presentación en pantalla (4:3)</PresentationFormat>
  <Paragraphs>3</Paragraphs>
  <Slides>49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5" baseType="lpstr">
      <vt:lpstr>Calibri</vt:lpstr>
      <vt:lpstr>Arial</vt:lpstr>
      <vt:lpstr>Calibri Light</vt:lpstr>
      <vt:lpstr>Berlin Sans FB</vt:lpstr>
      <vt:lpstr>jennifer_lopez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2016-01-25T21:39:29Z</dcterms:created>
  <dcterms:modified xsi:type="dcterms:W3CDTF">2016-01-25T21:41:01Z</dcterms:modified>
</cp:coreProperties>
</file>