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2" r:id="rId5"/>
    <p:sldId id="289" r:id="rId6"/>
    <p:sldId id="284" r:id="rId7"/>
    <p:sldId id="288" r:id="rId8"/>
    <p:sldId id="278" r:id="rId9"/>
    <p:sldId id="281" r:id="rId10"/>
    <p:sldId id="269" r:id="rId11"/>
    <p:sldId id="287" r:id="rId12"/>
    <p:sldId id="286" r:id="rId13"/>
    <p:sldId id="285" r:id="rId14"/>
    <p:sldId id="268" r:id="rId15"/>
    <p:sldId id="283" r:id="rId16"/>
    <p:sldId id="280" r:id="rId17"/>
    <p:sldId id="276" r:id="rId18"/>
    <p:sldId id="270" r:id="rId19"/>
    <p:sldId id="292" r:id="rId20"/>
    <p:sldId id="272" r:id="rId21"/>
    <p:sldId id="265" r:id="rId22"/>
    <p:sldId id="266" r:id="rId23"/>
    <p:sldId id="264" r:id="rId24"/>
    <p:sldId id="258" r:id="rId25"/>
    <p:sldId id="290" r:id="rId26"/>
    <p:sldId id="262" r:id="rId27"/>
    <p:sldId id="291" r:id="rId28"/>
    <p:sldId id="293" r:id="rId29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0yXjupbUs3nABXmMkuUeA" hashData="MmqJ6cN4uhvCXmWCmVSuGRJCeR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FFCCFF"/>
    <a:srgbClr val="99FF33"/>
    <a:srgbClr val="00FFFF"/>
    <a:srgbClr val="6699FF"/>
    <a:srgbClr val="CC66FF"/>
    <a:srgbClr val="FF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47AFF-1832-4445-AC95-778C757F6B6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B4FCB-0D53-4437-AEFE-B2336AABCEB5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A6D0C-1E82-4156-A3E0-D843F5CF8949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34BD7-A16C-4241-9592-EE79EA2DA34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41E801-70FF-4D1F-A5DC-A76B529B4F2A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48CB3-FAC2-4F11-BF5C-F5ED8E6633F4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25B4F-6410-46B7-968F-C7D0792783D3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14901-238C-4061-A8AC-B79538F76818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17B55F-38E0-45DC-BC23-B2CB6025A79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94A95-4D43-43A7-A394-1C099BB8130D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EE36E-76DD-4211-B205-EE737F73AA80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3206FD-2797-4395-89A4-81D1568C208A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dscf0048-b_web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2061" name="Picture 13" descr="dscf0048-b_we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5580063" y="5516563"/>
            <a:ext cx="2900362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354000" prstMaterial="legacyMetal">
              <a:extrusionClr>
                <a:srgbClr val="808080"/>
              </a:extrusionClr>
            </a:sp3d>
          </a:bodyPr>
          <a:lstStyle/>
          <a:p>
            <a:pPr algn="ctr"/>
            <a:r>
              <a:rPr lang="es-ES" sz="40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Abuela</a:t>
            </a: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755650" y="333375"/>
            <a:ext cx="770413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354000" prstMaterial="legacyMetal">
              <a:extrusionClr>
                <a:srgbClr val="808080"/>
              </a:extrusionClr>
            </a:sp3d>
          </a:bodyPr>
          <a:lstStyle/>
          <a:p>
            <a:pPr algn="ctr"/>
            <a:r>
              <a:rPr lang="es-ES" sz="40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HOMENAJE A NUESTROS MAYORES</a:t>
            </a:r>
          </a:p>
        </p:txBody>
      </p:sp>
    </p:spTree>
  </p:cSld>
  <p:clrMapOvr>
    <a:masterClrMapping/>
  </p:clrMapOvr>
  <p:transition spd="slow">
    <p:zoom/>
    <p:sndAc>
      <p:stSnd loop="1">
        <p:snd r:embed="rId2" name="Viool_Klassie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  <p:bldP spid="20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8" descr="4274742-md"/>
          <p:cNvPicPr>
            <a:picLocks noChangeAspect="1" noChangeArrowheads="1"/>
          </p:cNvPicPr>
          <p:nvPr/>
        </p:nvPicPr>
        <p:blipFill>
          <a:blip r:embed="rId2">
            <a:lum bright="-6000" contrast="6000"/>
          </a:blip>
          <a:srcRect l="3334" t="4950" r="3334"/>
          <a:stretch>
            <a:fillRect/>
          </a:stretch>
        </p:blipFill>
        <p:spPr bwMode="auto">
          <a:xfrm>
            <a:off x="304800" y="1022350"/>
            <a:ext cx="85344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55650" y="476250"/>
            <a:ext cx="7272338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D581FF"/>
                </a:solidFill>
                <a:latin typeface="Arial Black" pitchFamily="34" charset="0"/>
              </a:rPr>
              <a:t>Soy una flor, … una pequeña flor en busca del sol.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D581FF"/>
                </a:solidFill>
                <a:latin typeface="Arial Black" pitchFamily="34" charset="0"/>
              </a:rPr>
              <a:t>Tú eres el sol, abuela, … el sol preciado de mi vida.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82" name="Picture 242" descr="3068615-md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763713" y="476250"/>
            <a:ext cx="50403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00FF"/>
                </a:solidFill>
                <a:latin typeface="Arial Black" pitchFamily="34" charset="0"/>
              </a:rPr>
              <a:t>Abuela : Tú eres mi mejor regalo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5" descr="5830439-lg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l="7368" t="8063" r="9474" b="8063"/>
          <a:stretch>
            <a:fillRect/>
          </a:stretch>
        </p:blipFill>
        <p:spPr bwMode="auto">
          <a:xfrm>
            <a:off x="1066800" y="1030288"/>
            <a:ext cx="8077200" cy="582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755650" y="692150"/>
            <a:ext cx="561657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7DBEFF"/>
                </a:solidFill>
                <a:latin typeface="Arial Black" pitchFamily="34" charset="0"/>
              </a:rPr>
              <a:t>Las Abuelas son las voces del pasado y los ejemplos del presente.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7DBEFF"/>
                </a:solidFill>
                <a:latin typeface="Arial Black" pitchFamily="34" charset="0"/>
              </a:rPr>
              <a:t>Ellas nos abren las puertas al futuro.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7441537-md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384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851275" y="333375"/>
            <a:ext cx="48244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0000"/>
                </a:solidFill>
                <a:latin typeface="Arial Black" pitchFamily="34" charset="0"/>
              </a:rPr>
              <a:t>Los nietos son la renovación de la vida, … un poco de nosotros entrando en el futuro.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258888" y="620713"/>
            <a:ext cx="6842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Cuando nace un niño, … nace también una abuela.</a:t>
            </a:r>
          </a:p>
        </p:txBody>
      </p:sp>
      <p:pic>
        <p:nvPicPr>
          <p:cNvPr id="5125" name="Picture 4" descr="7282513-md"/>
          <p:cNvPicPr>
            <a:picLocks noChangeAspect="1" noChangeArrowheads="1"/>
          </p:cNvPicPr>
          <p:nvPr/>
        </p:nvPicPr>
        <p:blipFill>
          <a:blip r:embed="rId2">
            <a:lum bright="-12000" contrast="6000"/>
          </a:blip>
          <a:srcRect/>
          <a:stretch>
            <a:fillRect/>
          </a:stretch>
        </p:blipFill>
        <p:spPr bwMode="auto">
          <a:xfrm>
            <a:off x="2228850" y="2330450"/>
            <a:ext cx="69469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6" descr="2678005-lg"/>
          <p:cNvPicPr>
            <a:picLocks noChangeAspect="1" noChangeArrowheads="1"/>
          </p:cNvPicPr>
          <p:nvPr/>
        </p:nvPicPr>
        <p:blipFill>
          <a:blip r:embed="rId2"/>
          <a:srcRect l="14000"/>
          <a:stretch>
            <a:fillRect/>
          </a:stretch>
        </p:blipFill>
        <p:spPr bwMode="auto">
          <a:xfrm>
            <a:off x="322263" y="908050"/>
            <a:ext cx="4092575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995738" y="1700213"/>
            <a:ext cx="432117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CCFF"/>
                </a:solidFill>
                <a:latin typeface="Arial Black" pitchFamily="34" charset="0"/>
              </a:rPr>
              <a:t>En el hogar que mi abuela creó, encuentro el principio de la vida que heredé.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11" descr="3678832-md"/>
          <p:cNvPicPr>
            <a:picLocks noChangeAspect="1" noChangeArrowheads="1"/>
          </p:cNvPicPr>
          <p:nvPr/>
        </p:nvPicPr>
        <p:blipFill>
          <a:blip r:embed="rId2">
            <a:lum bright="-18000" contrast="6000"/>
          </a:blip>
          <a:srcRect r="6000"/>
          <a:stretch>
            <a:fillRect/>
          </a:stretch>
        </p:blipFill>
        <p:spPr bwMode="auto">
          <a:xfrm>
            <a:off x="787400" y="381000"/>
            <a:ext cx="83566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3850" y="4581525"/>
            <a:ext cx="4032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A3D1FF"/>
                </a:solidFill>
                <a:latin typeface="Arial Black" pitchFamily="34" charset="0"/>
              </a:rPr>
              <a:t>¡Qué inhumano sería este mundo sin las abuelas, … y qué melancólico sin los niños!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DSCN1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6407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00FFFF"/>
                </a:solidFill>
                <a:latin typeface="Arial Black" pitchFamily="34" charset="0"/>
              </a:rPr>
              <a:t>En los ojos de los jóvenes vemos llamas, … pero en los de las abuelas vemos luz.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28" descr="6601624-md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476250"/>
            <a:ext cx="9144000" cy="60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55650" y="498475"/>
            <a:ext cx="7632700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Tenía un millón de preguntas sin responder.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Me quedaba mucho por hacer, … mucho que aprender….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¿ Qué prisa podía tener por ser abuela ? </a:t>
            </a:r>
          </a:p>
          <a:p>
            <a:pPr algn="ctr">
              <a:spcBef>
                <a:spcPct val="50000"/>
              </a:spcBef>
            </a:pPr>
            <a:endParaRPr lang="es-ES" b="1">
              <a:solidFill>
                <a:srgbClr val="FFCCCC"/>
              </a:solidFill>
              <a:latin typeface="Arial Black" pitchFamily="34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endParaRPr lang="es-ES" sz="1600" b="1">
              <a:solidFill>
                <a:srgbClr val="FFCCCC"/>
              </a:solidFill>
              <a:latin typeface="Lucida Calligraphy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Ninguna.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CC"/>
                </a:solidFill>
                <a:latin typeface="Arial Black" pitchFamily="34" charset="0"/>
              </a:rPr>
              <a:t>Hasta que nació, … y todo lo demás pasó a segundo plano.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mano-bebe1"/>
          <p:cNvPicPr>
            <a:picLocks noChangeAspect="1" noChangeArrowheads="1"/>
          </p:cNvPicPr>
          <p:nvPr/>
        </p:nvPicPr>
        <p:blipFill>
          <a:blip r:embed="rId2"/>
          <a:srcRect l="1875" r="9070"/>
          <a:stretch>
            <a:fillRect/>
          </a:stretch>
        </p:blipFill>
        <p:spPr bwMode="auto">
          <a:xfrm>
            <a:off x="0" y="15875"/>
            <a:ext cx="9151938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79388" y="2171700"/>
            <a:ext cx="28797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1D1B1"/>
                </a:solidFill>
                <a:latin typeface="Arial Black" pitchFamily="34" charset="0"/>
              </a:rPr>
              <a:t>Es el amor perfecto, … que llega cuando nacen los nietos.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68313" y="1700213"/>
            <a:ext cx="29511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b="1">
                <a:solidFill>
                  <a:schemeClr val="folHlink"/>
                </a:solidFill>
                <a:latin typeface="Arial Black" pitchFamily="34" charset="0"/>
              </a:rPr>
              <a:t>Si hubiera sabido lo hermoso que es tener nietos, … los hubiera tenido primero.</a:t>
            </a:r>
            <a:endParaRPr lang="es-ES" b="1">
              <a:solidFill>
                <a:schemeClr val="folHlink"/>
              </a:solidFill>
              <a:latin typeface="Arial Black" pitchFamily="34" charset="0"/>
            </a:endParaRPr>
          </a:p>
        </p:txBody>
      </p:sp>
      <p:pic>
        <p:nvPicPr>
          <p:cNvPr id="8198" name="Picture 6" descr="Proyect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716438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P1010110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t="4929" b="22527"/>
          <a:stretch>
            <a:fillRect/>
          </a:stretch>
        </p:blipFill>
        <p:spPr bwMode="auto">
          <a:xfrm>
            <a:off x="0" y="0"/>
            <a:ext cx="9151938" cy="6881813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30972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2EC00"/>
                </a:solidFill>
                <a:latin typeface="Arial Black" pitchFamily="34" charset="0"/>
              </a:rPr>
              <a:t>Venera ese bendito lazo que como abuela te une a tus nietos.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GEDC3685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 l="12576"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132138" y="260350"/>
            <a:ext cx="5545137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FFFF"/>
                </a:solidFill>
                <a:latin typeface="Arial Black" pitchFamily="34" charset="0"/>
              </a:rPr>
              <a:t>No envejecemos con los años :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FFFF"/>
                </a:solidFill>
                <a:latin typeface="Arial Black" pitchFamily="34" charset="0"/>
              </a:rPr>
              <a:t>Junto a los nietos renacemos cada día.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ChildbyAnneGeddes01"/>
          <p:cNvPicPr>
            <a:picLocks noChangeAspect="1" noChangeArrowheads="1"/>
          </p:cNvPicPr>
          <p:nvPr/>
        </p:nvPicPr>
        <p:blipFill>
          <a:blip r:embed="rId2">
            <a:lum bright="-12000" contrast="6000"/>
          </a:blip>
          <a:srcRect b="54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39750" y="255588"/>
            <a:ext cx="80645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5F2FF"/>
                </a:solidFill>
                <a:latin typeface="Arial Black" pitchFamily="34" charset="0"/>
              </a:rPr>
              <a:t>A medida que llegan los nietos, el aire del hogar se vuelve más cálido y vibrante, … como si cada objeto cobrara vida de una manera especial.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con-arbolito1"/>
          <p:cNvPicPr>
            <a:picLocks noChangeAspect="1" noChangeArrowheads="1"/>
          </p:cNvPicPr>
          <p:nvPr/>
        </p:nvPicPr>
        <p:blipFill>
          <a:blip r:embed="rId2"/>
          <a:srcRect b="1689"/>
          <a:stretch>
            <a:fillRect/>
          </a:stretch>
        </p:blipFill>
        <p:spPr bwMode="auto">
          <a:xfrm>
            <a:off x="0" y="0"/>
            <a:ext cx="5724525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356100" y="2133600"/>
            <a:ext cx="45370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B3B3CD"/>
                </a:solidFill>
                <a:latin typeface="Arial Black" pitchFamily="34" charset="0"/>
              </a:rPr>
              <a:t>Tratando de dar una respuesta buena y reconfortante a las preguntas de los nietos, … a menudo llegamos a una buena y reconfortante conclusión para nosotros.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Abuelos6"/>
          <p:cNvPicPr>
            <a:picLocks noChangeAspect="1" noChangeArrowheads="1" noCrop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1519238"/>
            <a:ext cx="6588125" cy="5338762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563938" y="1052513"/>
            <a:ext cx="48958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DCBC1"/>
                </a:solidFill>
                <a:latin typeface="Arial Black" pitchFamily="34" charset="0"/>
              </a:rPr>
              <a:t>El verdadero milagro de la vida ocurre cuando nacen los hijos de nuestros hijos.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holding-child"/>
          <p:cNvPicPr>
            <a:picLocks noChangeAspect="1" noChangeArrowheads="1"/>
          </p:cNvPicPr>
          <p:nvPr/>
        </p:nvPicPr>
        <p:blipFill>
          <a:blip r:embed="rId2">
            <a:lum bright="-24000" contrast="-6000"/>
          </a:blip>
          <a:srcRect t="7446" b="17209"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</p:spPr>
      </p:pic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5651500" y="404813"/>
            <a:ext cx="31686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99FF33"/>
                </a:solidFill>
                <a:latin typeface="Arial Black" pitchFamily="34" charset="0"/>
              </a:rPr>
              <a:t>Los abuelos sostienen nuestras manitas por momentos, … </a:t>
            </a:r>
          </a:p>
          <a:p>
            <a:pPr algn="ctr"/>
            <a:r>
              <a:rPr lang="es-ES_tradnl" b="1">
                <a:solidFill>
                  <a:srgbClr val="99FF33"/>
                </a:solidFill>
                <a:latin typeface="Arial Black" pitchFamily="34" charset="0"/>
              </a:rPr>
              <a:t>pero sostendrán nuestros corazones por siempre.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IMGP2428"/>
          <p:cNvPicPr>
            <a:picLocks noChangeAspect="1" noChangeArrowheads="1"/>
          </p:cNvPicPr>
          <p:nvPr/>
        </p:nvPicPr>
        <p:blipFill>
          <a:blip r:embed="rId2">
            <a:lum bright="-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79388" y="5848350"/>
            <a:ext cx="8640762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FF"/>
                </a:solidFill>
                <a:latin typeface="Arial Black" pitchFamily="34" charset="0"/>
              </a:rPr>
              <a:t>Tus hijos son tu mejor inversión. Tus nietos, los dividendos.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CCFF"/>
                </a:solidFill>
                <a:latin typeface="Arial Black" pitchFamily="34" charset="0"/>
              </a:rPr>
              <a:t>¡¡ Disfrútalos, has corrido muchos riesgos para llegar hasta aquí !!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20090916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 t="5383" b="17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23850" y="6088063"/>
            <a:ext cx="84248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00FFFF"/>
                </a:solidFill>
                <a:latin typeface="Arial Black" pitchFamily="34" charset="0"/>
              </a:rPr>
              <a:t>Mi sabia abuela siempre me decía que el día estaba perdido si no había reído a carcajadas por lo menos una vez.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xpo-maternidad-y-bebe-en-monterrey-nuevo-leon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 t="1802" b="1877"/>
          <a:stretch>
            <a:fillRect/>
          </a:stretch>
        </p:blipFill>
        <p:spPr bwMode="auto">
          <a:xfrm>
            <a:off x="-47625" y="217488"/>
            <a:ext cx="9251950" cy="6683375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0" y="6092825"/>
            <a:ext cx="8899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FFFF00"/>
                </a:solidFill>
                <a:latin typeface="Arial Black" pitchFamily="34" charset="0"/>
              </a:rPr>
              <a:t>Cuando la madre tiene al hijo de su hijo en brazos, el ser humano es testigo del ciclo vital, … de la armonía, … de los caminos de vida.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abuela"/>
          <p:cNvPicPr>
            <a:picLocks noChangeAspect="1" noChangeArrowheads="1"/>
          </p:cNvPicPr>
          <p:nvPr/>
        </p:nvPicPr>
        <p:blipFill>
          <a:blip r:embed="rId2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348038" y="5013325"/>
            <a:ext cx="41036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99FF33"/>
                </a:solidFill>
                <a:latin typeface="Arial Black" pitchFamily="34" charset="0"/>
              </a:rPr>
              <a:t>Hay muchísimas maneras de sostener un niño en brazos, y todas son correctas, … pero los brazos de la abuela son tan especiales …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IMG_20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50825" y="5300663"/>
            <a:ext cx="374491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5DABD"/>
                </a:solidFill>
                <a:latin typeface="Arial Black" pitchFamily="34" charset="0"/>
              </a:rPr>
              <a:t>Las abuelas no malcrían.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5DABD"/>
                </a:solidFill>
                <a:latin typeface="Arial Black" pitchFamily="34" charset="0"/>
              </a:rPr>
              <a:t>Las abuelas no educan. </a:t>
            </a:r>
          </a:p>
          <a:p>
            <a:pPr algn="ctr">
              <a:spcBef>
                <a:spcPct val="50000"/>
              </a:spcBef>
            </a:pPr>
            <a:r>
              <a:rPr lang="es-ES" b="1">
                <a:solidFill>
                  <a:srgbClr val="E5DABD"/>
                </a:solidFill>
                <a:latin typeface="Arial Black" pitchFamily="34" charset="0"/>
              </a:rPr>
              <a:t>¡ Las abuelas adoran 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DSCN4937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94800" cy="6902450"/>
          </a:xfrm>
          <a:prstGeom prst="rect">
            <a:avLst/>
          </a:prstGeom>
          <a:noFill/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55650" y="6083300"/>
            <a:ext cx="765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AF7205"/>
                </a:solidFill>
                <a:latin typeface="Arial Black" pitchFamily="34" charset="0"/>
              </a:rPr>
              <a:t>Las abuelas son madres con un montón de cobertura dulce.</a:t>
            </a:r>
            <a:endParaRPr lang="es-ES" b="1">
              <a:solidFill>
                <a:srgbClr val="AF7205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6877050" y="3878263"/>
            <a:ext cx="1655763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A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brazos</a:t>
            </a:r>
          </a:p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B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esos</a:t>
            </a:r>
          </a:p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U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nión</a:t>
            </a:r>
          </a:p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E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ncanto</a:t>
            </a:r>
          </a:p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L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ibertad</a:t>
            </a:r>
          </a:p>
          <a:p>
            <a:pPr>
              <a:spcBef>
                <a:spcPct val="50000"/>
              </a:spcBef>
            </a:pPr>
            <a:r>
              <a:rPr lang="es-ES" b="1">
                <a:solidFill>
                  <a:srgbClr val="3CFA00"/>
                </a:solidFill>
                <a:latin typeface="Lucida Calligraphy" pitchFamily="66" charset="0"/>
              </a:rPr>
              <a:t>A</a:t>
            </a:r>
            <a:r>
              <a:rPr lang="es-ES" b="1">
                <a:solidFill>
                  <a:srgbClr val="66CCFF"/>
                </a:solidFill>
                <a:latin typeface="Lucida Calligraphy" pitchFamily="66" charset="0"/>
              </a:rPr>
              <a:t>mor</a:t>
            </a:r>
          </a:p>
        </p:txBody>
      </p:sp>
      <p:pic>
        <p:nvPicPr>
          <p:cNvPr id="31751" name="Picture 7" descr="iño"/>
          <p:cNvPicPr>
            <a:picLocks noChangeAspect="1" noChangeArrowheads="1"/>
          </p:cNvPicPr>
          <p:nvPr/>
        </p:nvPicPr>
        <p:blipFill>
          <a:blip r:embed="rId2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5843588" cy="6858000"/>
          </a:xfrm>
          <a:prstGeom prst="rect">
            <a:avLst/>
          </a:prstGeom>
          <a:noFill/>
        </p:spPr>
      </p:pic>
      <p:sp>
        <p:nvSpPr>
          <p:cNvPr id="31754" name="WordArt 10"/>
          <p:cNvSpPr>
            <a:spLocks noChangeArrowheads="1" noChangeShapeType="1" noTextEdit="1"/>
          </p:cNvSpPr>
          <p:nvPr/>
        </p:nvSpPr>
        <p:spPr bwMode="auto">
          <a:xfrm rot="5400000">
            <a:off x="4310856" y="1859757"/>
            <a:ext cx="2868613" cy="533400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pt-BR" sz="3600" b="1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Arial Black"/>
              </a:rPr>
              <a:t>A B U E L A</a:t>
            </a:r>
            <a:endParaRPr lang="es-ES" sz="3600" b="1" kern="1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</a:gra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5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2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kj"/>
          <p:cNvPicPr>
            <a:picLocks noChangeAspect="1" noChangeArrowheads="1" noCrop="1"/>
          </p:cNvPicPr>
          <p:nvPr/>
        </p:nvPicPr>
        <p:blipFill>
          <a:blip r:embed="rId2">
            <a:lum bright="-6000" contrast="6000"/>
          </a:blip>
          <a:srcRect/>
          <a:stretch>
            <a:fillRect/>
          </a:stretch>
        </p:blipFill>
        <p:spPr bwMode="auto">
          <a:xfrm>
            <a:off x="1476375" y="260350"/>
            <a:ext cx="6315075" cy="4295775"/>
          </a:xfrm>
          <a:prstGeom prst="rect">
            <a:avLst/>
          </a:prstGeom>
          <a:noFill/>
        </p:spPr>
      </p:pic>
      <p:sp>
        <p:nvSpPr>
          <p:cNvPr id="217091" name="WordArt 3"/>
          <p:cNvSpPr>
            <a:spLocks noChangeArrowheads="1" noChangeShapeType="1" noTextEdit="1"/>
          </p:cNvSpPr>
          <p:nvPr/>
        </p:nvSpPr>
        <p:spPr bwMode="auto">
          <a:xfrm>
            <a:off x="1476375" y="4797425"/>
            <a:ext cx="6191250" cy="57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50000">
                      <a:srgbClr val="DDDDDD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DDDDDD">
                      <a:gamma/>
                      <a:shade val="60000"/>
                      <a:invGamma/>
                    </a:srgbClr>
                  </a:prstShdw>
                </a:effectLst>
                <a:latin typeface="MS Mincho"/>
                <a:ea typeface="MS Mincho"/>
              </a:rPr>
              <a:t>Que Dios nos ayude a cuidar bien del más </a:t>
            </a:r>
          </a:p>
          <a:p>
            <a:pPr algn="ctr"/>
            <a:r>
              <a:rPr lang="es-ES" sz="1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50000">
                      <a:srgbClr val="DDDDDD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prstShdw prst="shdw18" dist="17961" dir="13500000">
                    <a:srgbClr val="DDDDDD">
                      <a:gamma/>
                      <a:shade val="60000"/>
                      <a:invGamma/>
                    </a:srgbClr>
                  </a:prstShdw>
                </a:effectLst>
                <a:latin typeface="MS Mincho"/>
                <a:ea typeface="MS Mincho"/>
              </a:rPr>
              <a:t>precioso don que nos ha concedido: </a:t>
            </a:r>
          </a:p>
        </p:txBody>
      </p:sp>
      <p:sp>
        <p:nvSpPr>
          <p:cNvPr id="217106" name="WordArt 18"/>
          <p:cNvSpPr>
            <a:spLocks noChangeArrowheads="1" noChangeShapeType="1" noTextEdit="1"/>
          </p:cNvSpPr>
          <p:nvPr/>
        </p:nvSpPr>
        <p:spPr bwMode="auto">
          <a:xfrm>
            <a:off x="2700338" y="5589588"/>
            <a:ext cx="381635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0E0D0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prstShdw prst="shdw17" dist="17961" dir="2700000">
                    <a:srgbClr val="F0E0D0">
                      <a:gamma/>
                      <a:shade val="60000"/>
                      <a:invGamma/>
                    </a:srgbClr>
                  </a:prstShdw>
                </a:effectLst>
                <a:latin typeface="MS Mincho"/>
                <a:ea typeface="MS Mincho"/>
              </a:rPr>
              <a:t>¡¡ Nuestros nietos !!</a:t>
            </a:r>
          </a:p>
        </p:txBody>
      </p:sp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323850" y="6156325"/>
            <a:ext cx="86391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600" b="1">
                <a:solidFill>
                  <a:srgbClr val="CC66FF"/>
                </a:solidFill>
                <a:latin typeface="Arial Black" pitchFamily="34" charset="0"/>
              </a:rPr>
              <a:t>¡</a:t>
            </a:r>
            <a:r>
              <a:rPr lang="es-ES" sz="3600" b="1">
                <a:solidFill>
                  <a:srgbClr val="99FF33"/>
                </a:solidFill>
                <a:latin typeface="Arial Black" pitchFamily="34" charset="0"/>
              </a:rPr>
              <a:t>FELIZ</a:t>
            </a:r>
            <a:r>
              <a:rPr lang="es-ES" sz="3600" b="1">
                <a:solidFill>
                  <a:srgbClr val="FD3F2B"/>
                </a:solidFill>
                <a:latin typeface="Arial Black" pitchFamily="34" charset="0"/>
              </a:rPr>
              <a:t> </a:t>
            </a:r>
            <a:r>
              <a:rPr lang="es-ES" sz="3600" b="1">
                <a:solidFill>
                  <a:srgbClr val="FF0000"/>
                </a:solidFill>
                <a:latin typeface="Arial Black" pitchFamily="34" charset="0"/>
              </a:rPr>
              <a:t>Y</a:t>
            </a:r>
            <a:r>
              <a:rPr lang="es-ES" sz="3600" b="1">
                <a:solidFill>
                  <a:srgbClr val="FD3F2B"/>
                </a:solidFill>
                <a:latin typeface="Arial Black" pitchFamily="34" charset="0"/>
              </a:rPr>
              <a:t> </a:t>
            </a:r>
            <a:r>
              <a:rPr lang="es-ES" sz="3600" b="1">
                <a:solidFill>
                  <a:srgbClr val="FFFF00"/>
                </a:solidFill>
                <a:latin typeface="Arial Black" pitchFamily="34" charset="0"/>
              </a:rPr>
              <a:t>AGRADECIDA</a:t>
            </a:r>
            <a:r>
              <a:rPr lang="es-ES" sz="3600" b="1">
                <a:solidFill>
                  <a:srgbClr val="FD3F2B"/>
                </a:solidFill>
                <a:latin typeface="Arial Black" pitchFamily="34" charset="0"/>
              </a:rPr>
              <a:t> </a:t>
            </a:r>
            <a:r>
              <a:rPr lang="es-ES" sz="3600" b="1">
                <a:solidFill>
                  <a:srgbClr val="00FFFF"/>
                </a:solidFill>
                <a:latin typeface="Arial Black" pitchFamily="34" charset="0"/>
              </a:rPr>
              <a:t>SEMANA</a:t>
            </a:r>
            <a:r>
              <a:rPr lang="es-ES" sz="3600" b="1">
                <a:solidFill>
                  <a:srgbClr val="FF9900"/>
                </a:solidFill>
                <a:latin typeface="Arial Black" pitchFamily="34" charset="0"/>
              </a:rPr>
              <a:t>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1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1" grpId="0" animBg="1"/>
      <p:bldP spid="217106" grpId="0" animBg="1"/>
      <p:bldP spid="389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4406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pp4406</Template>
  <TotalTime>1</TotalTime>
  <Words>521</Words>
  <Application>Microsoft Office PowerPoint</Application>
  <PresentationFormat>Presentación en pantalla (4:3)</PresentationFormat>
  <Paragraphs>59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Arial Black</vt:lpstr>
      <vt:lpstr>Lucida Calligraphy</vt:lpstr>
      <vt:lpstr>pp4406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pdr</dc:subject>
  <dc:creator>..</dc:creator>
  <cp:lastModifiedBy>..</cp:lastModifiedBy>
  <cp:revision>1</cp:revision>
  <dcterms:created xsi:type="dcterms:W3CDTF">2015-10-25T22:04:35Z</dcterms:created>
  <dcterms:modified xsi:type="dcterms:W3CDTF">2015-10-25T22:06:15Z</dcterms:modified>
</cp:coreProperties>
</file>