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1" r:id="rId4"/>
    <p:sldId id="262" r:id="rId5"/>
    <p:sldId id="263" r:id="rId6"/>
    <p:sldId id="264" r:id="rId7"/>
    <p:sldId id="267" r:id="rId8"/>
    <p:sldId id="265" r:id="rId9"/>
    <p:sldId id="266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8" r:id="rId19"/>
    <p:sldId id="280" r:id="rId20"/>
    <p:sldId id="281" r:id="rId21"/>
    <p:sldId id="258" r:id="rId22"/>
    <p:sldId id="260" r:id="rId23"/>
    <p:sldId id="259" r:id="rId24"/>
    <p:sldId id="277" r:id="rId25"/>
    <p:sldId id="257" r:id="rId26"/>
    <p:sldId id="276" r:id="rId27"/>
    <p:sldId id="279" r:id="rId28"/>
    <p:sldId id="282" r:id="rId29"/>
  </p:sldIdLst>
  <p:sldSz cx="9144000" cy="6858000" type="screen4x3"/>
  <p:notesSz cx="6858000" cy="9144000"/>
  <p:defaultTextStyle>
    <a:defPPr>
      <a:defRPr lang="fr-CA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8A+0M4CDCVi+fqN+lttFDg==" hashData="Bv9Jap+/fkVc8JzjrelSZIaJjj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42" d="100"/>
          <a:sy n="42" d="100"/>
        </p:scale>
        <p:origin x="-57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80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B8EAF3-182A-45A3-BF1B-3D02C945F8A1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0047113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16C4AC-C1DE-40C1-9EFE-0F0398187884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5064162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3375EB-3800-4E89-B3D1-AF3A2E4FE916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8784038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890877-FA30-473A-92FC-A0E79D1C65E8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6659263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553009-1731-4CA3-89CD-6E52AED16935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9351978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007886-7A72-4040-A24C-6584080446F2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8871268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B6265A-6CF0-41F3-BB56-B2858CC3B2D9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3394001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C6F697-546A-44FA-91FB-10025BC6BBA6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7727711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D769F7-6DA2-4866-B816-D04D95B2EAD6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678045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E3DB47-B0B1-48D0-A8A2-8E87CC5DA432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810759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C2929D-6178-444D-B977-616DF9130633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0975998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63330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CA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CA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B58B71-44BA-4E8B-B963-B932E4502A8E}" type="slidenum">
              <a:rPr lang="fr-CA"/>
              <a:pPr/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8.png"/><Relationship Id="rId10" Type="http://schemas.openxmlformats.org/officeDocument/2006/relationships/image" Target="../media/image3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50825" y="188913"/>
            <a:ext cx="3384550" cy="1008062"/>
          </a:xfrm>
        </p:spPr>
        <p:txBody>
          <a:bodyPr/>
          <a:lstStyle/>
          <a:p>
            <a:r>
              <a:rPr lang="fr-CA" sz="7200" b="1" dirty="0">
                <a:solidFill>
                  <a:schemeClr val="bg1"/>
                </a:solidFill>
                <a:latin typeface="Times New Roman" pitchFamily="18" charset="0"/>
              </a:rPr>
              <a:t>Harley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707904" y="332656"/>
            <a:ext cx="4457700" cy="792162"/>
          </a:xfrm>
        </p:spPr>
        <p:txBody>
          <a:bodyPr/>
          <a:lstStyle/>
          <a:p>
            <a:endParaRPr lang="es-ES" sz="2000" b="1" dirty="0">
              <a:solidFill>
                <a:schemeClr val="bg1"/>
              </a:solidFill>
            </a:endParaRPr>
          </a:p>
          <a:p>
            <a:r>
              <a:rPr lang="es-ES" sz="2000" b="1" dirty="0">
                <a:solidFill>
                  <a:schemeClr val="bg1"/>
                </a:solidFill>
              </a:rPr>
              <a:t>+ un pequeño toque "especial"</a:t>
            </a:r>
          </a:p>
          <a:p>
            <a:r>
              <a:rPr lang="es-ES" sz="2000" b="1" dirty="0">
                <a:solidFill>
                  <a:schemeClr val="bg1"/>
                </a:solidFill>
              </a:rPr>
              <a:t>+ ese toque "especial"</a:t>
            </a:r>
            <a:endParaRPr lang="fr-CA" sz="2000" b="1" dirty="0">
              <a:solidFill>
                <a:schemeClr val="bg1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advTm="13438">
    <p:sndAc>
      <p:stSnd>
        <p:snd r:embed="rId3" name="Indian Love Call - Billy Vaugh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2051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Tm="4422">
    <p:blind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Tm="4078">
    <p:blinds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Tm="4109">
    <p:zoom dir="in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Tm="3969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Tm="4562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Tm="4078">
    <p:checke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Tm="3547">
    <p:checke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Tm="4359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Tm="4188"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Tm="4360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Tm="3985">
    <p:strips dir="l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Tm="3968">
    <p:strip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407">
    <p:strips dir="r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Tm="3797">
    <p:strips dir="r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Tm="4438">
    <p:wheel spokes="2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Tm="4328">
    <p:wheel spokes="8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Tm="4015">
    <p:zoom dir="in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Tm="4125">
    <p:checker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Tm="4640">
    <p:checke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Tm="5281">
    <p:blind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Tm="4297">
    <p:blinds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Tm="4250">
    <p:wheel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Tm="4406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Tm="4062">
    <p:wheel spokes="3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4849813" y="115888"/>
            <a:ext cx="4043362" cy="936625"/>
          </a:xfrm>
        </p:spPr>
        <p:txBody>
          <a:bodyPr/>
          <a:lstStyle/>
          <a:p>
            <a:r>
              <a:rPr lang="en-CA" sz="2400" b="1">
                <a:solidFill>
                  <a:schemeClr val="bg1"/>
                </a:solidFill>
              </a:rPr>
              <a:t>Musique, music : “Indian love call” Billy Vaughn</a:t>
            </a:r>
            <a:endParaRPr lang="fr-CA" sz="2400" b="1">
              <a:solidFill>
                <a:schemeClr val="bg1"/>
              </a:solidFill>
            </a:endParaRPr>
          </a:p>
        </p:txBody>
      </p:sp>
      <p:sp>
        <p:nvSpPr>
          <p:cNvPr id="25608" name="Text Box 8"/>
          <p:cNvSpPr txBox="1">
            <a:spLocks noChangeArrowheads="1"/>
          </p:cNvSpPr>
          <p:nvPr/>
        </p:nvSpPr>
        <p:spPr bwMode="auto">
          <a:xfrm>
            <a:off x="7380288" y="6237288"/>
            <a:ext cx="16922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CA" sz="2400" b="1">
                <a:solidFill>
                  <a:schemeClr val="bg1"/>
                </a:solidFill>
              </a:rPr>
              <a:t>Samuel</a:t>
            </a:r>
            <a:endParaRPr lang="fr-CA" sz="2400" b="1">
              <a:solidFill>
                <a:schemeClr val="bg1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spd="slow" advTm="10109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256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/>
      <p:bldP spid="2560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2.2|4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2.8"/>
</p:tagLst>
</file>

<file path=ppt/theme/theme1.xml><?xml version="1.0" encoding="utf-8"?>
<a:theme xmlns:a="http://schemas.openxmlformats.org/drawingml/2006/main" name="Harley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Harley</Template>
  <TotalTime>1</TotalTime>
  <Words>42</Words>
  <Application>Microsoft Office PowerPoint</Application>
  <PresentationFormat>Presentación en pantalla (4:3)</PresentationFormat>
  <Paragraphs>8</Paragraphs>
  <Slides>27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27</vt:i4>
      </vt:variant>
    </vt:vector>
  </HeadingPairs>
  <TitlesOfParts>
    <vt:vector size="29" baseType="lpstr">
      <vt:lpstr>Harley</vt:lpstr>
      <vt:lpstr>Diseño predeterminado</vt:lpstr>
      <vt:lpstr>Harley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Musique, music : “Indian love call” Billy Vaughn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Harley</dc:title>
  <dc:creator>Jose Luis</dc:creator>
  <cp:lastModifiedBy>Jose Luis</cp:lastModifiedBy>
  <cp:revision>1</cp:revision>
  <dcterms:created xsi:type="dcterms:W3CDTF">2020-07-05T16:29:59Z</dcterms:created>
  <dcterms:modified xsi:type="dcterms:W3CDTF">2020-07-05T16:31:22Z</dcterms:modified>
</cp:coreProperties>
</file>