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7" r:id="rId1"/>
    <p:sldMasterId id="2147483703" r:id="rId2"/>
  </p:sldMasterIdLst>
  <p:notesMasterIdLst>
    <p:notesMasterId r:id="rId24"/>
  </p:notesMasterIdLst>
  <p:sldIdLst>
    <p:sldId id="27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71" r:id="rId15"/>
    <p:sldId id="269" r:id="rId16"/>
    <p:sldId id="270" r:id="rId17"/>
    <p:sldId id="272" r:id="rId18"/>
    <p:sldId id="273" r:id="rId19"/>
    <p:sldId id="274" r:id="rId20"/>
    <p:sldId id="275" r:id="rId21"/>
    <p:sldId id="279" r:id="rId22"/>
    <p:sldId id="280" r:id="rId2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4rb8IZ1pWakvG23JVJnVAA" hashData="myX+NiuYUCaI6g6WiAb4BGLygl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AABD851-1210-4242-89B3-6C04EC457F68}" type="datetimeFigureOut">
              <a:rPr lang="es-ES_tradnl"/>
              <a:pPr>
                <a:defRPr/>
              </a:pPr>
              <a:t>03/10/2013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_tradnl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_tradnl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EA34F214-5E0B-4993-864C-2DC44A764D7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/>
            </a:p>
          </p:txBody>
        </p:sp>
      </p:grpSp>
      <p:sp>
        <p:nvSpPr>
          <p:cNvPr id="35850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5851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5FD9B-69F7-4C17-82C0-52B6456ADC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F5011-4C9E-47AE-9966-8AE9CA4651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114AAF-F91E-4835-A07A-FA90D9559A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31E211-5933-4976-8033-4DB447DC35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59B4D2-AE2B-4E6F-8066-96C6B1D86A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1CEA53-EBA8-4512-B57E-B19A89EAC7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FA355F-D2E3-4617-82C3-783FFE2F52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610ED3-2690-4D79-B24F-DE645F3176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CABE8-9C57-494E-AC1F-0EEF2C892B2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BCFD3-359B-4906-A9B2-72797BDE69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FFDDFD-5EE8-4193-9195-A056F5AB7F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CE087A-D565-480F-8016-49F7A9A4A30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34819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/>
            </a:p>
          </p:txBody>
        </p:sp>
        <p:sp>
          <p:nvSpPr>
            <p:cNvPr id="34820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/>
            </a:p>
          </p:txBody>
        </p:sp>
        <p:sp>
          <p:nvSpPr>
            <p:cNvPr id="34821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/>
            </a:p>
          </p:txBody>
        </p:sp>
        <p:sp>
          <p:nvSpPr>
            <p:cNvPr id="34822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/>
            </a:p>
          </p:txBody>
        </p:sp>
        <p:sp>
          <p:nvSpPr>
            <p:cNvPr id="34823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/>
            </a:p>
          </p:txBody>
        </p:sp>
        <p:sp>
          <p:nvSpPr>
            <p:cNvPr id="34824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/>
            </a:p>
          </p:txBody>
        </p:sp>
        <p:sp>
          <p:nvSpPr>
            <p:cNvPr id="34825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/>
            </a:p>
          </p:txBody>
        </p:sp>
      </p:grpSp>
      <p:sp>
        <p:nvSpPr>
          <p:cNvPr id="34826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34827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8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4829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4830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pPr>
              <a:defRPr/>
            </a:pPr>
            <a:fld id="{C07A5D58-209F-494D-AEE9-310E19F98E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2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E4E7BEC-C787-438E-BC65-B7234F0FF7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68313" y="404813"/>
            <a:ext cx="4105275" cy="6092825"/>
            <a:chOff x="657" y="482"/>
            <a:chExt cx="2586" cy="3838"/>
          </a:xfrm>
        </p:grpSpPr>
        <p:pic>
          <p:nvPicPr>
            <p:cNvPr id="3076" name="Picture 4" descr="200393830-001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57" y="527"/>
              <a:ext cx="2521" cy="3793"/>
            </a:xfrm>
            <a:prstGeom prst="rect">
              <a:avLst/>
            </a:prstGeom>
            <a:noFill/>
            <a:ln w="57150">
              <a:solidFill>
                <a:srgbClr val="FF9900"/>
              </a:solidFill>
              <a:miter lim="800000"/>
              <a:headEnd/>
              <a:tailEnd/>
            </a:ln>
            <a:effectLst>
              <a:prstShdw prst="shdw13" dist="53882" dir="13500000">
                <a:srgbClr val="808080">
                  <a:alpha val="50000"/>
                </a:srgbClr>
              </a:prstShdw>
            </a:effectLst>
          </p:spPr>
        </p:pic>
        <p:sp>
          <p:nvSpPr>
            <p:cNvPr id="3077" name="Rectangle 5"/>
            <p:cNvSpPr>
              <a:spLocks noChangeArrowheads="1"/>
            </p:cNvSpPr>
            <p:nvPr/>
          </p:nvSpPr>
          <p:spPr bwMode="auto">
            <a:xfrm>
              <a:off x="657" y="482"/>
              <a:ext cx="2586" cy="317"/>
            </a:xfrm>
            <a:prstGeom prst="rect">
              <a:avLst/>
            </a:prstGeom>
            <a:solidFill>
              <a:srgbClr val="FF9900"/>
            </a:solidFill>
            <a:ln w="57150">
              <a:solidFill>
                <a:srgbClr val="FF9900"/>
              </a:solidFill>
              <a:miter lim="800000"/>
              <a:headEnd/>
              <a:tailEnd/>
            </a:ln>
            <a:effectLst>
              <a:prstShdw prst="shdw13" dist="53882" dir="13500000">
                <a:schemeClr val="bg2">
                  <a:alpha val="50000"/>
                </a:schemeClr>
              </a:prstShdw>
            </a:effectLst>
          </p:spPr>
          <p:txBody>
            <a:bodyPr wrap="none" anchor="ctr"/>
            <a:lstStyle/>
            <a:p>
              <a:endParaRPr lang="es-ES_tradnl"/>
            </a:p>
          </p:txBody>
        </p:sp>
      </p:grp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3348038" y="2770188"/>
            <a:ext cx="5776912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>
                <a:solidFill>
                  <a:srgbClr val="FF99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radley Hand ITC" pitchFamily="66" charset="0"/>
              </a:rPr>
              <a:t>AMIG@ NO </a:t>
            </a:r>
            <a:br>
              <a:rPr lang="es-ES" sz="5400" b="1">
                <a:solidFill>
                  <a:srgbClr val="FF99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radley Hand ITC" pitchFamily="66" charset="0"/>
              </a:rPr>
            </a:br>
            <a:r>
              <a:rPr lang="es-ES" sz="5400" b="1">
                <a:solidFill>
                  <a:srgbClr val="FF99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radley Hand ITC" pitchFamily="66" charset="0"/>
              </a:rPr>
              <a:t>DESAPAREZCAS</a:t>
            </a:r>
          </a:p>
        </p:txBody>
      </p:sp>
    </p:spTree>
  </p:cSld>
  <p:clrMapOvr>
    <a:masterClrMapping/>
  </p:clrMapOvr>
  <p:transition spd="slow">
    <p:fade thruBlk="1"/>
    <p:sndAc>
      <p:stSnd loop="1">
        <p:snd r:embed="rId2" name="YouNeededMe_AnneMurra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40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40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40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76250"/>
            <a:ext cx="8229600" cy="565467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Porque en este mundo mágico de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Internet, donde nos acercamos,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Donde  aprendemos a querer a la distancia,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ES" b="1" smtClean="0">
              <a:solidFill>
                <a:schemeClr val="accent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eorgia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donde las amistades florecen con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pequeñas y sencillas palabras,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tenemos también: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 </a:t>
            </a:r>
            <a:r>
              <a:rPr lang="es-ES" b="1" u="sng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¡Desaparición virtual!</a:t>
            </a:r>
            <a:r>
              <a:rPr lang="es-ES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76250"/>
            <a:ext cx="8229600" cy="565467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Un bello día ellos desaparecen...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Recorremos nuestros ojos por el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Outlook, MSN, Yahoo y ¡nada!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ES" sz="3600" b="1" smtClean="0">
              <a:solidFill>
                <a:schemeClr val="accent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eorgia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¿Dónde están aquellos mensajes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 lindos, alegres y hasta graciosos?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¿Aquellos diálogos agradables,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dónde fueron a parar: 'from'?</a:t>
            </a:r>
            <a:r>
              <a:rPr lang="es-ES" sz="360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20713"/>
            <a:ext cx="8229600" cy="551021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¿Por qué se fue?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¡Yo no delete!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¡No bloquee!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¿Qué motivo le di?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 ¿Qué motivo tuvo</a:t>
            </a:r>
            <a:endParaRPr lang="es-ES" sz="3600" b="1" u="sng" smtClean="0">
              <a:solidFill>
                <a:schemeClr val="accent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eorgia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es-ES" sz="3600" b="1" u="sng" smtClean="0">
              <a:solidFill>
                <a:schemeClr val="accent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eorgia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u="sng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Comenzamos a consolarnos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u="sng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 con las suposiciones: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El PC anda con defecto,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tuvo que formatear, y se perdió todo (¿?)....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¿Quién sabe si salió de viaje?... ó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¿quién sabe si anda con la vida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 con desencuentros?...</a:t>
            </a:r>
            <a:r>
              <a:rPr lang="es-ES" sz="360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76250"/>
            <a:ext cx="8229600" cy="565467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¿Andarán l@s novi@s con celos, los maridos y esposas reclamando? etc, etc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ES" sz="3600" b="1" smtClean="0">
              <a:solidFill>
                <a:schemeClr val="accent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eorgia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¿Se habrá olvidado de mí?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Pero...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 ¿Y si está enferm@? ¿Deprimid@?,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 ¿Sin tener para pagar Internet?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¿Con dificultad de teclear, quién sabe  artritis, tendinitis?...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¿Será que robaron el PC?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 ¿Dónde está mi amig@ virtual?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 ¿Para dónde fue?</a:t>
            </a:r>
            <a:r>
              <a:rPr lang="es-ES" sz="360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4813"/>
            <a:ext cx="8229600" cy="572611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Ahí viene la rabia...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¡Voy a bloquear el e-mail!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¿Estoy pensando en qué?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¡Qué cosa! ¡No hice nada!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¡Que consideración! ¡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¿Y el cariño, no es recíproco?!</a:t>
            </a:r>
            <a:r>
              <a:rPr lang="es-ES" sz="360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4813"/>
            <a:ext cx="8229600" cy="572611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s-ES" sz="4000" b="1" u="sng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Después viene el dolor...</a:t>
            </a:r>
            <a:r>
              <a:rPr lang="es-ES" sz="40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ES" sz="4000" b="1" smtClean="0">
              <a:solidFill>
                <a:schemeClr val="accent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eorgia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40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Yo le ofrecí  tanto y... pero no significó nada...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40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se fue sin despedirse.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40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40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Ni se acordó que existo... ¿Dónde? Pues es, gente...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57975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Pero... Y ¿si fuera maníac@? ¡Cielos!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¿Será que es quien dice?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¿Pero en verdad, la mayoría, quienes son?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 ¿Donde encontrarlos?</a:t>
            </a:r>
            <a:r>
              <a:rPr lang="es-ES" sz="360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57975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Dentro de la fragilidad de la puntuación,  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cada uno lee lo que quiere o lo que  le parece.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ES" sz="3600" b="1" smtClean="0">
              <a:solidFill>
                <a:schemeClr val="accent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eorgia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Cuántas veces decimos ¡Hola!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Y leen ¡Hola! Me gustas mucho...</a:t>
            </a:r>
            <a:r>
              <a:rPr lang="es-ES" sz="360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 </a:t>
            </a: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 etc, etc...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76250"/>
            <a:ext cx="8229600" cy="565467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 </a:t>
            </a: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¡Tenemos entonces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que explorar bien el teclado!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Ver y  mirar detenidamente lo que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 tecleamos...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ES" b="1" smtClean="0">
              <a:solidFill>
                <a:schemeClr val="accent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eorgia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¿Cuántas veces nuestras intenciones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 son leídas de manera diferente, a la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 merced del humor y de la puntuación de quien está del otro lado? ¡Incontables,  todas!</a:t>
            </a:r>
            <a:r>
              <a:rPr lang="es-ES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76250"/>
            <a:ext cx="8229600" cy="565467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s-ES" b="1" u="sng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Ya pararon para pensar:</a:t>
            </a: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 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ES" b="1" smtClean="0">
              <a:solidFill>
                <a:schemeClr val="accent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eorgia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Ellos vienen y van de nuestras ventanas de mensajes, y nosotros entramos y salimos de sus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listas de e-mails... etc...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¿Cuántos murieron y no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 sabemos?</a:t>
            </a:r>
            <a:r>
              <a:rPr lang="es-ES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57975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¿Cuantos teclean bromas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 con los ojos inundados de lágrimas?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 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¿Cuántos retratos mentirosos... tal vez ¿o no, o sí!?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" sz="3600" b="1" smtClean="0">
              <a:solidFill>
                <a:schemeClr val="accent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eorgia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Cuántas verdades 'entre líneas'... no podemos saber, no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 vemos, de hecho.</a:t>
            </a:r>
            <a:r>
              <a:rPr lang="es-ES" sz="360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76250"/>
            <a:ext cx="8229600" cy="565467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Pero...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¿Podemos tener la sensibilidad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 de la sintonía humana, la fe en el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semejante, la inocencia pretendida,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podemos sentir cuándo se van, y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cuándo no nos quieren más?</a:t>
            </a:r>
            <a:r>
              <a:rPr lang="es-ES" sz="360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57975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Podemos sí, tratarlos con el respeto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que merecen, respondiendo todas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sus preguntas, mandando todos los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 mensajes, repasando todos sus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créditos, considerándolos bien.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ES" b="1" smtClean="0">
              <a:solidFill>
                <a:schemeClr val="accent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eorgia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Para que un día, cuando no estén más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aquí, sí haya sólo añoranza, y no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dolor y rabia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4813"/>
            <a:ext cx="8229600" cy="572611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Porque ésta, es la frágil conexión virtual, a veces y muchas veces tan realmente importante para hacer el día de alguien, mejor.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ES" b="1" smtClean="0">
              <a:solidFill>
                <a:schemeClr val="accent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eorgia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Pero que, cuando nos deparamos con la realidad de que los hechos son virtualmente  frágiles... y que ésos que se fueron de  nuestra vida pueden nunca más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retornar...o sí...?</a:t>
            </a:r>
            <a:r>
              <a:rPr lang="es-ES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76250"/>
            <a:ext cx="8229600" cy="565467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Conocemos finalmente, la muerte virtual...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o no... para ella sólo resta el luto de una simple, pero sincera, poesía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*in memorian*,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por una pérdida sentida y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 virtualmente real...y se siente.</a:t>
            </a:r>
            <a:r>
              <a:rPr lang="es-ES" sz="360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714500"/>
            <a:ext cx="82296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s-ES" b="1" u="sng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Y existe.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ES" b="1" dirty="0" smtClean="0">
              <a:solidFill>
                <a:schemeClr val="accent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Homenaje para los que se fueron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y los que vendrán...</a:t>
            </a:r>
            <a:r>
              <a:rPr lang="es-ES" sz="36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/>
            </a:r>
            <a:br>
              <a:rPr lang="es-ES" sz="36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</a:br>
            <a:endParaRPr lang="es-ES" sz="3600" dirty="0" smtClean="0">
              <a:solidFill>
                <a:schemeClr val="accent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eorgia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28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 </a:t>
            </a:r>
            <a:br>
              <a:rPr lang="es-ES" sz="28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s-ES" sz="28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 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714500"/>
            <a:ext cx="82296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s-ES" b="1" u="sng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Yo….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ES" b="1" dirty="0" smtClean="0">
              <a:solidFill>
                <a:schemeClr val="accent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36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Sólo espero que siempre estés ahí...</a:t>
            </a:r>
            <a:r>
              <a:rPr lang="es-ES" sz="36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/>
            </a:r>
            <a:br>
              <a:rPr lang="es-ES" sz="36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</a:br>
            <a:endParaRPr lang="es-ES" sz="3600" dirty="0" smtClean="0">
              <a:solidFill>
                <a:schemeClr val="accent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eorgia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28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 </a:t>
            </a:r>
            <a:br>
              <a:rPr lang="es-ES" sz="28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s-ES" sz="28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 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ero que siempre estes">
  <a:themeElements>
    <a:clrScheme name="Órbita 1">
      <a:dk1>
        <a:srgbClr val="010199"/>
      </a:dk1>
      <a:lt1>
        <a:srgbClr val="FFFFFF"/>
      </a:lt1>
      <a:dk2>
        <a:srgbClr val="000000"/>
      </a:dk2>
      <a:lt2>
        <a:srgbClr val="B2B2B2"/>
      </a:lt2>
      <a:accent1>
        <a:srgbClr val="3399FF"/>
      </a:accent1>
      <a:accent2>
        <a:srgbClr val="666699"/>
      </a:accent2>
      <a:accent3>
        <a:srgbClr val="AAAAAA"/>
      </a:accent3>
      <a:accent4>
        <a:srgbClr val="DADADA"/>
      </a:accent4>
      <a:accent5>
        <a:srgbClr val="ADCAFF"/>
      </a:accent5>
      <a:accent6>
        <a:srgbClr val="5C5C8A"/>
      </a:accent6>
      <a:hlink>
        <a:srgbClr val="FFFFCC"/>
      </a:hlink>
      <a:folHlink>
        <a:srgbClr val="FFCC66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espero que siempre estes</Template>
  <TotalTime>2</TotalTime>
  <Words>372</Words>
  <Application>Microsoft Office PowerPoint</Application>
  <PresentationFormat>Presentación en pantalla (4:3)</PresentationFormat>
  <Paragraphs>144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8" baseType="lpstr">
      <vt:lpstr>Arial</vt:lpstr>
      <vt:lpstr>Wingdings</vt:lpstr>
      <vt:lpstr>Calibri</vt:lpstr>
      <vt:lpstr>Bradley Hand ITC</vt:lpstr>
      <vt:lpstr>Georgia</vt:lpstr>
      <vt:lpstr>espero que siempre estes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2013-10-03T08:48:53Z</dcterms:created>
  <dcterms:modified xsi:type="dcterms:W3CDTF">2013-10-03T08:51:09Z</dcterms:modified>
</cp:coreProperties>
</file>