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wmf" ContentType="image/x-wmf"/>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slides/slide4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s/slide44.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9" r:id="rId1"/>
  </p:sldMasterIdLst>
  <p:sldIdLst>
    <p:sldId id="339" r:id="rId2"/>
    <p:sldId id="340" r:id="rId3"/>
    <p:sldId id="341" r:id="rId4"/>
    <p:sldId id="342" r:id="rId5"/>
    <p:sldId id="343" r:id="rId6"/>
    <p:sldId id="344" r:id="rId7"/>
    <p:sldId id="345" r:id="rId8"/>
    <p:sldId id="346" r:id="rId9"/>
    <p:sldId id="347" r:id="rId10"/>
    <p:sldId id="348" r:id="rId11"/>
    <p:sldId id="349" r:id="rId12"/>
    <p:sldId id="350" r:id="rId13"/>
    <p:sldId id="351" r:id="rId14"/>
    <p:sldId id="352" r:id="rId15"/>
    <p:sldId id="353" r:id="rId16"/>
    <p:sldId id="354" r:id="rId17"/>
    <p:sldId id="355" r:id="rId18"/>
    <p:sldId id="356" r:id="rId19"/>
    <p:sldId id="357" r:id="rId20"/>
    <p:sldId id="358" r:id="rId21"/>
    <p:sldId id="359" r:id="rId22"/>
    <p:sldId id="360" r:id="rId23"/>
    <p:sldId id="361" r:id="rId24"/>
    <p:sldId id="362" r:id="rId25"/>
    <p:sldId id="363" r:id="rId26"/>
    <p:sldId id="364" r:id="rId27"/>
    <p:sldId id="365" r:id="rId28"/>
    <p:sldId id="366" r:id="rId29"/>
    <p:sldId id="367" r:id="rId30"/>
    <p:sldId id="368" r:id="rId31"/>
    <p:sldId id="369" r:id="rId32"/>
    <p:sldId id="370" r:id="rId33"/>
    <p:sldId id="371" r:id="rId34"/>
    <p:sldId id="372" r:id="rId35"/>
    <p:sldId id="373" r:id="rId36"/>
    <p:sldId id="374" r:id="rId37"/>
    <p:sldId id="375" r:id="rId38"/>
    <p:sldId id="376" r:id="rId39"/>
    <p:sldId id="377" r:id="rId40"/>
    <p:sldId id="378" r:id="rId41"/>
    <p:sldId id="379" r:id="rId42"/>
    <p:sldId id="380" r:id="rId43"/>
    <p:sldId id="381" r:id="rId44"/>
    <p:sldId id="382" r:id="rId45"/>
    <p:sldId id="315" r:id="rId46"/>
  </p:sldIdLst>
  <p:sldSz cx="9144000" cy="6858000" type="screen4x3"/>
  <p:notesSz cx="6858000" cy="9144000"/>
  <p:defaultTextStyle>
    <a:defPPr>
      <a:defRPr lang="es-E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modifyVerifier cryptProviderType="rsaFull" cryptAlgorithmClass="hash" cryptAlgorithmType="typeAny" cryptAlgorithmSid="4" spinCount="50000" saltData="bTe1PWDuiBsyigf3sAJcOA" hashData="jj/J3AejWvjylZ0byc5HJgumxbU"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3300"/>
    <a:srgbClr val="FF33CC"/>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20"/>
    <p:restoredTop sz="94660"/>
  </p:normalViewPr>
  <p:slideViewPr>
    <p:cSldViewPr>
      <p:cViewPr varScale="1">
        <p:scale>
          <a:sx n="75" d="100"/>
          <a:sy n="75" d="100"/>
        </p:scale>
        <p:origin x="-846" y="-84"/>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viewProps" Target="viewProps.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537E238C-1A38-4E19-8825-3E8C96D52BD8}" type="slidenum">
              <a:rPr lang="es-ES_tradnl"/>
              <a:pPr/>
              <a:t>‹Nº›</a:t>
            </a:fld>
            <a:endParaRPr lang="es-ES_tradnl"/>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CC07F7FC-923B-47A4-9EC3-E7E42F2CE8C5}" type="slidenum">
              <a:rPr lang="es-ES_tradnl"/>
              <a:pPr/>
              <a:t>‹Nº›</a:t>
            </a:fld>
            <a:endParaRPr lang="es-ES_tradnl"/>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F1D4825F-06F6-43D5-AF32-A4C5FE6C32CF}" type="slidenum">
              <a:rPr lang="es-ES_tradnl"/>
              <a:pPr/>
              <a:t>‹Nº›</a:t>
            </a:fld>
            <a:endParaRPr lang="es-ES_tradnl"/>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lvl1pPr>
              <a:defRPr/>
            </a:lvl1pPr>
          </a:lstStyle>
          <a:p>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E06A56A4-A6BC-49DC-BC82-2302EE719461}" type="slidenum">
              <a:rPr lang="es-ES_tradnl"/>
              <a:pPr/>
              <a:t>‹Nº›</a:t>
            </a:fld>
            <a:endParaRPr lang="es-ES_tradnl"/>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lvl1pPr>
              <a:defRPr/>
            </a:lvl1pPr>
          </a:lstStyle>
          <a:p>
            <a:endParaRPr lang="es-ES_tradnl"/>
          </a:p>
        </p:txBody>
      </p:sp>
      <p:sp>
        <p:nvSpPr>
          <p:cNvPr id="8" name="7 Marcador de pie de página"/>
          <p:cNvSpPr>
            <a:spLocks noGrp="1"/>
          </p:cNvSpPr>
          <p:nvPr>
            <p:ph type="ftr" sz="quarter" idx="11"/>
          </p:nvPr>
        </p:nvSpPr>
        <p:spPr/>
        <p:txBody>
          <a:bodyPr/>
          <a:lstStyle>
            <a:lvl1pPr>
              <a:defRPr/>
            </a:lvl1pPr>
          </a:lstStyle>
          <a:p>
            <a:endParaRPr lang="es-ES_tradnl"/>
          </a:p>
        </p:txBody>
      </p:sp>
      <p:sp>
        <p:nvSpPr>
          <p:cNvPr id="9" name="8 Marcador de número de diapositiva"/>
          <p:cNvSpPr>
            <a:spLocks noGrp="1"/>
          </p:cNvSpPr>
          <p:nvPr>
            <p:ph type="sldNum" sz="quarter" idx="12"/>
          </p:nvPr>
        </p:nvSpPr>
        <p:spPr/>
        <p:txBody>
          <a:bodyPr/>
          <a:lstStyle>
            <a:lvl1pPr>
              <a:defRPr/>
            </a:lvl1pPr>
          </a:lstStyle>
          <a:p>
            <a:fld id="{9822644C-83F9-436D-B238-F985D420DEA3}" type="slidenum">
              <a:rPr lang="es-ES_tradnl"/>
              <a:pPr/>
              <a:t>‹Nº›</a:t>
            </a:fld>
            <a:endParaRPr lang="es-ES_tradnl"/>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lvl1pPr>
              <a:defRPr/>
            </a:lvl1pPr>
          </a:lstStyle>
          <a:p>
            <a:endParaRPr lang="es-ES_tradnl"/>
          </a:p>
        </p:txBody>
      </p:sp>
      <p:sp>
        <p:nvSpPr>
          <p:cNvPr id="4" name="3 Marcador de pie de página"/>
          <p:cNvSpPr>
            <a:spLocks noGrp="1"/>
          </p:cNvSpPr>
          <p:nvPr>
            <p:ph type="ftr" sz="quarter" idx="11"/>
          </p:nvPr>
        </p:nvSpPr>
        <p:spPr/>
        <p:txBody>
          <a:bodyPr/>
          <a:lstStyle>
            <a:lvl1pPr>
              <a:defRPr/>
            </a:lvl1pPr>
          </a:lstStyle>
          <a:p>
            <a:endParaRPr lang="es-ES_tradnl"/>
          </a:p>
        </p:txBody>
      </p:sp>
      <p:sp>
        <p:nvSpPr>
          <p:cNvPr id="5" name="4 Marcador de número de diapositiva"/>
          <p:cNvSpPr>
            <a:spLocks noGrp="1"/>
          </p:cNvSpPr>
          <p:nvPr>
            <p:ph type="sldNum" sz="quarter" idx="12"/>
          </p:nvPr>
        </p:nvSpPr>
        <p:spPr/>
        <p:txBody>
          <a:bodyPr/>
          <a:lstStyle>
            <a:lvl1pPr>
              <a:defRPr/>
            </a:lvl1pPr>
          </a:lstStyle>
          <a:p>
            <a:fld id="{1BA64A07-AD7E-49C1-A962-25792DAA8A21}" type="slidenum">
              <a:rPr lang="es-ES_tradnl"/>
              <a:pPr/>
              <a:t>‹Nº›</a:t>
            </a:fld>
            <a:endParaRPr lang="es-ES_tradnl"/>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endParaRPr lang="es-ES_tradnl"/>
          </a:p>
        </p:txBody>
      </p:sp>
      <p:sp>
        <p:nvSpPr>
          <p:cNvPr id="3" name="2 Marcador de pie de página"/>
          <p:cNvSpPr>
            <a:spLocks noGrp="1"/>
          </p:cNvSpPr>
          <p:nvPr>
            <p:ph type="ftr" sz="quarter" idx="11"/>
          </p:nvPr>
        </p:nvSpPr>
        <p:spPr/>
        <p:txBody>
          <a:bodyPr/>
          <a:lstStyle>
            <a:lvl1pPr>
              <a:defRPr/>
            </a:lvl1pPr>
          </a:lstStyle>
          <a:p>
            <a:endParaRPr lang="es-ES_tradnl"/>
          </a:p>
        </p:txBody>
      </p:sp>
      <p:sp>
        <p:nvSpPr>
          <p:cNvPr id="4" name="3 Marcador de número de diapositiva"/>
          <p:cNvSpPr>
            <a:spLocks noGrp="1"/>
          </p:cNvSpPr>
          <p:nvPr>
            <p:ph type="sldNum" sz="quarter" idx="12"/>
          </p:nvPr>
        </p:nvSpPr>
        <p:spPr/>
        <p:txBody>
          <a:bodyPr/>
          <a:lstStyle>
            <a:lvl1pPr>
              <a:defRPr/>
            </a:lvl1pPr>
          </a:lstStyle>
          <a:p>
            <a:fld id="{B5322F76-0C5A-4162-B619-56118810EAFB}" type="slidenum">
              <a:rPr lang="es-ES_tradnl"/>
              <a:pPr/>
              <a:t>‹Nº›</a:t>
            </a:fld>
            <a:endParaRPr lang="es-ES_tradnl"/>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4A39CC6D-EEC0-4DA4-8934-A76D74A4CBC9}" type="slidenum">
              <a:rPr lang="es-ES_tradnl"/>
              <a:pPr/>
              <a:t>‹Nº›</a:t>
            </a:fld>
            <a:endParaRPr lang="es-ES_tradnl"/>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s-ES_tradnl"/>
          </a:p>
        </p:txBody>
      </p:sp>
      <p:sp>
        <p:nvSpPr>
          <p:cNvPr id="6" name="5 Marcador de pie de página"/>
          <p:cNvSpPr>
            <a:spLocks noGrp="1"/>
          </p:cNvSpPr>
          <p:nvPr>
            <p:ph type="ftr" sz="quarter" idx="11"/>
          </p:nvPr>
        </p:nvSpPr>
        <p:spPr/>
        <p:txBody>
          <a:bodyPr/>
          <a:lstStyle>
            <a:lvl1pPr>
              <a:defRPr/>
            </a:lvl1pPr>
          </a:lstStyle>
          <a:p>
            <a:endParaRPr lang="es-ES_tradnl"/>
          </a:p>
        </p:txBody>
      </p:sp>
      <p:sp>
        <p:nvSpPr>
          <p:cNvPr id="7" name="6 Marcador de número de diapositiva"/>
          <p:cNvSpPr>
            <a:spLocks noGrp="1"/>
          </p:cNvSpPr>
          <p:nvPr>
            <p:ph type="sldNum" sz="quarter" idx="12"/>
          </p:nvPr>
        </p:nvSpPr>
        <p:spPr/>
        <p:txBody>
          <a:bodyPr/>
          <a:lstStyle>
            <a:lvl1pPr>
              <a:defRPr/>
            </a:lvl1pPr>
          </a:lstStyle>
          <a:p>
            <a:fld id="{54B70D98-54F7-4314-B87B-70FF33DFA5AB}" type="slidenum">
              <a:rPr lang="es-ES_tradnl"/>
              <a:pPr/>
              <a:t>‹Nº›</a:t>
            </a:fld>
            <a:endParaRPr lang="es-ES_tradnl"/>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4E4566D1-2AC8-4C3F-9797-15245C73303F}" type="slidenum">
              <a:rPr lang="es-ES_tradnl"/>
              <a:pPr/>
              <a:t>‹Nº›</a:t>
            </a:fld>
            <a:endParaRPr lang="es-ES_tradnl"/>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C9D88A84-0A2C-4101-8B10-1AED7EC90E5B}"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DDEBCF"/>
            </a:gs>
            <a:gs pos="50000">
              <a:srgbClr val="9CB86E"/>
            </a:gs>
            <a:gs pos="100000">
              <a:srgbClr val="156B13"/>
            </a:gs>
          </a:gsLst>
          <a:lin ang="13500000" scaled="1"/>
          <a:tileRect/>
        </a:gradFill>
        <a:effectLst/>
      </p:bgPr>
    </p:bg>
    <p:spTree>
      <p:nvGrpSpPr>
        <p:cNvPr id="1" name=""/>
        <p:cNvGrpSpPr/>
        <p:nvPr/>
      </p:nvGrpSpPr>
      <p:grpSpPr>
        <a:xfrm>
          <a:off x="0" y="0"/>
          <a:ext cx="0" cy="0"/>
          <a:chOff x="0" y="0"/>
          <a:chExt cx="0" cy="0"/>
        </a:xfrm>
      </p:grpSpPr>
      <p:sp>
        <p:nvSpPr>
          <p:cNvPr id="65538"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65539"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65540"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65541"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65542"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F7409136-0C6B-488B-87D9-9141800A21BE}"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rtl="0" eaLnBrk="1" fontAlgn="base" hangingPunct="1">
        <a:spcBef>
          <a:spcPct val="0"/>
        </a:spcBef>
        <a:spcAft>
          <a:spcPct val="0"/>
        </a:spcAft>
        <a:defRPr sz="4400">
          <a:solidFill>
            <a:schemeClr val="tx2"/>
          </a:solidFill>
          <a:latin typeface="+mj-lt"/>
          <a:ea typeface="+mj-ea"/>
          <a:cs typeface="+mj-cs"/>
        </a:defRPr>
      </a:lvl1pPr>
      <a:lvl2pPr algn="ctr" rtl="0" eaLnBrk="1" fontAlgn="base" hangingPunct="1">
        <a:spcBef>
          <a:spcPct val="0"/>
        </a:spcBef>
        <a:spcAft>
          <a:spcPct val="0"/>
        </a:spcAft>
        <a:defRPr sz="4400">
          <a:solidFill>
            <a:schemeClr val="tx2"/>
          </a:solidFill>
          <a:latin typeface="Arial" charset="0"/>
        </a:defRPr>
      </a:lvl2pPr>
      <a:lvl3pPr algn="ctr" rtl="0" eaLnBrk="1" fontAlgn="base" hangingPunct="1">
        <a:spcBef>
          <a:spcPct val="0"/>
        </a:spcBef>
        <a:spcAft>
          <a:spcPct val="0"/>
        </a:spcAft>
        <a:defRPr sz="4400">
          <a:solidFill>
            <a:schemeClr val="tx2"/>
          </a:solidFill>
          <a:latin typeface="Arial" charset="0"/>
        </a:defRPr>
      </a:lvl3pPr>
      <a:lvl4pPr algn="ctr" rtl="0" eaLnBrk="1" fontAlgn="base" hangingPunct="1">
        <a:spcBef>
          <a:spcPct val="0"/>
        </a:spcBef>
        <a:spcAft>
          <a:spcPct val="0"/>
        </a:spcAft>
        <a:defRPr sz="4400">
          <a:solidFill>
            <a:schemeClr val="tx2"/>
          </a:solidFill>
          <a:latin typeface="Arial" charset="0"/>
        </a:defRPr>
      </a:lvl4pPr>
      <a:lvl5pPr algn="ctr" rtl="0" eaLnBrk="1" fontAlgn="base" hangingPunct="1">
        <a:spcBef>
          <a:spcPct val="0"/>
        </a:spcBef>
        <a:spcAft>
          <a:spcPct val="0"/>
        </a:spcAft>
        <a:defRPr sz="4400">
          <a:solidFill>
            <a:schemeClr val="tx2"/>
          </a:solidFill>
          <a:latin typeface="Arial" charset="0"/>
        </a:defRPr>
      </a:lvl5pPr>
      <a:lvl6pPr marL="457200" algn="ctr" rtl="0" eaLnBrk="1" fontAlgn="base" hangingPunct="1">
        <a:spcBef>
          <a:spcPct val="0"/>
        </a:spcBef>
        <a:spcAft>
          <a:spcPct val="0"/>
        </a:spcAft>
        <a:defRPr sz="4400">
          <a:solidFill>
            <a:schemeClr val="tx2"/>
          </a:solidFill>
          <a:latin typeface="Arial" charset="0"/>
        </a:defRPr>
      </a:lvl6pPr>
      <a:lvl7pPr marL="914400" algn="ctr" rtl="0" eaLnBrk="1" fontAlgn="base" hangingPunct="1">
        <a:spcBef>
          <a:spcPct val="0"/>
        </a:spcBef>
        <a:spcAft>
          <a:spcPct val="0"/>
        </a:spcAft>
        <a:defRPr sz="4400">
          <a:solidFill>
            <a:schemeClr val="tx2"/>
          </a:solidFill>
          <a:latin typeface="Arial" charset="0"/>
        </a:defRPr>
      </a:lvl7pPr>
      <a:lvl8pPr marL="1371600" algn="ctr" rtl="0" eaLnBrk="1" fontAlgn="base" hangingPunct="1">
        <a:spcBef>
          <a:spcPct val="0"/>
        </a:spcBef>
        <a:spcAft>
          <a:spcPct val="0"/>
        </a:spcAft>
        <a:defRPr sz="4400">
          <a:solidFill>
            <a:schemeClr val="tx2"/>
          </a:solidFill>
          <a:latin typeface="Arial" charset="0"/>
        </a:defRPr>
      </a:lvl8pPr>
      <a:lvl9pPr marL="1828800" algn="ctr" rtl="0" eaLnBrk="1" fontAlgn="base" hangingPunct="1">
        <a:spcBef>
          <a:spcPct val="0"/>
        </a:spcBef>
        <a:spcAft>
          <a:spcPct val="0"/>
        </a:spcAft>
        <a:defRPr sz="4400">
          <a:solidFill>
            <a:schemeClr val="tx2"/>
          </a:solidFill>
          <a:latin typeface="Arial" charset="0"/>
        </a:defRPr>
      </a:lvl9pPr>
    </p:titleStyle>
    <p:bodyStyle>
      <a:lvl1pPr marL="342900" indent="-342900" algn="l" rtl="0" eaLnBrk="1" fontAlgn="base" hangingPunct="1">
        <a:spcBef>
          <a:spcPct val="20000"/>
        </a:spcBef>
        <a:spcAft>
          <a:spcPct val="0"/>
        </a:spcAft>
        <a:buChar char="•"/>
        <a:defRPr sz="3200">
          <a:solidFill>
            <a:schemeClr val="tx1"/>
          </a:solidFill>
          <a:latin typeface="+mn-lt"/>
          <a:ea typeface="+mn-ea"/>
          <a:cs typeface="+mn-cs"/>
        </a:defRPr>
      </a:lvl1pPr>
      <a:lvl2pPr marL="742950" indent="-285750" algn="l" rtl="0" eaLnBrk="1" fontAlgn="base" hangingPunct="1">
        <a:spcBef>
          <a:spcPct val="20000"/>
        </a:spcBef>
        <a:spcAft>
          <a:spcPct val="0"/>
        </a:spcAft>
        <a:buChar char="–"/>
        <a:defRPr sz="2800">
          <a:solidFill>
            <a:schemeClr val="tx1"/>
          </a:solidFill>
          <a:latin typeface="+mn-lt"/>
        </a:defRPr>
      </a:lvl2pPr>
      <a:lvl3pPr marL="1143000" indent="-228600" algn="l" rtl="0" eaLnBrk="1" fontAlgn="base" hangingPunct="1">
        <a:spcBef>
          <a:spcPct val="20000"/>
        </a:spcBef>
        <a:spcAft>
          <a:spcPct val="0"/>
        </a:spcAft>
        <a:buChar char="•"/>
        <a:defRPr sz="2400">
          <a:solidFill>
            <a:schemeClr val="tx1"/>
          </a:solidFill>
          <a:latin typeface="+mn-lt"/>
        </a:defRPr>
      </a:lvl3pPr>
      <a:lvl4pPr marL="1600200" indent="-228600" algn="l" rtl="0" eaLnBrk="1" fontAlgn="base" hangingPunct="1">
        <a:spcBef>
          <a:spcPct val="20000"/>
        </a:spcBef>
        <a:spcAft>
          <a:spcPct val="0"/>
        </a:spcAft>
        <a:buChar char="–"/>
        <a:defRPr sz="2000">
          <a:solidFill>
            <a:schemeClr val="tx1"/>
          </a:solidFill>
          <a:latin typeface="+mn-lt"/>
        </a:defRPr>
      </a:lvl4pPr>
      <a:lvl5pPr marL="2057400" indent="-228600" algn="l" rtl="0" eaLnBrk="1" fontAlgn="base" hangingPunct="1">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gif"/><Relationship Id="rId3" Type="http://schemas.openxmlformats.org/officeDocument/2006/relationships/image" Target="../media/image1.png"/><Relationship Id="rId7" Type="http://schemas.openxmlformats.org/officeDocument/2006/relationships/image" Target="../media/image5.gif"/><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gif"/><Relationship Id="rId5" Type="http://schemas.openxmlformats.org/officeDocument/2006/relationships/image" Target="../media/image3.gif"/><Relationship Id="rId10" Type="http://schemas.openxmlformats.org/officeDocument/2006/relationships/image" Target="../media/image8.gif"/><Relationship Id="rId4" Type="http://schemas.openxmlformats.org/officeDocument/2006/relationships/image" Target="../media/image2.gif"/><Relationship Id="rId9" Type="http://schemas.openxmlformats.org/officeDocument/2006/relationships/image" Target="../media/image7.gif"/></Relationships>
</file>

<file path=ppt/slides/_rels/slide2.xml.rels><?xml version="1.0" encoding="UTF-8" standalone="yes"?>
<Relationships xmlns="http://schemas.openxmlformats.org/package/2006/relationships"><Relationship Id="rId8" Type="http://schemas.openxmlformats.org/officeDocument/2006/relationships/image" Target="../media/image12.gif"/><Relationship Id="rId3" Type="http://schemas.openxmlformats.org/officeDocument/2006/relationships/image" Target="../media/image2.gif"/><Relationship Id="rId7" Type="http://schemas.openxmlformats.org/officeDocument/2006/relationships/image" Target="../media/image11.jpeg"/><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10.gif"/><Relationship Id="rId11" Type="http://schemas.openxmlformats.org/officeDocument/2006/relationships/image" Target="../media/image15.gif"/><Relationship Id="rId5" Type="http://schemas.openxmlformats.org/officeDocument/2006/relationships/image" Target="../media/image4.gif"/><Relationship Id="rId10" Type="http://schemas.openxmlformats.org/officeDocument/2006/relationships/image" Target="../media/image14.gif"/><Relationship Id="rId4" Type="http://schemas.openxmlformats.org/officeDocument/2006/relationships/image" Target="../media/image9.gif"/><Relationship Id="rId9" Type="http://schemas.openxmlformats.org/officeDocument/2006/relationships/image" Target="../media/image13.gif"/></Relationships>
</file>

<file path=ppt/slides/_rels/slide3.xml.rels><?xml version="1.0" encoding="UTF-8" standalone="yes"?>
<Relationships xmlns="http://schemas.openxmlformats.org/package/2006/relationships"><Relationship Id="rId3" Type="http://schemas.openxmlformats.org/officeDocument/2006/relationships/image" Target="../media/image17.gif"/><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19.gif"/><Relationship Id="rId2" Type="http://schemas.openxmlformats.org/officeDocument/2006/relationships/image" Target="../media/image18.png"/><Relationship Id="rId1" Type="http://schemas.openxmlformats.org/officeDocument/2006/relationships/slideLayout" Target="../slideLayouts/slideLayout7.xml"/><Relationship Id="rId6" Type="http://schemas.openxmlformats.org/officeDocument/2006/relationships/image" Target="../media/image21.gif"/><Relationship Id="rId5" Type="http://schemas.openxmlformats.org/officeDocument/2006/relationships/image" Target="../media/image20.png"/><Relationship Id="rId4" Type="http://schemas.openxmlformats.org/officeDocument/2006/relationships/image" Target="../media/image12.gif"/></Relationships>
</file>

<file path=ppt/slides/_rels/slide5.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22.jpeg"/><Relationship Id="rId1" Type="http://schemas.openxmlformats.org/officeDocument/2006/relationships/slideLayout" Target="../slideLayouts/slideLayout7.xml"/><Relationship Id="rId5" Type="http://schemas.openxmlformats.org/officeDocument/2006/relationships/image" Target="../media/image25.jpeg"/><Relationship Id="rId4" Type="http://schemas.openxmlformats.org/officeDocument/2006/relationships/image" Target="../media/image24.jpeg"/></Relationships>
</file>

<file path=ppt/slides/_rels/slide6.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35.gif"/><Relationship Id="rId2" Type="http://schemas.openxmlformats.org/officeDocument/2006/relationships/image" Target="../media/image34.jpeg"/><Relationship Id="rId1" Type="http://schemas.openxmlformats.org/officeDocument/2006/relationships/slideLayout" Target="../slideLayouts/slideLayout7.xml"/><Relationship Id="rId6" Type="http://schemas.openxmlformats.org/officeDocument/2006/relationships/image" Target="../media/image38.jpeg"/><Relationship Id="rId5" Type="http://schemas.openxmlformats.org/officeDocument/2006/relationships/image" Target="../media/image37.jpeg"/><Relationship Id="rId4" Type="http://schemas.openxmlformats.org/officeDocument/2006/relationships/image" Target="../media/image36.jpeg"/></Relationships>
</file>

<file path=ppt/slides/_rels/slide14.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45.jpeg"/><Relationship Id="rId7" Type="http://schemas.openxmlformats.org/officeDocument/2006/relationships/image" Target="../media/image20.png"/><Relationship Id="rId2" Type="http://schemas.openxmlformats.org/officeDocument/2006/relationships/image" Target="../media/image44.jpeg"/><Relationship Id="rId1" Type="http://schemas.openxmlformats.org/officeDocument/2006/relationships/slideLayout" Target="../slideLayouts/slideLayout7.xml"/><Relationship Id="rId6" Type="http://schemas.openxmlformats.org/officeDocument/2006/relationships/image" Target="../media/image48.jpeg"/><Relationship Id="rId5" Type="http://schemas.openxmlformats.org/officeDocument/2006/relationships/image" Target="../media/image47.jpeg"/><Relationship Id="rId4" Type="http://schemas.openxmlformats.org/officeDocument/2006/relationships/image" Target="../media/image46.jpeg"/></Relationships>
</file>

<file path=ppt/slides/_rels/slide21.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55.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57.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58.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59.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61.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63.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image" Target="../media/image66.jpe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image" Target="../media/image67.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68.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70.jpeg"/><Relationship Id="rId2" Type="http://schemas.openxmlformats.org/officeDocument/2006/relationships/image" Target="../media/image69.jpeg"/><Relationship Id="rId1" Type="http://schemas.openxmlformats.org/officeDocument/2006/relationships/slideLayout" Target="../slideLayouts/slideLayout7.xml"/><Relationship Id="rId5" Type="http://schemas.openxmlformats.org/officeDocument/2006/relationships/image" Target="../media/image72.jpeg"/><Relationship Id="rId4" Type="http://schemas.openxmlformats.org/officeDocument/2006/relationships/image" Target="../media/image71.png"/></Relationships>
</file>

<file path=ppt/slides/_rels/slide42.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75.wmf"/><Relationship Id="rId2" Type="http://schemas.openxmlformats.org/officeDocument/2006/relationships/image" Target="../media/image74.jpeg"/><Relationship Id="rId1" Type="http://schemas.openxmlformats.org/officeDocument/2006/relationships/slideLayout" Target="../slideLayouts/slideLayout7.xml"/><Relationship Id="rId5" Type="http://schemas.openxmlformats.org/officeDocument/2006/relationships/image" Target="../media/image20.png"/><Relationship Id="rId4" Type="http://schemas.openxmlformats.org/officeDocument/2006/relationships/image" Target="../media/image76.gif"/></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77.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78.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79.jpeg"/></Relationships>
</file>

<file path=ppt/slides/slide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074" name="Rectangle 2"/>
          <p:cNvSpPr>
            <a:spLocks noChangeArrowheads="1"/>
          </p:cNvSpPr>
          <p:nvPr/>
        </p:nvSpPr>
        <p:spPr bwMode="auto">
          <a:xfrm>
            <a:off x="0" y="0"/>
            <a:ext cx="9144000" cy="6858000"/>
          </a:xfrm>
          <a:prstGeom prst="rect">
            <a:avLst/>
          </a:prstGeom>
          <a:noFill/>
          <a:ln w="60325">
            <a:solidFill>
              <a:srgbClr val="0000FF"/>
            </a:solidFill>
            <a:miter lim="800000"/>
            <a:headEnd/>
            <a:tailEnd/>
          </a:ln>
        </p:spPr>
        <p:txBody>
          <a:bodyPr wrap="none" anchor="ctr"/>
          <a:lstStyle/>
          <a:p>
            <a:endParaRPr lang="es-ES"/>
          </a:p>
        </p:txBody>
      </p:sp>
      <p:pic>
        <p:nvPicPr>
          <p:cNvPr id="3075" name="Picture 3" descr="BBBBBBB"/>
          <p:cNvPicPr>
            <a:picLocks noChangeAspect="1" noChangeArrowheads="1"/>
          </p:cNvPicPr>
          <p:nvPr/>
        </p:nvPicPr>
        <p:blipFill>
          <a:blip r:embed="rId3"/>
          <a:srcRect/>
          <a:stretch>
            <a:fillRect/>
          </a:stretch>
        </p:blipFill>
        <p:spPr bwMode="auto">
          <a:xfrm>
            <a:off x="611188" y="549275"/>
            <a:ext cx="7993062" cy="5759450"/>
          </a:xfrm>
          <a:prstGeom prst="rect">
            <a:avLst/>
          </a:prstGeom>
          <a:noFill/>
          <a:ln w="50800">
            <a:solidFill>
              <a:srgbClr val="00CCFF"/>
            </a:solidFill>
            <a:miter lim="800000"/>
            <a:headEnd/>
            <a:tailEnd/>
          </a:ln>
        </p:spPr>
      </p:pic>
      <p:pic>
        <p:nvPicPr>
          <p:cNvPr id="3076" name="Picture 4" descr="estrellita"/>
          <p:cNvPicPr>
            <a:picLocks noChangeAspect="1" noChangeArrowheads="1" noCrop="1"/>
          </p:cNvPicPr>
          <p:nvPr/>
        </p:nvPicPr>
        <p:blipFill>
          <a:blip r:embed="rId4"/>
          <a:srcRect/>
          <a:stretch>
            <a:fillRect/>
          </a:stretch>
        </p:blipFill>
        <p:spPr bwMode="auto">
          <a:xfrm>
            <a:off x="1042988" y="765175"/>
            <a:ext cx="447675" cy="390525"/>
          </a:xfrm>
          <a:prstGeom prst="rect">
            <a:avLst/>
          </a:prstGeom>
          <a:noFill/>
          <a:ln w="9525">
            <a:noFill/>
            <a:miter lim="800000"/>
            <a:headEnd/>
            <a:tailEnd/>
          </a:ln>
        </p:spPr>
      </p:pic>
      <p:pic>
        <p:nvPicPr>
          <p:cNvPr id="3077" name="Picture 5" descr="estrellita"/>
          <p:cNvPicPr>
            <a:picLocks noChangeAspect="1" noChangeArrowheads="1" noCrop="1"/>
          </p:cNvPicPr>
          <p:nvPr/>
        </p:nvPicPr>
        <p:blipFill>
          <a:blip r:embed="rId4"/>
          <a:srcRect/>
          <a:stretch>
            <a:fillRect/>
          </a:stretch>
        </p:blipFill>
        <p:spPr bwMode="auto">
          <a:xfrm>
            <a:off x="1116013" y="5805488"/>
            <a:ext cx="447675" cy="390525"/>
          </a:xfrm>
          <a:prstGeom prst="rect">
            <a:avLst/>
          </a:prstGeom>
          <a:noFill/>
          <a:ln w="9525">
            <a:noFill/>
            <a:miter lim="800000"/>
            <a:headEnd/>
            <a:tailEnd/>
          </a:ln>
        </p:spPr>
      </p:pic>
      <p:pic>
        <p:nvPicPr>
          <p:cNvPr id="3078" name="Picture 6" descr="estrellita"/>
          <p:cNvPicPr>
            <a:picLocks noChangeAspect="1" noChangeArrowheads="1" noCrop="1"/>
          </p:cNvPicPr>
          <p:nvPr/>
        </p:nvPicPr>
        <p:blipFill>
          <a:blip r:embed="rId4"/>
          <a:srcRect/>
          <a:stretch>
            <a:fillRect/>
          </a:stretch>
        </p:blipFill>
        <p:spPr bwMode="auto">
          <a:xfrm>
            <a:off x="7740650" y="692150"/>
            <a:ext cx="447675" cy="390525"/>
          </a:xfrm>
          <a:prstGeom prst="rect">
            <a:avLst/>
          </a:prstGeom>
          <a:noFill/>
          <a:ln w="9525">
            <a:noFill/>
            <a:miter lim="800000"/>
            <a:headEnd/>
            <a:tailEnd/>
          </a:ln>
        </p:spPr>
      </p:pic>
      <p:pic>
        <p:nvPicPr>
          <p:cNvPr id="3079" name="Picture 7" descr="estrellita"/>
          <p:cNvPicPr>
            <a:picLocks noChangeAspect="1" noChangeArrowheads="1" noCrop="1"/>
          </p:cNvPicPr>
          <p:nvPr/>
        </p:nvPicPr>
        <p:blipFill>
          <a:blip r:embed="rId4"/>
          <a:srcRect/>
          <a:stretch>
            <a:fillRect/>
          </a:stretch>
        </p:blipFill>
        <p:spPr bwMode="auto">
          <a:xfrm>
            <a:off x="7740650" y="5734050"/>
            <a:ext cx="447675" cy="390525"/>
          </a:xfrm>
          <a:prstGeom prst="rect">
            <a:avLst/>
          </a:prstGeom>
          <a:noFill/>
          <a:ln w="9525">
            <a:noFill/>
            <a:miter lim="800000"/>
            <a:headEnd/>
            <a:tailEnd/>
          </a:ln>
        </p:spPr>
      </p:pic>
      <p:pic>
        <p:nvPicPr>
          <p:cNvPr id="3080" name="Picture 8" descr="dibuj`plateado"/>
          <p:cNvPicPr>
            <a:picLocks noChangeAspect="1" noChangeArrowheads="1" noCrop="1"/>
          </p:cNvPicPr>
          <p:nvPr/>
        </p:nvPicPr>
        <p:blipFill>
          <a:blip r:embed="rId5"/>
          <a:srcRect/>
          <a:stretch>
            <a:fillRect/>
          </a:stretch>
        </p:blipFill>
        <p:spPr bwMode="auto">
          <a:xfrm rot="-5400000">
            <a:off x="-73024" y="3322637"/>
            <a:ext cx="2736850" cy="358775"/>
          </a:xfrm>
          <a:prstGeom prst="rect">
            <a:avLst/>
          </a:prstGeom>
          <a:noFill/>
          <a:ln w="9525">
            <a:noFill/>
            <a:miter lim="800000"/>
            <a:headEnd/>
            <a:tailEnd/>
          </a:ln>
        </p:spPr>
      </p:pic>
      <p:pic>
        <p:nvPicPr>
          <p:cNvPr id="3081" name="Picture 9" descr="dibuj`plateado"/>
          <p:cNvPicPr>
            <a:picLocks noChangeAspect="1" noChangeArrowheads="1" noCrop="1"/>
          </p:cNvPicPr>
          <p:nvPr/>
        </p:nvPicPr>
        <p:blipFill>
          <a:blip r:embed="rId5"/>
          <a:srcRect/>
          <a:stretch>
            <a:fillRect/>
          </a:stretch>
        </p:blipFill>
        <p:spPr bwMode="auto">
          <a:xfrm rot="5400000">
            <a:off x="6623051" y="3178175"/>
            <a:ext cx="2736850" cy="358775"/>
          </a:xfrm>
          <a:prstGeom prst="rect">
            <a:avLst/>
          </a:prstGeom>
          <a:noFill/>
          <a:ln w="9525">
            <a:noFill/>
            <a:miter lim="800000"/>
            <a:headEnd/>
            <a:tailEnd/>
          </a:ln>
        </p:spPr>
      </p:pic>
      <p:pic>
        <p:nvPicPr>
          <p:cNvPr id="3082" name="Picture 10" descr="dibuj`plateado"/>
          <p:cNvPicPr>
            <a:picLocks noChangeAspect="1" noChangeArrowheads="1" noCrop="1"/>
          </p:cNvPicPr>
          <p:nvPr/>
        </p:nvPicPr>
        <p:blipFill>
          <a:blip r:embed="rId5"/>
          <a:srcRect/>
          <a:stretch>
            <a:fillRect/>
          </a:stretch>
        </p:blipFill>
        <p:spPr bwMode="auto">
          <a:xfrm>
            <a:off x="2987675" y="620713"/>
            <a:ext cx="3455988" cy="358775"/>
          </a:xfrm>
          <a:prstGeom prst="rect">
            <a:avLst/>
          </a:prstGeom>
          <a:noFill/>
          <a:ln w="9525">
            <a:noFill/>
            <a:miter lim="800000"/>
            <a:headEnd/>
            <a:tailEnd/>
          </a:ln>
        </p:spPr>
      </p:pic>
      <p:pic>
        <p:nvPicPr>
          <p:cNvPr id="3083" name="Picture 11" descr="dibuj`plateado"/>
          <p:cNvPicPr>
            <a:picLocks noChangeAspect="1" noChangeArrowheads="1" noCrop="1"/>
          </p:cNvPicPr>
          <p:nvPr/>
        </p:nvPicPr>
        <p:blipFill>
          <a:blip r:embed="rId5"/>
          <a:srcRect/>
          <a:stretch>
            <a:fillRect/>
          </a:stretch>
        </p:blipFill>
        <p:spPr bwMode="auto">
          <a:xfrm rot="10800000">
            <a:off x="3059113" y="5876925"/>
            <a:ext cx="3455987" cy="358775"/>
          </a:xfrm>
          <a:prstGeom prst="rect">
            <a:avLst/>
          </a:prstGeom>
          <a:noFill/>
          <a:ln w="9525">
            <a:noFill/>
            <a:miter lim="800000"/>
            <a:headEnd/>
            <a:tailEnd/>
          </a:ln>
        </p:spPr>
      </p:pic>
      <p:sp>
        <p:nvSpPr>
          <p:cNvPr id="112652" name="Text Box 12"/>
          <p:cNvSpPr txBox="1">
            <a:spLocks noChangeArrowheads="1"/>
          </p:cNvSpPr>
          <p:nvPr/>
        </p:nvSpPr>
        <p:spPr bwMode="auto">
          <a:xfrm>
            <a:off x="2843213" y="188913"/>
            <a:ext cx="3455987" cy="336550"/>
          </a:xfrm>
          <a:prstGeom prst="rect">
            <a:avLst/>
          </a:prstGeom>
          <a:noFill/>
          <a:ln w="9525">
            <a:noFill/>
            <a:miter lim="800000"/>
            <a:headEnd/>
            <a:tailEnd/>
          </a:ln>
        </p:spPr>
        <p:txBody>
          <a:bodyPr>
            <a:spAutoFit/>
          </a:bodyPr>
          <a:lstStyle/>
          <a:p>
            <a:pPr algn="ctr">
              <a:spcBef>
                <a:spcPct val="50000"/>
              </a:spcBef>
            </a:pPr>
            <a:fld id="{F018B2FE-3E1C-4319-869D-DA6ADF349B70}" type="datetime10">
              <a:rPr lang="es-ES" sz="1600" b="1">
                <a:solidFill>
                  <a:srgbClr val="FF0000"/>
                </a:solidFill>
                <a:latin typeface="Bradley Hand ITC" pitchFamily="66" charset="0"/>
              </a:rPr>
              <a:pPr algn="ctr">
                <a:spcBef>
                  <a:spcPct val="50000"/>
                </a:spcBef>
              </a:pPr>
              <a:t>15:43</a:t>
            </a:fld>
            <a:r>
              <a:rPr lang="es-ES" sz="1600" b="1">
                <a:solidFill>
                  <a:srgbClr val="FF0000"/>
                </a:solidFill>
                <a:latin typeface="Bradley Hand ITC" pitchFamily="66" charset="0"/>
              </a:rPr>
              <a:t> h.</a:t>
            </a:r>
          </a:p>
        </p:txBody>
      </p:sp>
      <p:sp>
        <p:nvSpPr>
          <p:cNvPr id="112653" name="Text Box 13"/>
          <p:cNvSpPr txBox="1">
            <a:spLocks noChangeArrowheads="1"/>
          </p:cNvSpPr>
          <p:nvPr/>
        </p:nvSpPr>
        <p:spPr bwMode="auto">
          <a:xfrm>
            <a:off x="1547813" y="6521450"/>
            <a:ext cx="6284912" cy="336550"/>
          </a:xfrm>
          <a:prstGeom prst="rect">
            <a:avLst/>
          </a:prstGeom>
          <a:noFill/>
          <a:ln w="9525">
            <a:noFill/>
            <a:miter lim="800000"/>
            <a:headEnd/>
            <a:tailEnd/>
          </a:ln>
          <a:effectLst/>
        </p:spPr>
        <p:txBody>
          <a:bodyPr>
            <a:spAutoFit/>
          </a:bodyPr>
          <a:lstStyle/>
          <a:p>
            <a:pPr algn="ctr" eaLnBrk="0" hangingPunct="0">
              <a:spcBef>
                <a:spcPct val="50000"/>
              </a:spcBef>
              <a:defRPr/>
            </a:pPr>
            <a:r>
              <a:rPr lang="es-ES" sz="1600" b="1" dirty="0">
                <a:solidFill>
                  <a:srgbClr val="FFFF00"/>
                </a:solidFill>
                <a:effectLst>
                  <a:outerShdw blurRad="38100" dist="38100" dir="2700000" algn="tl">
                    <a:srgbClr val="000000"/>
                  </a:outerShdw>
                </a:effectLst>
                <a:latin typeface="Bradley Hand ITC" pitchFamily="66" charset="0"/>
              </a:rPr>
              <a:t> </a:t>
            </a:r>
            <a:fld id="{4336EEA8-2B59-43FA-AD98-19A60BA9F555}" type="datetime2">
              <a:rPr lang="es-ES" sz="1600" b="1">
                <a:effectLst>
                  <a:outerShdw blurRad="38100" dist="38100" dir="2700000" algn="tl">
                    <a:srgbClr val="FFFFFF"/>
                  </a:outerShdw>
                </a:effectLst>
                <a:latin typeface="Bradley Hand ITC" pitchFamily="66" charset="0"/>
              </a:rPr>
              <a:pPr algn="ctr" eaLnBrk="0" hangingPunct="0">
                <a:spcBef>
                  <a:spcPct val="50000"/>
                </a:spcBef>
                <a:defRPr/>
              </a:pPr>
              <a:t>lunes, 29 de julio de 2013</a:t>
            </a:fld>
            <a:r>
              <a:rPr lang="es-ES" sz="1600" b="1" dirty="0">
                <a:effectLst>
                  <a:outerShdw blurRad="38100" dist="38100" dir="2700000" algn="tl">
                    <a:srgbClr val="FFFFFF"/>
                  </a:outerShdw>
                </a:effectLst>
                <a:latin typeface="Bradley Hand ITC" pitchFamily="66" charset="0"/>
              </a:rPr>
              <a:t> ……</a:t>
            </a:r>
          </a:p>
        </p:txBody>
      </p:sp>
      <p:pic>
        <p:nvPicPr>
          <p:cNvPr id="3086" name="Picture 14" descr="11star1b"/>
          <p:cNvPicPr>
            <a:picLocks noChangeAspect="1" noChangeArrowheads="1" noCrop="1"/>
          </p:cNvPicPr>
          <p:nvPr/>
        </p:nvPicPr>
        <p:blipFill>
          <a:blip r:embed="rId6"/>
          <a:srcRect/>
          <a:stretch>
            <a:fillRect/>
          </a:stretch>
        </p:blipFill>
        <p:spPr bwMode="auto">
          <a:xfrm>
            <a:off x="179388" y="188913"/>
            <a:ext cx="457200" cy="457200"/>
          </a:xfrm>
          <a:prstGeom prst="rect">
            <a:avLst/>
          </a:prstGeom>
          <a:noFill/>
          <a:ln w="9525">
            <a:noFill/>
            <a:miter lim="800000"/>
            <a:headEnd/>
            <a:tailEnd/>
          </a:ln>
        </p:spPr>
      </p:pic>
      <p:pic>
        <p:nvPicPr>
          <p:cNvPr id="3087" name="Picture 15" descr="11star1b"/>
          <p:cNvPicPr>
            <a:picLocks noChangeAspect="1" noChangeArrowheads="1" noCrop="1"/>
          </p:cNvPicPr>
          <p:nvPr/>
        </p:nvPicPr>
        <p:blipFill>
          <a:blip r:embed="rId6"/>
          <a:srcRect/>
          <a:stretch>
            <a:fillRect/>
          </a:stretch>
        </p:blipFill>
        <p:spPr bwMode="auto">
          <a:xfrm>
            <a:off x="8532813" y="6237288"/>
            <a:ext cx="457200" cy="457200"/>
          </a:xfrm>
          <a:prstGeom prst="rect">
            <a:avLst/>
          </a:prstGeom>
          <a:noFill/>
          <a:ln w="9525">
            <a:noFill/>
            <a:miter lim="800000"/>
            <a:headEnd/>
            <a:tailEnd/>
          </a:ln>
        </p:spPr>
      </p:pic>
      <p:pic>
        <p:nvPicPr>
          <p:cNvPr id="3088" name="Picture 16" descr="11star1b"/>
          <p:cNvPicPr>
            <a:picLocks noChangeAspect="1" noChangeArrowheads="1" noCrop="1"/>
          </p:cNvPicPr>
          <p:nvPr/>
        </p:nvPicPr>
        <p:blipFill>
          <a:blip r:embed="rId6"/>
          <a:srcRect/>
          <a:stretch>
            <a:fillRect/>
          </a:stretch>
        </p:blipFill>
        <p:spPr bwMode="auto">
          <a:xfrm>
            <a:off x="8532813" y="115888"/>
            <a:ext cx="457200" cy="457200"/>
          </a:xfrm>
          <a:prstGeom prst="rect">
            <a:avLst/>
          </a:prstGeom>
          <a:noFill/>
          <a:ln w="9525">
            <a:noFill/>
            <a:miter lim="800000"/>
            <a:headEnd/>
            <a:tailEnd/>
          </a:ln>
        </p:spPr>
      </p:pic>
      <p:pic>
        <p:nvPicPr>
          <p:cNvPr id="3089" name="Picture 17" descr="11star1b"/>
          <p:cNvPicPr>
            <a:picLocks noChangeAspect="1" noChangeArrowheads="1" noCrop="1"/>
          </p:cNvPicPr>
          <p:nvPr/>
        </p:nvPicPr>
        <p:blipFill>
          <a:blip r:embed="rId6"/>
          <a:srcRect/>
          <a:stretch>
            <a:fillRect/>
          </a:stretch>
        </p:blipFill>
        <p:spPr bwMode="auto">
          <a:xfrm>
            <a:off x="179388" y="6237288"/>
            <a:ext cx="457200" cy="457200"/>
          </a:xfrm>
          <a:prstGeom prst="rect">
            <a:avLst/>
          </a:prstGeom>
          <a:noFill/>
          <a:ln w="9525">
            <a:noFill/>
            <a:miter lim="800000"/>
            <a:headEnd/>
            <a:tailEnd/>
          </a:ln>
        </p:spPr>
      </p:pic>
      <p:sp>
        <p:nvSpPr>
          <p:cNvPr id="112658" name="WordArt 18"/>
          <p:cNvSpPr>
            <a:spLocks noChangeArrowheads="1" noChangeShapeType="1" noTextEdit="1"/>
          </p:cNvSpPr>
          <p:nvPr/>
        </p:nvSpPr>
        <p:spPr bwMode="auto">
          <a:xfrm>
            <a:off x="3276600" y="1484313"/>
            <a:ext cx="3038475" cy="360362"/>
          </a:xfrm>
          <a:prstGeom prst="rect">
            <a:avLst/>
          </a:prstGeom>
        </p:spPr>
        <p:txBody>
          <a:bodyPr wrap="none" fromWordArt="1">
            <a:prstTxWarp prst="textPlain">
              <a:avLst>
                <a:gd name="adj" fmla="val 50000"/>
              </a:avLst>
            </a:prstTxWarp>
          </a:bodyPr>
          <a:lstStyle/>
          <a:p>
            <a:pPr algn="ctr"/>
            <a:r>
              <a:rPr lang="es-ES" sz="3600" kern="10">
                <a:ln w="19050">
                  <a:solidFill>
                    <a:srgbClr val="99CCFF"/>
                  </a:solidFill>
                  <a:round/>
                  <a:headEnd/>
                  <a:tailEnd/>
                </a:ln>
                <a:solidFill>
                  <a:srgbClr val="0066CC"/>
                </a:solidFill>
                <a:effectLst>
                  <a:outerShdw dist="35921" dir="2700000" algn="ctr" rotWithShape="0">
                    <a:srgbClr val="990000"/>
                  </a:outerShdw>
                </a:effectLst>
                <a:latin typeface="Impact"/>
              </a:rPr>
              <a:t>AVANCE  AUTOMATICO-</a:t>
            </a:r>
          </a:p>
        </p:txBody>
      </p:sp>
      <p:sp>
        <p:nvSpPr>
          <p:cNvPr id="112659" name="WordArt 19"/>
          <p:cNvSpPr>
            <a:spLocks noChangeArrowheads="1" noChangeShapeType="1" noTextEdit="1"/>
          </p:cNvSpPr>
          <p:nvPr/>
        </p:nvSpPr>
        <p:spPr bwMode="auto">
          <a:xfrm>
            <a:off x="2627313" y="2205038"/>
            <a:ext cx="4391025" cy="647700"/>
          </a:xfrm>
          <a:prstGeom prst="rect">
            <a:avLst/>
          </a:prstGeom>
        </p:spPr>
        <p:txBody>
          <a:bodyPr wrap="none" fromWordArt="1">
            <a:prstTxWarp prst="textDeflateTop">
              <a:avLst>
                <a:gd name="adj" fmla="val 46875"/>
              </a:avLst>
            </a:prstTxWarp>
          </a:bodyPr>
          <a:lstStyle/>
          <a:p>
            <a:pPr algn="ctr"/>
            <a:r>
              <a:rPr lang="es-ES" sz="4400" b="1" kern="10">
                <a:ln w="19050">
                  <a:solidFill>
                    <a:srgbClr val="FF0000"/>
                  </a:solidFill>
                  <a:round/>
                  <a:headEnd/>
                  <a:tailEnd/>
                </a:ln>
                <a:solidFill>
                  <a:srgbClr val="000080"/>
                </a:solidFill>
                <a:latin typeface="English157 BT"/>
              </a:rPr>
              <a:t>Autor:E.de la Puente</a:t>
            </a:r>
          </a:p>
        </p:txBody>
      </p:sp>
      <p:pic>
        <p:nvPicPr>
          <p:cNvPr id="112660" name="Picture 20" descr="Gifs%20Animados%20M%FAsica%20%28196%29"/>
          <p:cNvPicPr>
            <a:picLocks noChangeAspect="1" noChangeArrowheads="1" noCrop="1"/>
          </p:cNvPicPr>
          <p:nvPr/>
        </p:nvPicPr>
        <p:blipFill>
          <a:blip r:embed="rId7"/>
          <a:srcRect/>
          <a:stretch>
            <a:fillRect/>
          </a:stretch>
        </p:blipFill>
        <p:spPr bwMode="auto">
          <a:xfrm flipH="1">
            <a:off x="1692275" y="3573463"/>
            <a:ext cx="1038225" cy="863600"/>
          </a:xfrm>
          <a:prstGeom prst="rect">
            <a:avLst/>
          </a:prstGeom>
          <a:noFill/>
          <a:ln w="9525">
            <a:noFill/>
            <a:miter lim="800000"/>
            <a:headEnd/>
            <a:tailEnd/>
          </a:ln>
        </p:spPr>
      </p:pic>
      <p:pic>
        <p:nvPicPr>
          <p:cNvPr id="112661" name="Picture 21" descr="ninos11"/>
          <p:cNvPicPr>
            <a:picLocks noChangeAspect="1" noChangeArrowheads="1" noCrop="1"/>
          </p:cNvPicPr>
          <p:nvPr/>
        </p:nvPicPr>
        <p:blipFill>
          <a:blip r:embed="rId8"/>
          <a:srcRect/>
          <a:stretch>
            <a:fillRect/>
          </a:stretch>
        </p:blipFill>
        <p:spPr bwMode="auto">
          <a:xfrm>
            <a:off x="1763713" y="3357563"/>
            <a:ext cx="1457325" cy="628650"/>
          </a:xfrm>
          <a:prstGeom prst="rect">
            <a:avLst/>
          </a:prstGeom>
          <a:noFill/>
          <a:ln w="9525">
            <a:noFill/>
            <a:miter lim="800000"/>
            <a:headEnd/>
            <a:tailEnd/>
          </a:ln>
        </p:spPr>
      </p:pic>
      <p:pic>
        <p:nvPicPr>
          <p:cNvPr id="112662" name="Picture 22" descr="cam"/>
          <p:cNvPicPr>
            <a:picLocks noChangeAspect="1" noChangeArrowheads="1" noCrop="1"/>
          </p:cNvPicPr>
          <p:nvPr/>
        </p:nvPicPr>
        <p:blipFill>
          <a:blip r:embed="rId9"/>
          <a:srcRect/>
          <a:stretch>
            <a:fillRect/>
          </a:stretch>
        </p:blipFill>
        <p:spPr bwMode="auto">
          <a:xfrm>
            <a:off x="1979613" y="4652963"/>
            <a:ext cx="863600" cy="647700"/>
          </a:xfrm>
          <a:prstGeom prst="rect">
            <a:avLst/>
          </a:prstGeom>
          <a:noFill/>
          <a:ln w="9525">
            <a:noFill/>
            <a:miter lim="800000"/>
            <a:headEnd/>
            <a:tailEnd/>
          </a:ln>
        </p:spPr>
      </p:pic>
      <p:sp>
        <p:nvSpPr>
          <p:cNvPr id="112663" name="WordArt 23"/>
          <p:cNvSpPr>
            <a:spLocks noChangeArrowheads="1" noChangeShapeType="1" noTextEdit="1"/>
          </p:cNvSpPr>
          <p:nvPr/>
        </p:nvSpPr>
        <p:spPr bwMode="auto">
          <a:xfrm>
            <a:off x="2700338" y="3573463"/>
            <a:ext cx="4824412" cy="1512887"/>
          </a:xfrm>
          <a:prstGeom prst="rect">
            <a:avLst/>
          </a:prstGeom>
        </p:spPr>
        <p:txBody>
          <a:bodyPr wrap="none" fromWordArt="1">
            <a:prstTxWarp prst="textCanDown">
              <a:avLst>
                <a:gd name="adj" fmla="val 0"/>
              </a:avLst>
            </a:prstTxWarp>
          </a:bodyPr>
          <a:lstStyle/>
          <a:p>
            <a:pPr algn="ctr"/>
            <a:r>
              <a:rPr lang="es-ES" sz="3200" b="1" kern="10">
                <a:ln w="3175">
                  <a:solidFill>
                    <a:schemeClr val="tx2"/>
                  </a:solidFill>
                  <a:round/>
                  <a:headEnd/>
                  <a:tailEnd/>
                </a:ln>
                <a:solidFill>
                  <a:srgbClr val="0000FF"/>
                </a:solidFill>
                <a:latin typeface="English157 BT"/>
              </a:rPr>
              <a:t>Musica:Narración de Aladdin.-</a:t>
            </a:r>
          </a:p>
          <a:p>
            <a:pPr algn="ctr"/>
            <a:endParaRPr lang="es-ES" sz="3200" b="1" kern="10">
              <a:ln w="3175">
                <a:solidFill>
                  <a:schemeClr val="tx2"/>
                </a:solidFill>
                <a:round/>
                <a:headEnd/>
                <a:tailEnd/>
              </a:ln>
              <a:solidFill>
                <a:srgbClr val="0000FF"/>
              </a:solidFill>
              <a:latin typeface="English157 BT"/>
            </a:endParaRPr>
          </a:p>
          <a:p>
            <a:pPr algn="ctr"/>
            <a:r>
              <a:rPr lang="es-ES" sz="3200" b="1" kern="10">
                <a:ln w="3175">
                  <a:solidFill>
                    <a:schemeClr val="tx2"/>
                  </a:solidFill>
                  <a:round/>
                  <a:headEnd/>
                  <a:tailEnd/>
                </a:ln>
                <a:solidFill>
                  <a:srgbClr val="0000FF"/>
                </a:solidFill>
                <a:latin typeface="English157 BT"/>
              </a:rPr>
              <a:t>Fotografia:Internet.-</a:t>
            </a:r>
          </a:p>
        </p:txBody>
      </p:sp>
      <p:sp>
        <p:nvSpPr>
          <p:cNvPr id="112664" name="Rectangle 24"/>
          <p:cNvSpPr>
            <a:spLocks noChangeArrowheads="1"/>
          </p:cNvSpPr>
          <p:nvPr/>
        </p:nvSpPr>
        <p:spPr bwMode="auto">
          <a:xfrm>
            <a:off x="0" y="0"/>
            <a:ext cx="9144000" cy="6858000"/>
          </a:xfrm>
          <a:prstGeom prst="rect">
            <a:avLst/>
          </a:prstGeom>
          <a:noFill/>
          <a:ln w="50800">
            <a:solidFill>
              <a:srgbClr val="800080"/>
            </a:solidFill>
            <a:miter lim="800000"/>
            <a:headEnd/>
            <a:tailEnd/>
          </a:ln>
        </p:spPr>
        <p:txBody>
          <a:bodyPr wrap="none" anchor="ctr"/>
          <a:lstStyle/>
          <a:p>
            <a:endParaRPr lang="es-ES"/>
          </a:p>
        </p:txBody>
      </p:sp>
      <p:pic>
        <p:nvPicPr>
          <p:cNvPr id="3097" name="Picture 26" descr="aladdin-028"/>
          <p:cNvPicPr>
            <a:picLocks noChangeAspect="1" noChangeArrowheads="1" noCrop="1"/>
          </p:cNvPicPr>
          <p:nvPr/>
        </p:nvPicPr>
        <p:blipFill>
          <a:blip r:embed="rId10"/>
          <a:srcRect/>
          <a:stretch>
            <a:fillRect/>
          </a:stretch>
        </p:blipFill>
        <p:spPr bwMode="auto">
          <a:xfrm>
            <a:off x="1835150" y="1268413"/>
            <a:ext cx="1219200" cy="1219200"/>
          </a:xfrm>
          <a:prstGeom prst="rect">
            <a:avLst/>
          </a:prstGeom>
          <a:noFill/>
          <a:ln w="9525">
            <a:noFill/>
            <a:miter lim="800000"/>
            <a:headEnd/>
            <a:tailEnd/>
          </a:ln>
        </p:spPr>
      </p:pic>
    </p:spTree>
  </p:cSld>
  <p:clrMapOvr>
    <a:masterClrMapping/>
  </p:clrMapOvr>
  <p:transition spd="slow" advTm="10000">
    <p:newsflash/>
    <p:sndAc>
      <p:stSnd loop="1">
        <p:snd r:embed="rId2" name="Kd4dn2ge30Kp.128.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mph" presetSubtype="0" repeatCount="indefinite" fill="hold" grpId="0" nodeType="withEffect">
                                  <p:stCondLst>
                                    <p:cond delay="0"/>
                                  </p:stCondLst>
                                  <p:childTnLst>
                                    <p:animClr clrSpc="hsl" dir="cw">
                                      <p:cBhvr override="childStyle">
                                        <p:cTn id="6" dur="500" fill="hold"/>
                                        <p:tgtEl>
                                          <p:spTgt spid="112664"/>
                                        </p:tgtEl>
                                        <p:attrNameLst>
                                          <p:attrName>style.color</p:attrName>
                                        </p:attrNameLst>
                                      </p:cBhvr>
                                      <p:by>
                                        <p:hsl h="-7200000" s="0" l="0"/>
                                      </p:by>
                                    </p:animClr>
                                    <p:animClr clrSpc="hsl" dir="cw">
                                      <p:cBhvr>
                                        <p:cTn id="7" dur="500" fill="hold"/>
                                        <p:tgtEl>
                                          <p:spTgt spid="112664"/>
                                        </p:tgtEl>
                                        <p:attrNameLst>
                                          <p:attrName>fillcolor</p:attrName>
                                        </p:attrNameLst>
                                      </p:cBhvr>
                                      <p:by>
                                        <p:hsl h="-7200000" s="0" l="0"/>
                                      </p:by>
                                    </p:animClr>
                                    <p:animClr clrSpc="hsl" dir="cw">
                                      <p:cBhvr>
                                        <p:cTn id="8" dur="500" fill="hold"/>
                                        <p:tgtEl>
                                          <p:spTgt spid="112664"/>
                                        </p:tgtEl>
                                        <p:attrNameLst>
                                          <p:attrName>stroke.color</p:attrName>
                                        </p:attrNameLst>
                                      </p:cBhvr>
                                      <p:by>
                                        <p:hsl h="-7200000" s="0" l="0"/>
                                      </p:by>
                                    </p:animClr>
                                    <p:set>
                                      <p:cBhvr>
                                        <p:cTn id="9" dur="500" fill="hold"/>
                                        <p:tgtEl>
                                          <p:spTgt spid="112664"/>
                                        </p:tgtEl>
                                        <p:attrNameLst>
                                          <p:attrName>fill.type</p:attrName>
                                        </p:attrNameLst>
                                      </p:cBhvr>
                                      <p:to>
                                        <p:strVal val="solid"/>
                                      </p:to>
                                    </p:set>
                                  </p:childTnLst>
                                </p:cTn>
                              </p:par>
                              <p:par>
                                <p:cTn id="10" presetID="10" presetClass="entr" presetSubtype="0" fill="hold" grpId="0" nodeType="withEffect">
                                  <p:stCondLst>
                                    <p:cond delay="0"/>
                                  </p:stCondLst>
                                  <p:childTnLst>
                                    <p:set>
                                      <p:cBhvr>
                                        <p:cTn id="11" dur="1" fill="hold">
                                          <p:stCondLst>
                                            <p:cond delay="0"/>
                                          </p:stCondLst>
                                        </p:cTn>
                                        <p:tgtEl>
                                          <p:spTgt spid="112652"/>
                                        </p:tgtEl>
                                        <p:attrNameLst>
                                          <p:attrName>style.visibility</p:attrName>
                                        </p:attrNameLst>
                                      </p:cBhvr>
                                      <p:to>
                                        <p:strVal val="visible"/>
                                      </p:to>
                                    </p:set>
                                    <p:animEffect transition="in" filter="fade">
                                      <p:cBhvr>
                                        <p:cTn id="12" dur="5000"/>
                                        <p:tgtEl>
                                          <p:spTgt spid="112652"/>
                                        </p:tgtEl>
                                      </p:cBhvr>
                                    </p:animEffect>
                                  </p:childTnLst>
                                </p:cTn>
                              </p:par>
                              <p:par>
                                <p:cTn id="13" presetID="10" presetClass="entr" presetSubtype="0" fill="hold" nodeType="withEffect">
                                  <p:stCondLst>
                                    <p:cond delay="0"/>
                                  </p:stCondLst>
                                  <p:childTnLst>
                                    <p:set>
                                      <p:cBhvr>
                                        <p:cTn id="14" dur="1" fill="hold">
                                          <p:stCondLst>
                                            <p:cond delay="0"/>
                                          </p:stCondLst>
                                        </p:cTn>
                                        <p:tgtEl>
                                          <p:spTgt spid="112653">
                                            <p:txEl>
                                              <p:pRg st="0" end="0"/>
                                            </p:txEl>
                                          </p:spTgt>
                                        </p:tgtEl>
                                        <p:attrNameLst>
                                          <p:attrName>style.visibility</p:attrName>
                                        </p:attrNameLst>
                                      </p:cBhvr>
                                      <p:to>
                                        <p:strVal val="visible"/>
                                      </p:to>
                                    </p:set>
                                    <p:animEffect transition="in" filter="fade">
                                      <p:cBhvr>
                                        <p:cTn id="15" dur="5000"/>
                                        <p:tgtEl>
                                          <p:spTgt spid="112653">
                                            <p:txEl>
                                              <p:pRg st="0" end="0"/>
                                            </p:txEl>
                                          </p:spTgt>
                                        </p:tgtEl>
                                      </p:cBhvr>
                                    </p:animEffect>
                                  </p:childTnLst>
                                </p:cTn>
                              </p:par>
                              <p:par>
                                <p:cTn id="16" presetID="42" presetClass="entr" presetSubtype="0" fill="hold" grpId="0" nodeType="withEffect">
                                  <p:stCondLst>
                                    <p:cond delay="0"/>
                                  </p:stCondLst>
                                  <p:childTnLst>
                                    <p:set>
                                      <p:cBhvr>
                                        <p:cTn id="17" dur="1" fill="hold">
                                          <p:stCondLst>
                                            <p:cond delay="0"/>
                                          </p:stCondLst>
                                        </p:cTn>
                                        <p:tgtEl>
                                          <p:spTgt spid="112658"/>
                                        </p:tgtEl>
                                        <p:attrNameLst>
                                          <p:attrName>style.visibility</p:attrName>
                                        </p:attrNameLst>
                                      </p:cBhvr>
                                      <p:to>
                                        <p:strVal val="visible"/>
                                      </p:to>
                                    </p:set>
                                    <p:animEffect transition="in" filter="fade">
                                      <p:cBhvr>
                                        <p:cTn id="18" dur="1000"/>
                                        <p:tgtEl>
                                          <p:spTgt spid="112658"/>
                                        </p:tgtEl>
                                      </p:cBhvr>
                                    </p:animEffect>
                                    <p:anim calcmode="lin" valueType="num">
                                      <p:cBhvr>
                                        <p:cTn id="19" dur="1000" fill="hold"/>
                                        <p:tgtEl>
                                          <p:spTgt spid="112658"/>
                                        </p:tgtEl>
                                        <p:attrNameLst>
                                          <p:attrName>ppt_x</p:attrName>
                                        </p:attrNameLst>
                                      </p:cBhvr>
                                      <p:tavLst>
                                        <p:tav tm="0">
                                          <p:val>
                                            <p:strVal val="#ppt_x"/>
                                          </p:val>
                                        </p:tav>
                                        <p:tav tm="100000">
                                          <p:val>
                                            <p:strVal val="#ppt_x"/>
                                          </p:val>
                                        </p:tav>
                                      </p:tavLst>
                                    </p:anim>
                                    <p:anim calcmode="lin" valueType="num">
                                      <p:cBhvr>
                                        <p:cTn id="20" dur="1000" fill="hold"/>
                                        <p:tgtEl>
                                          <p:spTgt spid="112658"/>
                                        </p:tgtEl>
                                        <p:attrNameLst>
                                          <p:attrName>ppt_y</p:attrName>
                                        </p:attrNameLst>
                                      </p:cBhvr>
                                      <p:tavLst>
                                        <p:tav tm="0">
                                          <p:val>
                                            <p:strVal val="#ppt_y+.1"/>
                                          </p:val>
                                        </p:tav>
                                        <p:tav tm="100000">
                                          <p:val>
                                            <p:strVal val="#ppt_y"/>
                                          </p:val>
                                        </p:tav>
                                      </p:tavLst>
                                    </p:anim>
                                  </p:childTnLst>
                                </p:cTn>
                              </p:par>
                            </p:childTnLst>
                          </p:cTn>
                        </p:par>
                        <p:par>
                          <p:cTn id="21" fill="hold">
                            <p:stCondLst>
                              <p:cond delay="5000"/>
                            </p:stCondLst>
                            <p:childTnLst>
                              <p:par>
                                <p:cTn id="22" presetID="17" presetClass="entr" presetSubtype="10" fill="hold" grpId="0" nodeType="afterEffect">
                                  <p:stCondLst>
                                    <p:cond delay="0"/>
                                  </p:stCondLst>
                                  <p:childTnLst>
                                    <p:set>
                                      <p:cBhvr>
                                        <p:cTn id="23" dur="1" fill="hold">
                                          <p:stCondLst>
                                            <p:cond delay="0"/>
                                          </p:stCondLst>
                                        </p:cTn>
                                        <p:tgtEl>
                                          <p:spTgt spid="112659"/>
                                        </p:tgtEl>
                                        <p:attrNameLst>
                                          <p:attrName>style.visibility</p:attrName>
                                        </p:attrNameLst>
                                      </p:cBhvr>
                                      <p:to>
                                        <p:strVal val="visible"/>
                                      </p:to>
                                    </p:set>
                                    <p:anim calcmode="lin" valueType="num">
                                      <p:cBhvr>
                                        <p:cTn id="24" dur="1000" fill="hold"/>
                                        <p:tgtEl>
                                          <p:spTgt spid="112659"/>
                                        </p:tgtEl>
                                        <p:attrNameLst>
                                          <p:attrName>ppt_w</p:attrName>
                                        </p:attrNameLst>
                                      </p:cBhvr>
                                      <p:tavLst>
                                        <p:tav tm="0">
                                          <p:val>
                                            <p:fltVal val="0"/>
                                          </p:val>
                                        </p:tav>
                                        <p:tav tm="100000">
                                          <p:val>
                                            <p:strVal val="#ppt_w"/>
                                          </p:val>
                                        </p:tav>
                                      </p:tavLst>
                                    </p:anim>
                                    <p:anim calcmode="lin" valueType="num">
                                      <p:cBhvr>
                                        <p:cTn id="25" dur="1000" fill="hold"/>
                                        <p:tgtEl>
                                          <p:spTgt spid="112659"/>
                                        </p:tgtEl>
                                        <p:attrNameLst>
                                          <p:attrName>ppt_h</p:attrName>
                                        </p:attrNameLst>
                                      </p:cBhvr>
                                      <p:tavLst>
                                        <p:tav tm="0">
                                          <p:val>
                                            <p:strVal val="#ppt_h"/>
                                          </p:val>
                                        </p:tav>
                                        <p:tav tm="100000">
                                          <p:val>
                                            <p:strVal val="#ppt_h"/>
                                          </p:val>
                                        </p:tav>
                                      </p:tavLst>
                                    </p:anim>
                                  </p:childTnLst>
                                </p:cTn>
                              </p:par>
                            </p:childTnLst>
                          </p:cTn>
                        </p:par>
                        <p:par>
                          <p:cTn id="26" fill="hold">
                            <p:stCondLst>
                              <p:cond delay="6000"/>
                            </p:stCondLst>
                            <p:childTnLst>
                              <p:par>
                                <p:cTn id="27" presetID="22" presetClass="emph" presetSubtype="0" repeatCount="indefinite" fill="hold" grpId="1" nodeType="afterEffect">
                                  <p:stCondLst>
                                    <p:cond delay="0"/>
                                  </p:stCondLst>
                                  <p:childTnLst>
                                    <p:animClr clrSpc="hsl" dir="cw">
                                      <p:cBhvr override="childStyle">
                                        <p:cTn id="28" dur="500" fill="hold"/>
                                        <p:tgtEl>
                                          <p:spTgt spid="112659"/>
                                        </p:tgtEl>
                                        <p:attrNameLst>
                                          <p:attrName>style.color</p:attrName>
                                        </p:attrNameLst>
                                      </p:cBhvr>
                                      <p:by>
                                        <p:hsl h="-7200000" s="0" l="0"/>
                                      </p:by>
                                    </p:animClr>
                                    <p:animClr clrSpc="hsl" dir="cw">
                                      <p:cBhvr>
                                        <p:cTn id="29" dur="500" fill="hold"/>
                                        <p:tgtEl>
                                          <p:spTgt spid="112659"/>
                                        </p:tgtEl>
                                        <p:attrNameLst>
                                          <p:attrName>fillcolor</p:attrName>
                                        </p:attrNameLst>
                                      </p:cBhvr>
                                      <p:by>
                                        <p:hsl h="-7200000" s="0" l="0"/>
                                      </p:by>
                                    </p:animClr>
                                    <p:animClr clrSpc="hsl" dir="cw">
                                      <p:cBhvr>
                                        <p:cTn id="30" dur="500" fill="hold"/>
                                        <p:tgtEl>
                                          <p:spTgt spid="112659"/>
                                        </p:tgtEl>
                                        <p:attrNameLst>
                                          <p:attrName>stroke.color</p:attrName>
                                        </p:attrNameLst>
                                      </p:cBhvr>
                                      <p:by>
                                        <p:hsl h="-7200000" s="0" l="0"/>
                                      </p:by>
                                    </p:animClr>
                                    <p:set>
                                      <p:cBhvr>
                                        <p:cTn id="31" dur="500" fill="hold"/>
                                        <p:tgtEl>
                                          <p:spTgt spid="112659"/>
                                        </p:tgtEl>
                                        <p:attrNameLst>
                                          <p:attrName>fill.type</p:attrName>
                                        </p:attrNameLst>
                                      </p:cBhvr>
                                      <p:to>
                                        <p:strVal val="solid"/>
                                      </p:to>
                                    </p:set>
                                  </p:childTnLst>
                                </p:cTn>
                              </p:par>
                              <p:par>
                                <p:cTn id="32" presetID="10" presetClass="entr" presetSubtype="0" fill="hold" nodeType="withEffect">
                                  <p:stCondLst>
                                    <p:cond delay="0"/>
                                  </p:stCondLst>
                                  <p:childTnLst>
                                    <p:set>
                                      <p:cBhvr>
                                        <p:cTn id="33" dur="1" fill="hold">
                                          <p:stCondLst>
                                            <p:cond delay="0"/>
                                          </p:stCondLst>
                                        </p:cTn>
                                        <p:tgtEl>
                                          <p:spTgt spid="112660"/>
                                        </p:tgtEl>
                                        <p:attrNameLst>
                                          <p:attrName>style.visibility</p:attrName>
                                        </p:attrNameLst>
                                      </p:cBhvr>
                                      <p:to>
                                        <p:strVal val="visible"/>
                                      </p:to>
                                    </p:set>
                                    <p:animEffect transition="in" filter="fade">
                                      <p:cBhvr>
                                        <p:cTn id="34" dur="5000"/>
                                        <p:tgtEl>
                                          <p:spTgt spid="112660"/>
                                        </p:tgtEl>
                                      </p:cBhvr>
                                    </p:animEffect>
                                  </p:childTnLst>
                                </p:cTn>
                              </p:par>
                              <p:par>
                                <p:cTn id="35" presetID="10" presetClass="entr" presetSubtype="0" fill="hold" nodeType="withEffect">
                                  <p:stCondLst>
                                    <p:cond delay="0"/>
                                  </p:stCondLst>
                                  <p:childTnLst>
                                    <p:set>
                                      <p:cBhvr>
                                        <p:cTn id="36" dur="1" fill="hold">
                                          <p:stCondLst>
                                            <p:cond delay="0"/>
                                          </p:stCondLst>
                                        </p:cTn>
                                        <p:tgtEl>
                                          <p:spTgt spid="112661"/>
                                        </p:tgtEl>
                                        <p:attrNameLst>
                                          <p:attrName>style.visibility</p:attrName>
                                        </p:attrNameLst>
                                      </p:cBhvr>
                                      <p:to>
                                        <p:strVal val="visible"/>
                                      </p:to>
                                    </p:set>
                                    <p:animEffect transition="in" filter="fade">
                                      <p:cBhvr>
                                        <p:cTn id="37" dur="5000"/>
                                        <p:tgtEl>
                                          <p:spTgt spid="112661"/>
                                        </p:tgtEl>
                                      </p:cBhvr>
                                    </p:animEffect>
                                  </p:childTnLst>
                                </p:cTn>
                              </p:par>
                              <p:par>
                                <p:cTn id="38" presetID="10" presetClass="entr" presetSubtype="0" fill="hold" nodeType="withEffect">
                                  <p:stCondLst>
                                    <p:cond delay="0"/>
                                  </p:stCondLst>
                                  <p:childTnLst>
                                    <p:set>
                                      <p:cBhvr>
                                        <p:cTn id="39" dur="1" fill="hold">
                                          <p:stCondLst>
                                            <p:cond delay="0"/>
                                          </p:stCondLst>
                                        </p:cTn>
                                        <p:tgtEl>
                                          <p:spTgt spid="112661"/>
                                        </p:tgtEl>
                                        <p:attrNameLst>
                                          <p:attrName>style.visibility</p:attrName>
                                        </p:attrNameLst>
                                      </p:cBhvr>
                                      <p:to>
                                        <p:strVal val="visible"/>
                                      </p:to>
                                    </p:set>
                                    <p:animEffect transition="in" filter="fade">
                                      <p:cBhvr>
                                        <p:cTn id="40" dur="5000"/>
                                        <p:tgtEl>
                                          <p:spTgt spid="112661"/>
                                        </p:tgtEl>
                                      </p:cBhvr>
                                    </p:animEffect>
                                  </p:childTnLst>
                                </p:cTn>
                              </p:par>
                              <p:par>
                                <p:cTn id="41" presetID="10" presetClass="entr" presetSubtype="0" fill="hold" nodeType="withEffect">
                                  <p:stCondLst>
                                    <p:cond delay="0"/>
                                  </p:stCondLst>
                                  <p:childTnLst>
                                    <p:set>
                                      <p:cBhvr>
                                        <p:cTn id="42" dur="1" fill="hold">
                                          <p:stCondLst>
                                            <p:cond delay="0"/>
                                          </p:stCondLst>
                                        </p:cTn>
                                        <p:tgtEl>
                                          <p:spTgt spid="112661"/>
                                        </p:tgtEl>
                                        <p:attrNameLst>
                                          <p:attrName>style.visibility</p:attrName>
                                        </p:attrNameLst>
                                      </p:cBhvr>
                                      <p:to>
                                        <p:strVal val="visible"/>
                                      </p:to>
                                    </p:set>
                                    <p:animEffect transition="in" filter="fade">
                                      <p:cBhvr>
                                        <p:cTn id="43" dur="5000"/>
                                        <p:tgtEl>
                                          <p:spTgt spid="112661"/>
                                        </p:tgtEl>
                                      </p:cBhvr>
                                    </p:animEffect>
                                  </p:childTnLst>
                                </p:cTn>
                              </p:par>
                              <p:par>
                                <p:cTn id="44" presetID="10" presetClass="entr" presetSubtype="0" fill="hold" nodeType="withEffect">
                                  <p:stCondLst>
                                    <p:cond delay="0"/>
                                  </p:stCondLst>
                                  <p:childTnLst>
                                    <p:set>
                                      <p:cBhvr>
                                        <p:cTn id="45" dur="1" fill="hold">
                                          <p:stCondLst>
                                            <p:cond delay="0"/>
                                          </p:stCondLst>
                                        </p:cTn>
                                        <p:tgtEl>
                                          <p:spTgt spid="112662"/>
                                        </p:tgtEl>
                                        <p:attrNameLst>
                                          <p:attrName>style.visibility</p:attrName>
                                        </p:attrNameLst>
                                      </p:cBhvr>
                                      <p:to>
                                        <p:strVal val="visible"/>
                                      </p:to>
                                    </p:set>
                                    <p:animEffect transition="in" filter="fade">
                                      <p:cBhvr>
                                        <p:cTn id="46" dur="5000"/>
                                        <p:tgtEl>
                                          <p:spTgt spid="112662"/>
                                        </p:tgtEl>
                                      </p:cBhvr>
                                    </p:animEffect>
                                  </p:childTnLst>
                                </p:cTn>
                              </p:par>
                              <p:par>
                                <p:cTn id="47" presetID="55" presetClass="entr" presetSubtype="0" fill="hold" grpId="0" nodeType="withEffect">
                                  <p:stCondLst>
                                    <p:cond delay="0"/>
                                  </p:stCondLst>
                                  <p:childTnLst>
                                    <p:set>
                                      <p:cBhvr>
                                        <p:cTn id="48" dur="1" fill="hold">
                                          <p:stCondLst>
                                            <p:cond delay="0"/>
                                          </p:stCondLst>
                                        </p:cTn>
                                        <p:tgtEl>
                                          <p:spTgt spid="112663"/>
                                        </p:tgtEl>
                                        <p:attrNameLst>
                                          <p:attrName>style.visibility</p:attrName>
                                        </p:attrNameLst>
                                      </p:cBhvr>
                                      <p:to>
                                        <p:strVal val="visible"/>
                                      </p:to>
                                    </p:set>
                                    <p:anim calcmode="lin" valueType="num">
                                      <p:cBhvr>
                                        <p:cTn id="49" dur="1000" fill="hold"/>
                                        <p:tgtEl>
                                          <p:spTgt spid="112663"/>
                                        </p:tgtEl>
                                        <p:attrNameLst>
                                          <p:attrName>ppt_w</p:attrName>
                                        </p:attrNameLst>
                                      </p:cBhvr>
                                      <p:tavLst>
                                        <p:tav tm="0">
                                          <p:val>
                                            <p:strVal val="#ppt_w*0.70"/>
                                          </p:val>
                                        </p:tav>
                                        <p:tav tm="100000">
                                          <p:val>
                                            <p:strVal val="#ppt_w"/>
                                          </p:val>
                                        </p:tav>
                                      </p:tavLst>
                                    </p:anim>
                                    <p:anim calcmode="lin" valueType="num">
                                      <p:cBhvr>
                                        <p:cTn id="50" dur="1000" fill="hold"/>
                                        <p:tgtEl>
                                          <p:spTgt spid="112663"/>
                                        </p:tgtEl>
                                        <p:attrNameLst>
                                          <p:attrName>ppt_h</p:attrName>
                                        </p:attrNameLst>
                                      </p:cBhvr>
                                      <p:tavLst>
                                        <p:tav tm="0">
                                          <p:val>
                                            <p:strVal val="#ppt_h"/>
                                          </p:val>
                                        </p:tav>
                                        <p:tav tm="100000">
                                          <p:val>
                                            <p:strVal val="#ppt_h"/>
                                          </p:val>
                                        </p:tav>
                                      </p:tavLst>
                                    </p:anim>
                                    <p:animEffect transition="in" filter="fade">
                                      <p:cBhvr>
                                        <p:cTn id="51" dur="1000"/>
                                        <p:tgtEl>
                                          <p:spTgt spid="112663"/>
                                        </p:tgtEl>
                                      </p:cBhvr>
                                    </p:animEffect>
                                  </p:childTnLst>
                                </p:cTn>
                              </p:par>
                            </p:childTnLst>
                          </p:cTn>
                        </p:par>
                        <p:par>
                          <p:cTn id="52" fill="hold">
                            <p:stCondLst>
                              <p:cond delay="11000"/>
                            </p:stCondLst>
                            <p:childTnLst>
                              <p:par>
                                <p:cTn id="53" presetID="22" presetClass="emph" presetSubtype="0" repeatCount="indefinite" fill="hold" grpId="1" nodeType="afterEffect">
                                  <p:stCondLst>
                                    <p:cond delay="0"/>
                                  </p:stCondLst>
                                  <p:childTnLst>
                                    <p:animClr clrSpc="hsl" dir="cw">
                                      <p:cBhvr override="childStyle">
                                        <p:cTn id="54" dur="1000" fill="hold"/>
                                        <p:tgtEl>
                                          <p:spTgt spid="112663"/>
                                        </p:tgtEl>
                                        <p:attrNameLst>
                                          <p:attrName>style.color</p:attrName>
                                        </p:attrNameLst>
                                      </p:cBhvr>
                                      <p:by>
                                        <p:hsl h="-7200000" s="0" l="0"/>
                                      </p:by>
                                    </p:animClr>
                                    <p:animClr clrSpc="hsl" dir="cw">
                                      <p:cBhvr>
                                        <p:cTn id="55" dur="1000" fill="hold"/>
                                        <p:tgtEl>
                                          <p:spTgt spid="112663"/>
                                        </p:tgtEl>
                                        <p:attrNameLst>
                                          <p:attrName>fillcolor</p:attrName>
                                        </p:attrNameLst>
                                      </p:cBhvr>
                                      <p:by>
                                        <p:hsl h="-7200000" s="0" l="0"/>
                                      </p:by>
                                    </p:animClr>
                                    <p:animClr clrSpc="hsl" dir="cw">
                                      <p:cBhvr>
                                        <p:cTn id="56" dur="1000" fill="hold"/>
                                        <p:tgtEl>
                                          <p:spTgt spid="112663"/>
                                        </p:tgtEl>
                                        <p:attrNameLst>
                                          <p:attrName>stroke.color</p:attrName>
                                        </p:attrNameLst>
                                      </p:cBhvr>
                                      <p:by>
                                        <p:hsl h="-7200000" s="0" l="0"/>
                                      </p:by>
                                    </p:animClr>
                                    <p:set>
                                      <p:cBhvr>
                                        <p:cTn id="57" dur="1000" fill="hold"/>
                                        <p:tgtEl>
                                          <p:spTgt spid="112663"/>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652" grpId="0"/>
      <p:bldP spid="112658" grpId="0" animBg="1"/>
      <p:bldP spid="112659" grpId="0" animBg="1"/>
      <p:bldP spid="112659" grpId="1" animBg="1"/>
      <p:bldP spid="112663" grpId="0" animBg="1"/>
      <p:bldP spid="112663" grpId="1" animBg="1"/>
      <p:bldP spid="112664" grpId="0" animBg="1"/>
    </p:bldLst>
  </p:timing>
</p:sld>
</file>

<file path=ppt/slides/slide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098" name="Rectangle 2"/>
          <p:cNvSpPr>
            <a:spLocks noChangeArrowheads="1"/>
          </p:cNvSpPr>
          <p:nvPr/>
        </p:nvSpPr>
        <p:spPr bwMode="auto">
          <a:xfrm>
            <a:off x="0" y="0"/>
            <a:ext cx="9144000" cy="6858000"/>
          </a:xfrm>
          <a:prstGeom prst="rect">
            <a:avLst/>
          </a:prstGeom>
          <a:noFill/>
          <a:ln w="50800">
            <a:solidFill>
              <a:srgbClr val="800080"/>
            </a:solidFill>
            <a:miter lim="800000"/>
            <a:headEnd/>
            <a:tailEnd/>
          </a:ln>
        </p:spPr>
        <p:txBody>
          <a:bodyPr wrap="none" anchor="ctr"/>
          <a:lstStyle/>
          <a:p>
            <a:endParaRPr lang="es-ES"/>
          </a:p>
        </p:txBody>
      </p:sp>
      <p:pic>
        <p:nvPicPr>
          <p:cNvPr id="4099" name="Picture 3" descr="BBBBBBB"/>
          <p:cNvPicPr>
            <a:picLocks noChangeAspect="1" noChangeArrowheads="1"/>
          </p:cNvPicPr>
          <p:nvPr/>
        </p:nvPicPr>
        <p:blipFill>
          <a:blip r:embed="rId2"/>
          <a:srcRect/>
          <a:stretch>
            <a:fillRect/>
          </a:stretch>
        </p:blipFill>
        <p:spPr bwMode="auto">
          <a:xfrm>
            <a:off x="611188" y="692150"/>
            <a:ext cx="7993062" cy="5473700"/>
          </a:xfrm>
          <a:prstGeom prst="rect">
            <a:avLst/>
          </a:prstGeom>
          <a:noFill/>
          <a:ln w="69850">
            <a:solidFill>
              <a:srgbClr val="00CCFF"/>
            </a:solidFill>
            <a:miter lim="800000"/>
            <a:headEnd/>
            <a:tailEnd/>
          </a:ln>
        </p:spPr>
      </p:pic>
      <p:pic>
        <p:nvPicPr>
          <p:cNvPr id="4100" name="Picture 4" descr="estrellita"/>
          <p:cNvPicPr>
            <a:picLocks noChangeAspect="1" noChangeArrowheads="1" noCrop="1"/>
          </p:cNvPicPr>
          <p:nvPr/>
        </p:nvPicPr>
        <p:blipFill>
          <a:blip r:embed="rId3"/>
          <a:srcRect/>
          <a:stretch>
            <a:fillRect/>
          </a:stretch>
        </p:blipFill>
        <p:spPr bwMode="auto">
          <a:xfrm>
            <a:off x="1042988" y="836613"/>
            <a:ext cx="447675" cy="390525"/>
          </a:xfrm>
          <a:prstGeom prst="rect">
            <a:avLst/>
          </a:prstGeom>
          <a:noFill/>
          <a:ln w="9525">
            <a:noFill/>
            <a:miter lim="800000"/>
            <a:headEnd/>
            <a:tailEnd/>
          </a:ln>
        </p:spPr>
      </p:pic>
      <p:pic>
        <p:nvPicPr>
          <p:cNvPr id="4101" name="Picture 5" descr="estrellita"/>
          <p:cNvPicPr>
            <a:picLocks noChangeAspect="1" noChangeArrowheads="1" noCrop="1"/>
          </p:cNvPicPr>
          <p:nvPr/>
        </p:nvPicPr>
        <p:blipFill>
          <a:blip r:embed="rId3"/>
          <a:srcRect/>
          <a:stretch>
            <a:fillRect/>
          </a:stretch>
        </p:blipFill>
        <p:spPr bwMode="auto">
          <a:xfrm>
            <a:off x="7740650" y="836613"/>
            <a:ext cx="447675" cy="390525"/>
          </a:xfrm>
          <a:prstGeom prst="rect">
            <a:avLst/>
          </a:prstGeom>
          <a:noFill/>
          <a:ln w="9525">
            <a:noFill/>
            <a:miter lim="800000"/>
            <a:headEnd/>
            <a:tailEnd/>
          </a:ln>
        </p:spPr>
      </p:pic>
      <p:pic>
        <p:nvPicPr>
          <p:cNvPr id="4102" name="Picture 6" descr="estrellita"/>
          <p:cNvPicPr>
            <a:picLocks noChangeAspect="1" noChangeArrowheads="1" noCrop="1"/>
          </p:cNvPicPr>
          <p:nvPr/>
        </p:nvPicPr>
        <p:blipFill>
          <a:blip r:embed="rId3"/>
          <a:srcRect/>
          <a:stretch>
            <a:fillRect/>
          </a:stretch>
        </p:blipFill>
        <p:spPr bwMode="auto">
          <a:xfrm>
            <a:off x="1042988" y="5661025"/>
            <a:ext cx="447675" cy="390525"/>
          </a:xfrm>
          <a:prstGeom prst="rect">
            <a:avLst/>
          </a:prstGeom>
          <a:noFill/>
          <a:ln w="9525">
            <a:noFill/>
            <a:miter lim="800000"/>
            <a:headEnd/>
            <a:tailEnd/>
          </a:ln>
        </p:spPr>
      </p:pic>
      <p:pic>
        <p:nvPicPr>
          <p:cNvPr id="4103" name="Picture 7" descr="estrellita"/>
          <p:cNvPicPr>
            <a:picLocks noChangeAspect="1" noChangeArrowheads="1" noCrop="1"/>
          </p:cNvPicPr>
          <p:nvPr/>
        </p:nvPicPr>
        <p:blipFill>
          <a:blip r:embed="rId3"/>
          <a:srcRect/>
          <a:stretch>
            <a:fillRect/>
          </a:stretch>
        </p:blipFill>
        <p:spPr bwMode="auto">
          <a:xfrm>
            <a:off x="7667625" y="5661025"/>
            <a:ext cx="447675" cy="390525"/>
          </a:xfrm>
          <a:prstGeom prst="rect">
            <a:avLst/>
          </a:prstGeom>
          <a:noFill/>
          <a:ln w="9525">
            <a:noFill/>
            <a:miter lim="800000"/>
            <a:headEnd/>
            <a:tailEnd/>
          </a:ln>
        </p:spPr>
      </p:pic>
      <p:pic>
        <p:nvPicPr>
          <p:cNvPr id="4104" name="Picture 8" descr="Imagen1m"/>
          <p:cNvPicPr>
            <a:picLocks noChangeAspect="1" noChangeArrowheads="1" noCrop="1"/>
          </p:cNvPicPr>
          <p:nvPr/>
        </p:nvPicPr>
        <p:blipFill>
          <a:blip r:embed="rId4"/>
          <a:srcRect/>
          <a:stretch>
            <a:fillRect/>
          </a:stretch>
        </p:blipFill>
        <p:spPr bwMode="auto">
          <a:xfrm>
            <a:off x="2700338" y="765175"/>
            <a:ext cx="3743325" cy="381000"/>
          </a:xfrm>
          <a:prstGeom prst="rect">
            <a:avLst/>
          </a:prstGeom>
          <a:noFill/>
          <a:ln w="9525">
            <a:noFill/>
            <a:miter lim="800000"/>
            <a:headEnd/>
            <a:tailEnd/>
          </a:ln>
        </p:spPr>
      </p:pic>
      <p:pic>
        <p:nvPicPr>
          <p:cNvPr id="4105" name="Picture 9" descr="Imagen1m"/>
          <p:cNvPicPr>
            <a:picLocks noChangeAspect="1" noChangeArrowheads="1" noCrop="1"/>
          </p:cNvPicPr>
          <p:nvPr/>
        </p:nvPicPr>
        <p:blipFill>
          <a:blip r:embed="rId4"/>
          <a:srcRect/>
          <a:stretch>
            <a:fillRect/>
          </a:stretch>
        </p:blipFill>
        <p:spPr bwMode="auto">
          <a:xfrm rot="-5400000">
            <a:off x="-638175" y="3238501"/>
            <a:ext cx="3743325" cy="381000"/>
          </a:xfrm>
          <a:prstGeom prst="rect">
            <a:avLst/>
          </a:prstGeom>
          <a:noFill/>
          <a:ln w="9525">
            <a:noFill/>
            <a:miter lim="800000"/>
            <a:headEnd/>
            <a:tailEnd/>
          </a:ln>
        </p:spPr>
      </p:pic>
      <p:pic>
        <p:nvPicPr>
          <p:cNvPr id="4106" name="Picture 10" descr="Imagen1m"/>
          <p:cNvPicPr>
            <a:picLocks noChangeAspect="1" noChangeArrowheads="1" noCrop="1"/>
          </p:cNvPicPr>
          <p:nvPr/>
        </p:nvPicPr>
        <p:blipFill>
          <a:blip r:embed="rId4"/>
          <a:srcRect/>
          <a:stretch>
            <a:fillRect/>
          </a:stretch>
        </p:blipFill>
        <p:spPr bwMode="auto">
          <a:xfrm rot="5400000">
            <a:off x="6059487" y="3165476"/>
            <a:ext cx="3743325" cy="381000"/>
          </a:xfrm>
          <a:prstGeom prst="rect">
            <a:avLst/>
          </a:prstGeom>
          <a:noFill/>
          <a:ln w="9525">
            <a:noFill/>
            <a:miter lim="800000"/>
            <a:headEnd/>
            <a:tailEnd/>
          </a:ln>
        </p:spPr>
      </p:pic>
      <p:pic>
        <p:nvPicPr>
          <p:cNvPr id="4107" name="Picture 11" descr="Imagen1m"/>
          <p:cNvPicPr>
            <a:picLocks noChangeAspect="1" noChangeArrowheads="1" noCrop="1"/>
          </p:cNvPicPr>
          <p:nvPr/>
        </p:nvPicPr>
        <p:blipFill>
          <a:blip r:embed="rId4"/>
          <a:srcRect/>
          <a:stretch>
            <a:fillRect/>
          </a:stretch>
        </p:blipFill>
        <p:spPr bwMode="auto">
          <a:xfrm rot="10800000">
            <a:off x="2843213" y="5734050"/>
            <a:ext cx="3743325" cy="381000"/>
          </a:xfrm>
          <a:prstGeom prst="rect">
            <a:avLst/>
          </a:prstGeom>
          <a:noFill/>
          <a:ln w="9525">
            <a:noFill/>
            <a:miter lim="800000"/>
            <a:headEnd/>
            <a:tailEnd/>
          </a:ln>
        </p:spPr>
      </p:pic>
      <p:pic>
        <p:nvPicPr>
          <p:cNvPr id="4108" name="Picture 12" descr="11star1b"/>
          <p:cNvPicPr>
            <a:picLocks noChangeAspect="1" noChangeArrowheads="1" noCrop="1"/>
          </p:cNvPicPr>
          <p:nvPr/>
        </p:nvPicPr>
        <p:blipFill>
          <a:blip r:embed="rId5"/>
          <a:srcRect/>
          <a:stretch>
            <a:fillRect/>
          </a:stretch>
        </p:blipFill>
        <p:spPr bwMode="auto">
          <a:xfrm>
            <a:off x="179388" y="0"/>
            <a:ext cx="539750" cy="514350"/>
          </a:xfrm>
          <a:prstGeom prst="rect">
            <a:avLst/>
          </a:prstGeom>
          <a:noFill/>
          <a:ln w="9525">
            <a:noFill/>
            <a:miter lim="800000"/>
            <a:headEnd/>
            <a:tailEnd/>
          </a:ln>
        </p:spPr>
      </p:pic>
      <p:sp>
        <p:nvSpPr>
          <p:cNvPr id="113677" name="Text Box 13"/>
          <p:cNvSpPr txBox="1">
            <a:spLocks noChangeArrowheads="1"/>
          </p:cNvSpPr>
          <p:nvPr/>
        </p:nvSpPr>
        <p:spPr bwMode="auto">
          <a:xfrm>
            <a:off x="3059113" y="188913"/>
            <a:ext cx="3455987" cy="366712"/>
          </a:xfrm>
          <a:prstGeom prst="rect">
            <a:avLst/>
          </a:prstGeom>
          <a:noFill/>
          <a:ln w="9525">
            <a:noFill/>
            <a:miter lim="800000"/>
            <a:headEnd/>
            <a:tailEnd/>
          </a:ln>
        </p:spPr>
        <p:txBody>
          <a:bodyPr>
            <a:spAutoFit/>
          </a:bodyPr>
          <a:lstStyle/>
          <a:p>
            <a:pPr algn="ctr">
              <a:spcBef>
                <a:spcPct val="50000"/>
              </a:spcBef>
            </a:pPr>
            <a:fld id="{DD9D98A6-8D6B-4F5F-91C2-990020C48411}" type="datetime10">
              <a:rPr lang="es-ES" b="1">
                <a:solidFill>
                  <a:schemeClr val="bg1"/>
                </a:solidFill>
                <a:latin typeface="Bradley Hand ITC" pitchFamily="66" charset="0"/>
              </a:rPr>
              <a:pPr algn="ctr">
                <a:spcBef>
                  <a:spcPct val="50000"/>
                </a:spcBef>
              </a:pPr>
              <a:t>15:43</a:t>
            </a:fld>
            <a:r>
              <a:rPr lang="es-ES" b="1">
                <a:solidFill>
                  <a:schemeClr val="bg1"/>
                </a:solidFill>
                <a:latin typeface="Bradley Hand ITC" pitchFamily="66" charset="0"/>
              </a:rPr>
              <a:t> h.</a:t>
            </a:r>
          </a:p>
        </p:txBody>
      </p:sp>
      <p:sp>
        <p:nvSpPr>
          <p:cNvPr id="113678" name="Text Box 14"/>
          <p:cNvSpPr txBox="1">
            <a:spLocks noChangeArrowheads="1"/>
          </p:cNvSpPr>
          <p:nvPr/>
        </p:nvSpPr>
        <p:spPr bwMode="auto">
          <a:xfrm>
            <a:off x="1692275" y="6461125"/>
            <a:ext cx="6284913" cy="396875"/>
          </a:xfrm>
          <a:prstGeom prst="rect">
            <a:avLst/>
          </a:prstGeom>
          <a:noFill/>
          <a:ln w="9525">
            <a:noFill/>
            <a:miter lim="800000"/>
            <a:headEnd/>
            <a:tailEnd/>
          </a:ln>
          <a:effectLst/>
        </p:spPr>
        <p:txBody>
          <a:bodyPr>
            <a:spAutoFit/>
          </a:bodyPr>
          <a:lstStyle/>
          <a:p>
            <a:pPr algn="ctr" eaLnBrk="0" hangingPunct="0">
              <a:spcBef>
                <a:spcPct val="50000"/>
              </a:spcBef>
              <a:defRPr/>
            </a:pPr>
            <a:r>
              <a:rPr lang="es-ES" sz="2000" b="1">
                <a:solidFill>
                  <a:schemeClr val="bg1"/>
                </a:solidFill>
                <a:effectLst>
                  <a:outerShdw blurRad="38100" dist="38100" dir="2700000" algn="tl">
                    <a:srgbClr val="000000"/>
                  </a:outerShdw>
                </a:effectLst>
                <a:latin typeface="Bradley Hand ITC" pitchFamily="66" charset="0"/>
              </a:rPr>
              <a:t> </a:t>
            </a:r>
            <a:fld id="{58CFA9BC-AFE3-4AFD-B19D-4A437BA2C0AE}" type="datetime2">
              <a:rPr lang="es-ES" sz="2000" b="1">
                <a:solidFill>
                  <a:schemeClr val="bg1"/>
                </a:solidFill>
                <a:effectLst>
                  <a:outerShdw blurRad="38100" dist="38100" dir="2700000" algn="tl">
                    <a:srgbClr val="000000"/>
                  </a:outerShdw>
                </a:effectLst>
                <a:latin typeface="Bradley Hand ITC" pitchFamily="66" charset="0"/>
              </a:rPr>
              <a:pPr algn="ctr" eaLnBrk="0" hangingPunct="0">
                <a:spcBef>
                  <a:spcPct val="50000"/>
                </a:spcBef>
                <a:defRPr/>
              </a:pPr>
              <a:t>lunes, 29 de julio de 2013</a:t>
            </a:fld>
            <a:r>
              <a:rPr lang="es-ES" sz="2000" b="1">
                <a:solidFill>
                  <a:srgbClr val="FF0000"/>
                </a:solidFill>
                <a:effectLst>
                  <a:outerShdw blurRad="38100" dist="38100" dir="2700000" algn="tl">
                    <a:srgbClr val="000000"/>
                  </a:outerShdw>
                </a:effectLst>
                <a:latin typeface="Bradley Hand ITC" pitchFamily="66" charset="0"/>
              </a:rPr>
              <a:t> </a:t>
            </a:r>
            <a:r>
              <a:rPr lang="es-ES" sz="2000" b="1">
                <a:solidFill>
                  <a:schemeClr val="bg1"/>
                </a:solidFill>
                <a:effectLst>
                  <a:outerShdw blurRad="38100" dist="38100" dir="2700000" algn="tl">
                    <a:srgbClr val="000000"/>
                  </a:outerShdw>
                </a:effectLst>
                <a:latin typeface="Bradley Hand ITC" pitchFamily="66" charset="0"/>
              </a:rPr>
              <a:t>……</a:t>
            </a:r>
          </a:p>
        </p:txBody>
      </p:sp>
      <p:pic>
        <p:nvPicPr>
          <p:cNvPr id="4111" name="Picture 15" descr="11star1b"/>
          <p:cNvPicPr>
            <a:picLocks noChangeAspect="1" noChangeArrowheads="1" noCrop="1"/>
          </p:cNvPicPr>
          <p:nvPr/>
        </p:nvPicPr>
        <p:blipFill>
          <a:blip r:embed="rId5"/>
          <a:srcRect/>
          <a:stretch>
            <a:fillRect/>
          </a:stretch>
        </p:blipFill>
        <p:spPr bwMode="auto">
          <a:xfrm>
            <a:off x="8532813" y="188913"/>
            <a:ext cx="457200" cy="457200"/>
          </a:xfrm>
          <a:prstGeom prst="rect">
            <a:avLst/>
          </a:prstGeom>
          <a:noFill/>
          <a:ln w="9525">
            <a:noFill/>
            <a:miter lim="800000"/>
            <a:headEnd/>
            <a:tailEnd/>
          </a:ln>
        </p:spPr>
      </p:pic>
      <p:pic>
        <p:nvPicPr>
          <p:cNvPr id="4112" name="Picture 16" descr="11star1b"/>
          <p:cNvPicPr>
            <a:picLocks noChangeAspect="1" noChangeArrowheads="1" noCrop="1"/>
          </p:cNvPicPr>
          <p:nvPr/>
        </p:nvPicPr>
        <p:blipFill>
          <a:blip r:embed="rId5"/>
          <a:srcRect/>
          <a:stretch>
            <a:fillRect/>
          </a:stretch>
        </p:blipFill>
        <p:spPr bwMode="auto">
          <a:xfrm>
            <a:off x="8532813" y="6237288"/>
            <a:ext cx="457200" cy="457200"/>
          </a:xfrm>
          <a:prstGeom prst="rect">
            <a:avLst/>
          </a:prstGeom>
          <a:noFill/>
          <a:ln w="9525">
            <a:noFill/>
            <a:miter lim="800000"/>
            <a:headEnd/>
            <a:tailEnd/>
          </a:ln>
        </p:spPr>
      </p:pic>
      <p:pic>
        <p:nvPicPr>
          <p:cNvPr id="4113" name="Picture 17" descr="11star1b"/>
          <p:cNvPicPr>
            <a:picLocks noChangeAspect="1" noChangeArrowheads="1" noCrop="1"/>
          </p:cNvPicPr>
          <p:nvPr/>
        </p:nvPicPr>
        <p:blipFill>
          <a:blip r:embed="rId5"/>
          <a:srcRect/>
          <a:stretch>
            <a:fillRect/>
          </a:stretch>
        </p:blipFill>
        <p:spPr bwMode="auto">
          <a:xfrm>
            <a:off x="179388" y="6237288"/>
            <a:ext cx="457200" cy="457200"/>
          </a:xfrm>
          <a:prstGeom prst="rect">
            <a:avLst/>
          </a:prstGeom>
          <a:noFill/>
          <a:ln w="9525">
            <a:noFill/>
            <a:miter lim="800000"/>
            <a:headEnd/>
            <a:tailEnd/>
          </a:ln>
        </p:spPr>
      </p:pic>
      <p:pic>
        <p:nvPicPr>
          <p:cNvPr id="4114" name="Picture 18" descr="estreani"/>
          <p:cNvPicPr>
            <a:picLocks noChangeAspect="1" noChangeArrowheads="1" noCrop="1"/>
          </p:cNvPicPr>
          <p:nvPr/>
        </p:nvPicPr>
        <p:blipFill>
          <a:blip r:embed="rId6"/>
          <a:srcRect/>
          <a:stretch>
            <a:fillRect/>
          </a:stretch>
        </p:blipFill>
        <p:spPr bwMode="auto">
          <a:xfrm>
            <a:off x="323850" y="6453188"/>
            <a:ext cx="152400" cy="152400"/>
          </a:xfrm>
          <a:prstGeom prst="rect">
            <a:avLst/>
          </a:prstGeom>
          <a:noFill/>
          <a:ln w="9525">
            <a:noFill/>
            <a:miter lim="800000"/>
            <a:headEnd/>
            <a:tailEnd/>
          </a:ln>
        </p:spPr>
      </p:pic>
      <p:pic>
        <p:nvPicPr>
          <p:cNvPr id="4115" name="Picture 19" descr="estreani"/>
          <p:cNvPicPr>
            <a:picLocks noChangeAspect="1" noChangeArrowheads="1" noCrop="1"/>
          </p:cNvPicPr>
          <p:nvPr/>
        </p:nvPicPr>
        <p:blipFill>
          <a:blip r:embed="rId6"/>
          <a:srcRect/>
          <a:stretch>
            <a:fillRect/>
          </a:stretch>
        </p:blipFill>
        <p:spPr bwMode="auto">
          <a:xfrm>
            <a:off x="395288" y="260350"/>
            <a:ext cx="144462" cy="144463"/>
          </a:xfrm>
          <a:prstGeom prst="rect">
            <a:avLst/>
          </a:prstGeom>
          <a:noFill/>
          <a:ln w="9525">
            <a:noFill/>
            <a:miter lim="800000"/>
            <a:headEnd/>
            <a:tailEnd/>
          </a:ln>
        </p:spPr>
      </p:pic>
      <p:pic>
        <p:nvPicPr>
          <p:cNvPr id="4116" name="Picture 20" descr="estreani"/>
          <p:cNvPicPr>
            <a:picLocks noChangeAspect="1" noChangeArrowheads="1" noCrop="1"/>
          </p:cNvPicPr>
          <p:nvPr/>
        </p:nvPicPr>
        <p:blipFill>
          <a:blip r:embed="rId6"/>
          <a:srcRect/>
          <a:stretch>
            <a:fillRect/>
          </a:stretch>
        </p:blipFill>
        <p:spPr bwMode="auto">
          <a:xfrm>
            <a:off x="8675688" y="404813"/>
            <a:ext cx="152400" cy="152400"/>
          </a:xfrm>
          <a:prstGeom prst="rect">
            <a:avLst/>
          </a:prstGeom>
          <a:noFill/>
          <a:ln w="9525">
            <a:noFill/>
            <a:miter lim="800000"/>
            <a:headEnd/>
            <a:tailEnd/>
          </a:ln>
        </p:spPr>
      </p:pic>
      <p:pic>
        <p:nvPicPr>
          <p:cNvPr id="4117" name="Picture 21" descr="estreani"/>
          <p:cNvPicPr>
            <a:picLocks noChangeAspect="1" noChangeArrowheads="1" noCrop="1"/>
          </p:cNvPicPr>
          <p:nvPr/>
        </p:nvPicPr>
        <p:blipFill>
          <a:blip r:embed="rId6"/>
          <a:srcRect/>
          <a:stretch>
            <a:fillRect/>
          </a:stretch>
        </p:blipFill>
        <p:spPr bwMode="auto">
          <a:xfrm>
            <a:off x="8748713" y="6381750"/>
            <a:ext cx="152400" cy="152400"/>
          </a:xfrm>
          <a:prstGeom prst="rect">
            <a:avLst/>
          </a:prstGeom>
          <a:noFill/>
          <a:ln w="9525">
            <a:noFill/>
            <a:miter lim="800000"/>
            <a:headEnd/>
            <a:tailEnd/>
          </a:ln>
        </p:spPr>
      </p:pic>
      <p:pic>
        <p:nvPicPr>
          <p:cNvPr id="113696" name="Picture 32" descr="Diapositiva13"/>
          <p:cNvPicPr>
            <a:picLocks noChangeAspect="1" noChangeArrowheads="1"/>
          </p:cNvPicPr>
          <p:nvPr/>
        </p:nvPicPr>
        <p:blipFill>
          <a:blip r:embed="rId7"/>
          <a:srcRect/>
          <a:stretch>
            <a:fillRect/>
          </a:stretch>
        </p:blipFill>
        <p:spPr bwMode="auto">
          <a:xfrm>
            <a:off x="1692275" y="1268413"/>
            <a:ext cx="5903913" cy="4248150"/>
          </a:xfrm>
          <a:prstGeom prst="rect">
            <a:avLst/>
          </a:prstGeom>
          <a:noFill/>
          <a:ln w="38100">
            <a:solidFill>
              <a:srgbClr val="FF0000"/>
            </a:solidFill>
            <a:miter lim="800000"/>
            <a:headEnd/>
            <a:tailEnd/>
          </a:ln>
        </p:spPr>
      </p:pic>
      <p:sp>
        <p:nvSpPr>
          <p:cNvPr id="4119" name="Rectangle 22"/>
          <p:cNvSpPr>
            <a:spLocks noChangeArrowheads="1"/>
          </p:cNvSpPr>
          <p:nvPr/>
        </p:nvSpPr>
        <p:spPr bwMode="auto">
          <a:xfrm>
            <a:off x="0" y="0"/>
            <a:ext cx="9144000" cy="6858000"/>
          </a:xfrm>
          <a:prstGeom prst="rect">
            <a:avLst/>
          </a:prstGeom>
          <a:noFill/>
          <a:ln w="50800">
            <a:solidFill>
              <a:srgbClr val="800080"/>
            </a:solidFill>
            <a:miter lim="800000"/>
            <a:headEnd/>
            <a:tailEnd/>
          </a:ln>
        </p:spPr>
        <p:txBody>
          <a:bodyPr wrap="none" anchor="ctr"/>
          <a:lstStyle/>
          <a:p>
            <a:endParaRPr lang="es-ES"/>
          </a:p>
        </p:txBody>
      </p:sp>
      <p:sp>
        <p:nvSpPr>
          <p:cNvPr id="113688" name="WordArt 24"/>
          <p:cNvSpPr>
            <a:spLocks noChangeArrowheads="1" noChangeShapeType="1" noTextEdit="1"/>
          </p:cNvSpPr>
          <p:nvPr/>
        </p:nvSpPr>
        <p:spPr bwMode="auto">
          <a:xfrm>
            <a:off x="1692275" y="3644900"/>
            <a:ext cx="5761038" cy="1800225"/>
          </a:xfrm>
          <a:prstGeom prst="rect">
            <a:avLst/>
          </a:prstGeom>
        </p:spPr>
        <p:txBody>
          <a:bodyPr wrap="none" fromWordArt="1">
            <a:prstTxWarp prst="textChevronInverted">
              <a:avLst>
                <a:gd name="adj" fmla="val 75000"/>
              </a:avLst>
            </a:prstTxWarp>
          </a:bodyPr>
          <a:lstStyle/>
          <a:p>
            <a:pPr algn="ctr"/>
            <a:r>
              <a:rPr lang="es-ES" sz="3600" kern="10">
                <a:ln w="25400">
                  <a:solidFill>
                    <a:srgbClr val="FF0000"/>
                  </a:solidFill>
                  <a:round/>
                  <a:headEnd/>
                  <a:tailEnd/>
                </a:ln>
                <a:solidFill>
                  <a:srgbClr val="00FF00"/>
                </a:solidFill>
                <a:effectLst>
                  <a:outerShdw dist="35921" dir="2700000" algn="ctr" rotWithShape="0">
                    <a:srgbClr val="990000"/>
                  </a:outerShdw>
                </a:effectLst>
                <a:latin typeface="Rockwell Extra Bold"/>
              </a:rPr>
              <a:t> ¡¡  ALADDIN  !!</a:t>
            </a:r>
          </a:p>
        </p:txBody>
      </p:sp>
      <p:pic>
        <p:nvPicPr>
          <p:cNvPr id="113692" name="Picture 28" descr="004"/>
          <p:cNvPicPr>
            <a:picLocks noChangeAspect="1" noChangeArrowheads="1" noCrop="1"/>
          </p:cNvPicPr>
          <p:nvPr/>
        </p:nvPicPr>
        <p:blipFill>
          <a:blip r:embed="rId8"/>
          <a:srcRect/>
          <a:stretch>
            <a:fillRect/>
          </a:stretch>
        </p:blipFill>
        <p:spPr bwMode="auto">
          <a:xfrm>
            <a:off x="1763713" y="2636838"/>
            <a:ext cx="857250" cy="1419225"/>
          </a:xfrm>
          <a:prstGeom prst="rect">
            <a:avLst/>
          </a:prstGeom>
          <a:noFill/>
          <a:ln w="9525">
            <a:noFill/>
            <a:miter lim="800000"/>
            <a:headEnd/>
            <a:tailEnd/>
          </a:ln>
        </p:spPr>
      </p:pic>
      <p:pic>
        <p:nvPicPr>
          <p:cNvPr id="113693" name="Picture 29" descr="aladin-02"/>
          <p:cNvPicPr>
            <a:picLocks noChangeAspect="1" noChangeArrowheads="1" noCrop="1"/>
          </p:cNvPicPr>
          <p:nvPr/>
        </p:nvPicPr>
        <p:blipFill>
          <a:blip r:embed="rId9"/>
          <a:srcRect/>
          <a:stretch>
            <a:fillRect/>
          </a:stretch>
        </p:blipFill>
        <p:spPr bwMode="auto">
          <a:xfrm>
            <a:off x="6588125" y="1412875"/>
            <a:ext cx="952500" cy="1143000"/>
          </a:xfrm>
          <a:prstGeom prst="rect">
            <a:avLst/>
          </a:prstGeom>
          <a:noFill/>
          <a:ln w="9525">
            <a:noFill/>
            <a:miter lim="800000"/>
            <a:headEnd/>
            <a:tailEnd/>
          </a:ln>
        </p:spPr>
      </p:pic>
      <p:pic>
        <p:nvPicPr>
          <p:cNvPr id="113694" name="Picture 30" descr="90ai06ap"/>
          <p:cNvPicPr>
            <a:picLocks noChangeAspect="1" noChangeArrowheads="1" noCrop="1"/>
          </p:cNvPicPr>
          <p:nvPr/>
        </p:nvPicPr>
        <p:blipFill>
          <a:blip r:embed="rId10"/>
          <a:srcRect/>
          <a:stretch>
            <a:fillRect/>
          </a:stretch>
        </p:blipFill>
        <p:spPr bwMode="auto">
          <a:xfrm>
            <a:off x="323850" y="4005263"/>
            <a:ext cx="1143000" cy="2190750"/>
          </a:xfrm>
          <a:prstGeom prst="rect">
            <a:avLst/>
          </a:prstGeom>
          <a:noFill/>
          <a:ln w="9525">
            <a:noFill/>
            <a:miter lim="800000"/>
            <a:headEnd/>
            <a:tailEnd/>
          </a:ln>
        </p:spPr>
      </p:pic>
      <p:pic>
        <p:nvPicPr>
          <p:cNvPr id="113695" name="Picture 31" descr="x_aladdin-abu-genie"/>
          <p:cNvPicPr>
            <a:picLocks noChangeAspect="1" noChangeArrowheads="1" noCrop="1"/>
          </p:cNvPicPr>
          <p:nvPr/>
        </p:nvPicPr>
        <p:blipFill>
          <a:blip r:embed="rId11"/>
          <a:srcRect/>
          <a:stretch>
            <a:fillRect/>
          </a:stretch>
        </p:blipFill>
        <p:spPr bwMode="auto">
          <a:xfrm>
            <a:off x="7704138" y="4508500"/>
            <a:ext cx="1439862" cy="1727200"/>
          </a:xfrm>
          <a:prstGeom prst="rect">
            <a:avLst/>
          </a:prstGeom>
          <a:noFill/>
          <a:ln w="9525">
            <a:noFill/>
            <a:miter lim="800000"/>
            <a:headEnd/>
            <a:tailEnd/>
          </a:ln>
        </p:spPr>
      </p:pic>
    </p:spTree>
  </p:cSld>
  <p:clrMapOvr>
    <a:masterClrMapping/>
  </p:clrMapOvr>
  <p:transition spd="slow" advTm="18000">
    <p:newsfla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113677"/>
                                        </p:tgtEl>
                                        <p:attrNameLst>
                                          <p:attrName>style.visibility</p:attrName>
                                        </p:attrNameLst>
                                      </p:cBhvr>
                                      <p:to>
                                        <p:strVal val="visible"/>
                                      </p:to>
                                    </p:set>
                                    <p:animEffect transition="in" filter="fade">
                                      <p:cBhvr>
                                        <p:cTn id="7" dur="5000"/>
                                        <p:tgtEl>
                                          <p:spTgt spid="113677"/>
                                        </p:tgtEl>
                                      </p:cBhvr>
                                    </p:animEffect>
                                  </p:childTnLst>
                                </p:cTn>
                              </p:par>
                              <p:par>
                                <p:cTn id="8" presetID="10" presetClass="entr" presetSubtype="0" fill="hold" nodeType="withEffect">
                                  <p:stCondLst>
                                    <p:cond delay="0"/>
                                  </p:stCondLst>
                                  <p:childTnLst>
                                    <p:set>
                                      <p:cBhvr>
                                        <p:cTn id="9" dur="1" fill="hold">
                                          <p:stCondLst>
                                            <p:cond delay="0"/>
                                          </p:stCondLst>
                                        </p:cTn>
                                        <p:tgtEl>
                                          <p:spTgt spid="113678">
                                            <p:txEl>
                                              <p:pRg st="0" end="0"/>
                                            </p:txEl>
                                          </p:spTgt>
                                        </p:tgtEl>
                                        <p:attrNameLst>
                                          <p:attrName>style.visibility</p:attrName>
                                        </p:attrNameLst>
                                      </p:cBhvr>
                                      <p:to>
                                        <p:strVal val="visible"/>
                                      </p:to>
                                    </p:set>
                                    <p:animEffect transition="in" filter="fade">
                                      <p:cBhvr>
                                        <p:cTn id="10" dur="5000"/>
                                        <p:tgtEl>
                                          <p:spTgt spid="113678">
                                            <p:txEl>
                                              <p:pRg st="0" end="0"/>
                                            </p:txEl>
                                          </p:spTgt>
                                        </p:tgtEl>
                                      </p:cBhvr>
                                    </p:animEffect>
                                  </p:childTnLst>
                                </p:cTn>
                              </p:par>
                              <p:par>
                                <p:cTn id="11" presetID="42" presetClass="entr" presetSubtype="0" fill="hold" grpId="0" nodeType="withEffect">
                                  <p:stCondLst>
                                    <p:cond delay="0"/>
                                  </p:stCondLst>
                                  <p:childTnLst>
                                    <p:set>
                                      <p:cBhvr>
                                        <p:cTn id="12" dur="1" fill="hold">
                                          <p:stCondLst>
                                            <p:cond delay="0"/>
                                          </p:stCondLst>
                                        </p:cTn>
                                        <p:tgtEl>
                                          <p:spTgt spid="113688"/>
                                        </p:tgtEl>
                                        <p:attrNameLst>
                                          <p:attrName>style.visibility</p:attrName>
                                        </p:attrNameLst>
                                      </p:cBhvr>
                                      <p:to>
                                        <p:strVal val="visible"/>
                                      </p:to>
                                    </p:set>
                                    <p:animEffect transition="in" filter="fade">
                                      <p:cBhvr>
                                        <p:cTn id="13" dur="2000"/>
                                        <p:tgtEl>
                                          <p:spTgt spid="113688"/>
                                        </p:tgtEl>
                                      </p:cBhvr>
                                    </p:animEffect>
                                    <p:anim calcmode="lin" valueType="num">
                                      <p:cBhvr>
                                        <p:cTn id="14" dur="2000" fill="hold"/>
                                        <p:tgtEl>
                                          <p:spTgt spid="113688"/>
                                        </p:tgtEl>
                                        <p:attrNameLst>
                                          <p:attrName>ppt_x</p:attrName>
                                        </p:attrNameLst>
                                      </p:cBhvr>
                                      <p:tavLst>
                                        <p:tav tm="0">
                                          <p:val>
                                            <p:strVal val="#ppt_x"/>
                                          </p:val>
                                        </p:tav>
                                        <p:tav tm="100000">
                                          <p:val>
                                            <p:strVal val="#ppt_x"/>
                                          </p:val>
                                        </p:tav>
                                      </p:tavLst>
                                    </p:anim>
                                    <p:anim calcmode="lin" valueType="num">
                                      <p:cBhvr>
                                        <p:cTn id="15" dur="2000" fill="hold"/>
                                        <p:tgtEl>
                                          <p:spTgt spid="113688"/>
                                        </p:tgtEl>
                                        <p:attrNameLst>
                                          <p:attrName>ppt_y</p:attrName>
                                        </p:attrNameLst>
                                      </p:cBhvr>
                                      <p:tavLst>
                                        <p:tav tm="0">
                                          <p:val>
                                            <p:strVal val="#ppt_y+.1"/>
                                          </p:val>
                                        </p:tav>
                                        <p:tav tm="100000">
                                          <p:val>
                                            <p:strVal val="#ppt_y"/>
                                          </p:val>
                                        </p:tav>
                                      </p:tavLst>
                                    </p:anim>
                                  </p:childTnLst>
                                </p:cTn>
                              </p:par>
                            </p:childTnLst>
                          </p:cTn>
                        </p:par>
                        <p:par>
                          <p:cTn id="16" fill="hold">
                            <p:stCondLst>
                              <p:cond delay="5000"/>
                            </p:stCondLst>
                            <p:childTnLst>
                              <p:par>
                                <p:cTn id="17" presetID="22" presetClass="emph" presetSubtype="0" repeatCount="indefinite" fill="hold" grpId="1" nodeType="afterEffect">
                                  <p:stCondLst>
                                    <p:cond delay="0"/>
                                  </p:stCondLst>
                                  <p:childTnLst>
                                    <p:animClr clrSpc="hsl" dir="cw">
                                      <p:cBhvr override="childStyle">
                                        <p:cTn id="18" dur="500" fill="hold"/>
                                        <p:tgtEl>
                                          <p:spTgt spid="113688"/>
                                        </p:tgtEl>
                                        <p:attrNameLst>
                                          <p:attrName>style.color</p:attrName>
                                        </p:attrNameLst>
                                      </p:cBhvr>
                                      <p:by>
                                        <p:hsl h="-7200000" s="0" l="0"/>
                                      </p:by>
                                    </p:animClr>
                                    <p:animClr clrSpc="hsl" dir="cw">
                                      <p:cBhvr>
                                        <p:cTn id="19" dur="500" fill="hold"/>
                                        <p:tgtEl>
                                          <p:spTgt spid="113688"/>
                                        </p:tgtEl>
                                        <p:attrNameLst>
                                          <p:attrName>fillcolor</p:attrName>
                                        </p:attrNameLst>
                                      </p:cBhvr>
                                      <p:by>
                                        <p:hsl h="-7200000" s="0" l="0"/>
                                      </p:by>
                                    </p:animClr>
                                    <p:animClr clrSpc="hsl" dir="cw">
                                      <p:cBhvr>
                                        <p:cTn id="20" dur="500" fill="hold"/>
                                        <p:tgtEl>
                                          <p:spTgt spid="113688"/>
                                        </p:tgtEl>
                                        <p:attrNameLst>
                                          <p:attrName>stroke.color</p:attrName>
                                        </p:attrNameLst>
                                      </p:cBhvr>
                                      <p:by>
                                        <p:hsl h="-7200000" s="0" l="0"/>
                                      </p:by>
                                    </p:animClr>
                                    <p:set>
                                      <p:cBhvr>
                                        <p:cTn id="21" dur="500" fill="hold"/>
                                        <p:tgtEl>
                                          <p:spTgt spid="113688"/>
                                        </p:tgtEl>
                                        <p:attrNameLst>
                                          <p:attrName>fill.type</p:attrName>
                                        </p:attrNameLst>
                                      </p:cBhvr>
                                      <p:to>
                                        <p:strVal val="solid"/>
                                      </p:to>
                                    </p:set>
                                  </p:childTnLst>
                                </p:cTn>
                              </p:par>
                              <p:par>
                                <p:cTn id="22" presetID="22" presetClass="emph" presetSubtype="0" repeatCount="indefinite" fill="hold" nodeType="withEffect">
                                  <p:stCondLst>
                                    <p:cond delay="0"/>
                                  </p:stCondLst>
                                  <p:childTnLst>
                                    <p:animClr clrSpc="hsl" dir="cw">
                                      <p:cBhvr override="childStyle">
                                        <p:cTn id="23" dur="2000" fill="hold"/>
                                        <p:tgtEl>
                                          <p:spTgt spid="113696"/>
                                        </p:tgtEl>
                                        <p:attrNameLst>
                                          <p:attrName>style.color</p:attrName>
                                        </p:attrNameLst>
                                      </p:cBhvr>
                                      <p:by>
                                        <p:hsl h="-7200000" s="0" l="0"/>
                                      </p:by>
                                    </p:animClr>
                                    <p:animClr clrSpc="hsl" dir="cw">
                                      <p:cBhvr>
                                        <p:cTn id="24" dur="2000" fill="hold"/>
                                        <p:tgtEl>
                                          <p:spTgt spid="113696"/>
                                        </p:tgtEl>
                                        <p:attrNameLst>
                                          <p:attrName>fillcolor</p:attrName>
                                        </p:attrNameLst>
                                      </p:cBhvr>
                                      <p:by>
                                        <p:hsl h="-7200000" s="0" l="0"/>
                                      </p:by>
                                    </p:animClr>
                                    <p:animClr clrSpc="hsl" dir="cw">
                                      <p:cBhvr>
                                        <p:cTn id="25" dur="2000" fill="hold"/>
                                        <p:tgtEl>
                                          <p:spTgt spid="113696"/>
                                        </p:tgtEl>
                                        <p:attrNameLst>
                                          <p:attrName>stroke.color</p:attrName>
                                        </p:attrNameLst>
                                      </p:cBhvr>
                                      <p:by>
                                        <p:hsl h="-7200000" s="0" l="0"/>
                                      </p:by>
                                    </p:animClr>
                                    <p:set>
                                      <p:cBhvr>
                                        <p:cTn id="26" dur="2000" fill="hold"/>
                                        <p:tgtEl>
                                          <p:spTgt spid="113696"/>
                                        </p:tgtEl>
                                        <p:attrNameLst>
                                          <p:attrName>fill.type</p:attrName>
                                        </p:attrNameLst>
                                      </p:cBhvr>
                                      <p:to>
                                        <p:strVal val="solid"/>
                                      </p:to>
                                    </p:set>
                                  </p:childTnLst>
                                </p:cTn>
                              </p:par>
                              <p:par>
                                <p:cTn id="27" presetID="10" presetClass="entr" presetSubtype="0" fill="hold" nodeType="withEffect">
                                  <p:stCondLst>
                                    <p:cond delay="0"/>
                                  </p:stCondLst>
                                  <p:childTnLst>
                                    <p:set>
                                      <p:cBhvr>
                                        <p:cTn id="28" dur="1" fill="hold">
                                          <p:stCondLst>
                                            <p:cond delay="0"/>
                                          </p:stCondLst>
                                        </p:cTn>
                                        <p:tgtEl>
                                          <p:spTgt spid="113694"/>
                                        </p:tgtEl>
                                        <p:attrNameLst>
                                          <p:attrName>style.visibility</p:attrName>
                                        </p:attrNameLst>
                                      </p:cBhvr>
                                      <p:to>
                                        <p:strVal val="visible"/>
                                      </p:to>
                                    </p:set>
                                    <p:animEffect transition="in" filter="fade">
                                      <p:cBhvr>
                                        <p:cTn id="29" dur="2000"/>
                                        <p:tgtEl>
                                          <p:spTgt spid="113694"/>
                                        </p:tgtEl>
                                      </p:cBhvr>
                                    </p:animEffect>
                                  </p:childTnLst>
                                </p:cTn>
                              </p:par>
                              <p:par>
                                <p:cTn id="30" presetID="10" presetClass="entr" presetSubtype="0" fill="hold" nodeType="withEffect">
                                  <p:stCondLst>
                                    <p:cond delay="0"/>
                                  </p:stCondLst>
                                  <p:childTnLst>
                                    <p:set>
                                      <p:cBhvr>
                                        <p:cTn id="31" dur="1" fill="hold">
                                          <p:stCondLst>
                                            <p:cond delay="0"/>
                                          </p:stCondLst>
                                        </p:cTn>
                                        <p:tgtEl>
                                          <p:spTgt spid="113693"/>
                                        </p:tgtEl>
                                        <p:attrNameLst>
                                          <p:attrName>style.visibility</p:attrName>
                                        </p:attrNameLst>
                                      </p:cBhvr>
                                      <p:to>
                                        <p:strVal val="visible"/>
                                      </p:to>
                                    </p:set>
                                    <p:animEffect transition="in" filter="fade">
                                      <p:cBhvr>
                                        <p:cTn id="32" dur="2000"/>
                                        <p:tgtEl>
                                          <p:spTgt spid="113693"/>
                                        </p:tgtEl>
                                      </p:cBhvr>
                                    </p:animEffect>
                                  </p:childTnLst>
                                </p:cTn>
                              </p:par>
                              <p:par>
                                <p:cTn id="33" presetID="10" presetClass="entr" presetSubtype="0" fill="hold" nodeType="withEffect">
                                  <p:stCondLst>
                                    <p:cond delay="0"/>
                                  </p:stCondLst>
                                  <p:childTnLst>
                                    <p:set>
                                      <p:cBhvr>
                                        <p:cTn id="34" dur="1" fill="hold">
                                          <p:stCondLst>
                                            <p:cond delay="0"/>
                                          </p:stCondLst>
                                        </p:cTn>
                                        <p:tgtEl>
                                          <p:spTgt spid="113695"/>
                                        </p:tgtEl>
                                        <p:attrNameLst>
                                          <p:attrName>style.visibility</p:attrName>
                                        </p:attrNameLst>
                                      </p:cBhvr>
                                      <p:to>
                                        <p:strVal val="visible"/>
                                      </p:to>
                                    </p:set>
                                    <p:animEffect transition="in" filter="fade">
                                      <p:cBhvr>
                                        <p:cTn id="35" dur="2000"/>
                                        <p:tgtEl>
                                          <p:spTgt spid="113695"/>
                                        </p:tgtEl>
                                      </p:cBhvr>
                                    </p:animEffect>
                                  </p:childTnLst>
                                </p:cTn>
                              </p:par>
                              <p:par>
                                <p:cTn id="36" presetID="10" presetClass="entr" presetSubtype="0" fill="hold" nodeType="withEffect">
                                  <p:stCondLst>
                                    <p:cond delay="0"/>
                                  </p:stCondLst>
                                  <p:childTnLst>
                                    <p:set>
                                      <p:cBhvr>
                                        <p:cTn id="37" dur="1" fill="hold">
                                          <p:stCondLst>
                                            <p:cond delay="0"/>
                                          </p:stCondLst>
                                        </p:cTn>
                                        <p:tgtEl>
                                          <p:spTgt spid="113692"/>
                                        </p:tgtEl>
                                        <p:attrNameLst>
                                          <p:attrName>style.visibility</p:attrName>
                                        </p:attrNameLst>
                                      </p:cBhvr>
                                      <p:to>
                                        <p:strVal val="visible"/>
                                      </p:to>
                                    </p:set>
                                    <p:animEffect transition="in" filter="fade">
                                      <p:cBhvr>
                                        <p:cTn id="38" dur="2000"/>
                                        <p:tgtEl>
                                          <p:spTgt spid="11369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3677" grpId="0"/>
      <p:bldP spid="113688" grpId="0" animBg="1"/>
      <p:bldP spid="113688" grpId="1"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5" name="Text Box 7"/>
          <p:cNvSpPr txBox="1">
            <a:spLocks noChangeArrowheads="1"/>
          </p:cNvSpPr>
          <p:nvPr/>
        </p:nvSpPr>
        <p:spPr bwMode="auto">
          <a:xfrm>
            <a:off x="1258888" y="6308725"/>
            <a:ext cx="7345362" cy="366713"/>
          </a:xfrm>
          <a:prstGeom prst="rect">
            <a:avLst/>
          </a:prstGeom>
          <a:noFill/>
          <a:ln w="9525">
            <a:noFill/>
            <a:miter lim="800000"/>
            <a:headEnd/>
            <a:tailEnd/>
          </a:ln>
        </p:spPr>
        <p:txBody>
          <a:bodyPr>
            <a:spAutoFit/>
          </a:bodyPr>
          <a:lstStyle/>
          <a:p>
            <a:r>
              <a:rPr lang="es-ES">
                <a:solidFill>
                  <a:srgbClr val="FF0000"/>
                </a:solidFill>
                <a:latin typeface="Rockwell Extra Bold" pitchFamily="18" charset="0"/>
              </a:rPr>
              <a:t>HACER CLIC PARA SEGUIR,SOLAMENTE EN ESTA-</a:t>
            </a:r>
            <a:endParaRPr lang="es-ES"/>
          </a:p>
        </p:txBody>
      </p:sp>
      <p:sp>
        <p:nvSpPr>
          <p:cNvPr id="5123" name="Rectangle 3"/>
          <p:cNvSpPr>
            <a:spLocks noChangeArrowheads="1"/>
          </p:cNvSpPr>
          <p:nvPr/>
        </p:nvSpPr>
        <p:spPr bwMode="auto">
          <a:xfrm>
            <a:off x="0" y="0"/>
            <a:ext cx="9144000" cy="6858000"/>
          </a:xfrm>
          <a:prstGeom prst="rect">
            <a:avLst/>
          </a:prstGeom>
          <a:noFill/>
          <a:ln w="50800">
            <a:solidFill>
              <a:srgbClr val="800080"/>
            </a:solidFill>
            <a:miter lim="800000"/>
            <a:headEnd/>
            <a:tailEnd/>
          </a:ln>
        </p:spPr>
        <p:txBody>
          <a:bodyPr wrap="none" anchor="ctr"/>
          <a:lstStyle/>
          <a:p>
            <a:endParaRPr lang="es-ES"/>
          </a:p>
        </p:txBody>
      </p:sp>
      <p:pic>
        <p:nvPicPr>
          <p:cNvPr id="5124" name="Picture 5" descr="aladdin"/>
          <p:cNvPicPr>
            <a:picLocks noChangeAspect="1" noChangeArrowheads="1"/>
          </p:cNvPicPr>
          <p:nvPr/>
        </p:nvPicPr>
        <p:blipFill>
          <a:blip r:embed="rId2"/>
          <a:srcRect/>
          <a:stretch>
            <a:fillRect/>
          </a:stretch>
        </p:blipFill>
        <p:spPr bwMode="auto">
          <a:xfrm>
            <a:off x="395288" y="5589588"/>
            <a:ext cx="1524000" cy="647700"/>
          </a:xfrm>
          <a:prstGeom prst="rect">
            <a:avLst/>
          </a:prstGeom>
          <a:noFill/>
          <a:ln w="9525">
            <a:noFill/>
            <a:miter lim="800000"/>
            <a:headEnd/>
            <a:tailEnd/>
          </a:ln>
        </p:spPr>
      </p:pic>
      <p:pic>
        <p:nvPicPr>
          <p:cNvPr id="5125" name="Picture 6" descr="x_aladdin6y"/>
          <p:cNvPicPr>
            <a:picLocks noChangeAspect="1" noChangeArrowheads="1" noCrop="1"/>
          </p:cNvPicPr>
          <p:nvPr/>
        </p:nvPicPr>
        <p:blipFill>
          <a:blip r:embed="rId3"/>
          <a:srcRect/>
          <a:stretch>
            <a:fillRect/>
          </a:stretch>
        </p:blipFill>
        <p:spPr bwMode="auto">
          <a:xfrm>
            <a:off x="8027988" y="5667375"/>
            <a:ext cx="714375" cy="1190625"/>
          </a:xfrm>
          <a:prstGeom prst="rect">
            <a:avLst/>
          </a:prstGeom>
          <a:noFill/>
          <a:ln w="9525">
            <a:noFill/>
            <a:miter lim="800000"/>
            <a:headEnd/>
            <a:tailEnd/>
          </a:ln>
        </p:spPr>
      </p:pic>
      <p:sp>
        <p:nvSpPr>
          <p:cNvPr id="5126" name="Rectangle 7"/>
          <p:cNvSpPr>
            <a:spLocks noChangeArrowheads="1"/>
          </p:cNvSpPr>
          <p:nvPr/>
        </p:nvSpPr>
        <p:spPr bwMode="auto">
          <a:xfrm>
            <a:off x="0" y="268288"/>
            <a:ext cx="8569325" cy="5310187"/>
          </a:xfrm>
          <a:prstGeom prst="rect">
            <a:avLst/>
          </a:prstGeom>
          <a:noFill/>
          <a:ln w="9525">
            <a:noFill/>
            <a:miter lim="800000"/>
            <a:headEnd/>
            <a:tailEnd/>
          </a:ln>
        </p:spPr>
        <p:txBody>
          <a:bodyPr anchor="ctr">
            <a:spAutoFit/>
          </a:bodyPr>
          <a:lstStyle/>
          <a:p>
            <a:pPr algn="ctr"/>
            <a:r>
              <a:rPr lang="es-ES" b="1" i="1">
                <a:solidFill>
                  <a:srgbClr val="FFFF00"/>
                </a:solidFill>
              </a:rPr>
              <a:t>Aladdin</a:t>
            </a:r>
            <a:r>
              <a:rPr lang="es-ES" b="1">
                <a:solidFill>
                  <a:srgbClr val="FFFF00"/>
                </a:solidFill>
              </a:rPr>
              <a:t> (</a:t>
            </a:r>
            <a:r>
              <a:rPr lang="es-ES" b="1" i="1">
                <a:solidFill>
                  <a:srgbClr val="FFFF00"/>
                </a:solidFill>
              </a:rPr>
              <a:t>Aladdín</a:t>
            </a:r>
            <a:r>
              <a:rPr lang="es-ES" b="1">
                <a:solidFill>
                  <a:srgbClr val="FFFF00"/>
                </a:solidFill>
              </a:rPr>
              <a:t> o </a:t>
            </a:r>
            <a:r>
              <a:rPr lang="es-ES" b="1" i="1">
                <a:solidFill>
                  <a:srgbClr val="FFFF00"/>
                </a:solidFill>
              </a:rPr>
              <a:t>Aladino</a:t>
            </a:r>
            <a:r>
              <a:rPr lang="es-ES" b="1">
                <a:solidFill>
                  <a:srgbClr val="FFFF00"/>
                </a:solidFill>
              </a:rPr>
              <a:t> en español) es una película animada de Walt Disney Pictures, estrenada el 25 de noviembre de 1992. La historia se basa en el popular cuento árabe </a:t>
            </a:r>
            <a:r>
              <a:rPr lang="es-ES" b="1" i="1">
                <a:solidFill>
                  <a:srgbClr val="FFFF00"/>
                </a:solidFill>
              </a:rPr>
              <a:t>Aladino y la lámpara maravillosa</a:t>
            </a:r>
            <a:r>
              <a:rPr lang="es-ES" b="1">
                <a:solidFill>
                  <a:srgbClr val="FFFF00"/>
                </a:solidFill>
              </a:rPr>
              <a:t>, incluido en la recopilación </a:t>
            </a:r>
            <a:r>
              <a:rPr lang="es-ES" b="1" i="1">
                <a:solidFill>
                  <a:srgbClr val="FFFF00"/>
                </a:solidFill>
              </a:rPr>
              <a:t>Las mil y una noches</a:t>
            </a:r>
            <a:r>
              <a:rPr lang="es-ES" b="1">
                <a:solidFill>
                  <a:srgbClr val="FFFF00"/>
                </a:solidFill>
              </a:rPr>
              <a:t>, aunque también incorpora elementos y personajes de la película </a:t>
            </a:r>
            <a:r>
              <a:rPr lang="es-ES" b="1" i="1">
                <a:solidFill>
                  <a:srgbClr val="FFFF00"/>
                </a:solidFill>
              </a:rPr>
              <a:t>The Thief of Bagdad</a:t>
            </a:r>
            <a:r>
              <a:rPr lang="es-ES" b="1">
                <a:solidFill>
                  <a:srgbClr val="FFFF00"/>
                </a:solidFill>
              </a:rPr>
              <a:t>, de 1940.2</a:t>
            </a:r>
          </a:p>
          <a:p>
            <a:pPr algn="ctr"/>
            <a:r>
              <a:rPr lang="es-ES" b="1">
                <a:solidFill>
                  <a:srgbClr val="FFFF00"/>
                </a:solidFill>
              </a:rPr>
              <a:t>Fue dirigida y producida por los estadounidenses John Musker y Ron Clements y escrita por ellos mismos junto a los guionistas Ted Elliot y Terry Rossio. Las partituras musicales fueron escritas por el compositor Alan Menken, ganador de varios Premios Óscar a la mejor banda sonora y a la mejor canción, mientras que de las letras se ocuparon Howard Ashman y Tim Rice. Es el trigésimo primer largometraje animado de la compañía Disney y el sexto cuento clásico que ha adaptado.3</a:t>
            </a:r>
          </a:p>
          <a:p>
            <a:pPr algn="ctr"/>
            <a:r>
              <a:rPr lang="es-ES" b="1">
                <a:solidFill>
                  <a:srgbClr val="FFFF00"/>
                </a:solidFill>
              </a:rPr>
              <a:t>La trama narra la historia de Aladdín, un joven pobre que, junto con su mono Abú, se dedica a robar y engañar a la gente de la ciudad de Agrabah para poder sobrevivir y conseguir algo de comida. Su suerte cambiará al conseguir una vieja lámpara de las profundidades de la Cueva de las Maravillas, en la cual reside un genio que le concederá tres deseos, entre ellos el de convertirse en príncipe para que Jasmine, hija del Sultán y de la que se ha enamorado, se fije en él…..</a:t>
            </a:r>
          </a:p>
        </p:txBody>
      </p:sp>
    </p:spTree>
  </p:cSld>
  <p:clrMapOvr>
    <a:masterClrMapping/>
  </p:clrMapOvr>
  <p:transition spd="slow">
    <p:newsflash/>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mph" presetSubtype="0" repeatCount="indefinite" fill="hold" grpId="0" nodeType="withEffect">
                                  <p:stCondLst>
                                    <p:cond delay="0"/>
                                  </p:stCondLst>
                                  <p:iterate type="lt">
                                    <p:tmPct val="10000"/>
                                  </p:iterate>
                                  <p:childTnLst>
                                    <p:animClr clrSpc="hsl" dir="cw">
                                      <p:cBhvr override="childStyle">
                                        <p:cTn id="6" dur="500" fill="hold"/>
                                        <p:tgtEl>
                                          <p:spTgt spid="2055"/>
                                        </p:tgtEl>
                                        <p:attrNameLst>
                                          <p:attrName>style.color</p:attrName>
                                        </p:attrNameLst>
                                      </p:cBhvr>
                                      <p:by>
                                        <p:hsl h="-7200000" s="0" l="0"/>
                                      </p:by>
                                    </p:animClr>
                                    <p:animClr clrSpc="hsl" dir="cw">
                                      <p:cBhvr>
                                        <p:cTn id="7" dur="500" fill="hold"/>
                                        <p:tgtEl>
                                          <p:spTgt spid="2055"/>
                                        </p:tgtEl>
                                        <p:attrNameLst>
                                          <p:attrName>fillcolor</p:attrName>
                                        </p:attrNameLst>
                                      </p:cBhvr>
                                      <p:by>
                                        <p:hsl h="-7200000" s="0" l="0"/>
                                      </p:by>
                                    </p:animClr>
                                    <p:animClr clrSpc="hsl" dir="cw">
                                      <p:cBhvr>
                                        <p:cTn id="8" dur="500" fill="hold"/>
                                        <p:tgtEl>
                                          <p:spTgt spid="2055"/>
                                        </p:tgtEl>
                                        <p:attrNameLst>
                                          <p:attrName>stroke.color</p:attrName>
                                        </p:attrNameLst>
                                      </p:cBhvr>
                                      <p:by>
                                        <p:hsl h="-7200000" s="0" l="0"/>
                                      </p:by>
                                    </p:animClr>
                                    <p:set>
                                      <p:cBhvr>
                                        <p:cTn id="9" dur="500" fill="hold"/>
                                        <p:tgtEl>
                                          <p:spTgt spid="2055"/>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55"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6" name="Picture 4" descr="untitled"/>
          <p:cNvPicPr>
            <a:picLocks noChangeAspect="1" noChangeArrowheads="1"/>
          </p:cNvPicPr>
          <p:nvPr/>
        </p:nvPicPr>
        <p:blipFill>
          <a:blip r:embed="rId2"/>
          <a:srcRect/>
          <a:stretch>
            <a:fillRect/>
          </a:stretch>
        </p:blipFill>
        <p:spPr bwMode="auto">
          <a:xfrm>
            <a:off x="2339975" y="260350"/>
            <a:ext cx="4476750" cy="6319838"/>
          </a:xfrm>
          <a:prstGeom prst="rect">
            <a:avLst/>
          </a:prstGeom>
          <a:noFill/>
          <a:ln w="9525">
            <a:noFill/>
            <a:miter lim="800000"/>
            <a:headEnd/>
            <a:tailEnd/>
          </a:ln>
        </p:spPr>
      </p:pic>
      <p:pic>
        <p:nvPicPr>
          <p:cNvPr id="8198" name="Picture 6" descr="disney-gifs-aladdiin-lampe"/>
          <p:cNvPicPr>
            <a:picLocks noChangeAspect="1" noChangeArrowheads="1" noCrop="1"/>
          </p:cNvPicPr>
          <p:nvPr/>
        </p:nvPicPr>
        <p:blipFill>
          <a:blip r:embed="rId3"/>
          <a:srcRect/>
          <a:stretch>
            <a:fillRect/>
          </a:stretch>
        </p:blipFill>
        <p:spPr bwMode="auto">
          <a:xfrm>
            <a:off x="539750" y="765175"/>
            <a:ext cx="1873250" cy="1354138"/>
          </a:xfrm>
          <a:prstGeom prst="rect">
            <a:avLst/>
          </a:prstGeom>
          <a:noFill/>
          <a:ln w="9525">
            <a:noFill/>
            <a:miter lim="800000"/>
            <a:headEnd/>
            <a:tailEnd/>
          </a:ln>
        </p:spPr>
      </p:pic>
      <p:pic>
        <p:nvPicPr>
          <p:cNvPr id="8199" name="Picture 7" descr="004"/>
          <p:cNvPicPr>
            <a:picLocks noChangeAspect="1" noChangeArrowheads="1" noCrop="1"/>
          </p:cNvPicPr>
          <p:nvPr/>
        </p:nvPicPr>
        <p:blipFill>
          <a:blip r:embed="rId4"/>
          <a:srcRect/>
          <a:stretch>
            <a:fillRect/>
          </a:stretch>
        </p:blipFill>
        <p:spPr bwMode="auto">
          <a:xfrm>
            <a:off x="7740650" y="4797425"/>
            <a:ext cx="857250" cy="1419225"/>
          </a:xfrm>
          <a:prstGeom prst="rect">
            <a:avLst/>
          </a:prstGeom>
          <a:noFill/>
          <a:ln w="9525">
            <a:noFill/>
            <a:miter lim="800000"/>
            <a:headEnd/>
            <a:tailEnd/>
          </a:ln>
        </p:spPr>
      </p:pic>
      <p:pic>
        <p:nvPicPr>
          <p:cNvPr id="8200" name="Picture 8" descr="aladdintitle"/>
          <p:cNvPicPr>
            <a:picLocks noChangeAspect="1" noChangeArrowheads="1"/>
          </p:cNvPicPr>
          <p:nvPr/>
        </p:nvPicPr>
        <p:blipFill>
          <a:blip r:embed="rId5"/>
          <a:srcRect/>
          <a:stretch>
            <a:fillRect/>
          </a:stretch>
        </p:blipFill>
        <p:spPr bwMode="auto">
          <a:xfrm>
            <a:off x="395288" y="5084763"/>
            <a:ext cx="2600325" cy="866775"/>
          </a:xfrm>
          <a:prstGeom prst="rect">
            <a:avLst/>
          </a:prstGeom>
          <a:noFill/>
          <a:ln w="9525">
            <a:noFill/>
            <a:miter lim="800000"/>
            <a:headEnd/>
            <a:tailEnd/>
          </a:ln>
        </p:spPr>
      </p:pic>
      <p:pic>
        <p:nvPicPr>
          <p:cNvPr id="8201" name="Picture 9" descr="x_aladin1"/>
          <p:cNvPicPr>
            <a:picLocks noChangeAspect="1" noChangeArrowheads="1" noCrop="1"/>
          </p:cNvPicPr>
          <p:nvPr/>
        </p:nvPicPr>
        <p:blipFill>
          <a:blip r:embed="rId6"/>
          <a:srcRect/>
          <a:stretch>
            <a:fillRect/>
          </a:stretch>
        </p:blipFill>
        <p:spPr bwMode="auto">
          <a:xfrm>
            <a:off x="6877050" y="404813"/>
            <a:ext cx="1819275" cy="1428750"/>
          </a:xfrm>
          <a:prstGeom prst="rect">
            <a:avLst/>
          </a:prstGeom>
          <a:noFill/>
          <a:ln w="9525">
            <a:noFill/>
            <a:miter lim="800000"/>
            <a:headEnd/>
            <a:tailEnd/>
          </a:ln>
        </p:spPr>
      </p:pic>
      <p:sp>
        <p:nvSpPr>
          <p:cNvPr id="6151" name="Rectangle 10"/>
          <p:cNvSpPr>
            <a:spLocks noChangeArrowheads="1"/>
          </p:cNvSpPr>
          <p:nvPr/>
        </p:nvSpPr>
        <p:spPr bwMode="auto">
          <a:xfrm>
            <a:off x="0" y="0"/>
            <a:ext cx="9144000" cy="6858000"/>
          </a:xfrm>
          <a:prstGeom prst="rect">
            <a:avLst/>
          </a:prstGeom>
          <a:noFill/>
          <a:ln w="50800">
            <a:solidFill>
              <a:srgbClr val="FF9900"/>
            </a:solidFill>
            <a:miter lim="800000"/>
            <a:headEnd/>
            <a:tailEnd/>
          </a:ln>
        </p:spPr>
        <p:txBody>
          <a:bodyPr wrap="none" anchor="ctr"/>
          <a:lstStyle/>
          <a:p>
            <a:endParaRPr lang="es-ES"/>
          </a:p>
        </p:txBody>
      </p:sp>
    </p:spTree>
  </p:cSld>
  <p:clrMapOvr>
    <a:masterClrMapping/>
  </p:clrMapOvr>
  <p:transition advTm="1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withEffect">
                                  <p:stCondLst>
                                    <p:cond delay="0"/>
                                  </p:stCondLst>
                                  <p:childTnLst>
                                    <p:set>
                                      <p:cBhvr>
                                        <p:cTn id="6" dur="1" fill="hold">
                                          <p:stCondLst>
                                            <p:cond delay="0"/>
                                          </p:stCondLst>
                                        </p:cTn>
                                        <p:tgtEl>
                                          <p:spTgt spid="8196"/>
                                        </p:tgtEl>
                                        <p:attrNameLst>
                                          <p:attrName>style.visibility</p:attrName>
                                        </p:attrNameLst>
                                      </p:cBhvr>
                                      <p:to>
                                        <p:strVal val="visible"/>
                                      </p:to>
                                    </p:set>
                                    <p:animEffect transition="in" filter="circle(out)">
                                      <p:cBhvr>
                                        <p:cTn id="7" dur="5000"/>
                                        <p:tgtEl>
                                          <p:spTgt spid="8196"/>
                                        </p:tgtEl>
                                      </p:cBhvr>
                                    </p:animEffect>
                                  </p:childTnLst>
                                </p:cTn>
                              </p:par>
                              <p:par>
                                <p:cTn id="8" presetID="23" presetClass="entr" presetSubtype="16" fill="hold" nodeType="withEffect">
                                  <p:stCondLst>
                                    <p:cond delay="0"/>
                                  </p:stCondLst>
                                  <p:childTnLst>
                                    <p:set>
                                      <p:cBhvr>
                                        <p:cTn id="9" dur="1" fill="hold">
                                          <p:stCondLst>
                                            <p:cond delay="0"/>
                                          </p:stCondLst>
                                        </p:cTn>
                                        <p:tgtEl>
                                          <p:spTgt spid="8196"/>
                                        </p:tgtEl>
                                        <p:attrNameLst>
                                          <p:attrName>style.visibility</p:attrName>
                                        </p:attrNameLst>
                                      </p:cBhvr>
                                      <p:to>
                                        <p:strVal val="visible"/>
                                      </p:to>
                                    </p:set>
                                    <p:anim calcmode="lin" valueType="num">
                                      <p:cBhvr>
                                        <p:cTn id="10" dur="5000" fill="hold"/>
                                        <p:tgtEl>
                                          <p:spTgt spid="8196"/>
                                        </p:tgtEl>
                                        <p:attrNameLst>
                                          <p:attrName>ppt_w</p:attrName>
                                        </p:attrNameLst>
                                      </p:cBhvr>
                                      <p:tavLst>
                                        <p:tav tm="0">
                                          <p:val>
                                            <p:fltVal val="0"/>
                                          </p:val>
                                        </p:tav>
                                        <p:tav tm="100000">
                                          <p:val>
                                            <p:strVal val="#ppt_w"/>
                                          </p:val>
                                        </p:tav>
                                      </p:tavLst>
                                    </p:anim>
                                    <p:anim calcmode="lin" valueType="num">
                                      <p:cBhvr>
                                        <p:cTn id="11" dur="5000" fill="hold"/>
                                        <p:tgtEl>
                                          <p:spTgt spid="8196"/>
                                        </p:tgtEl>
                                        <p:attrNameLst>
                                          <p:attrName>ppt_h</p:attrName>
                                        </p:attrNameLst>
                                      </p:cBhvr>
                                      <p:tavLst>
                                        <p:tav tm="0">
                                          <p:val>
                                            <p:fltVal val="0"/>
                                          </p:val>
                                        </p:tav>
                                        <p:tav tm="100000">
                                          <p:val>
                                            <p:strVal val="#ppt_h"/>
                                          </p:val>
                                        </p:tav>
                                      </p:tavLst>
                                    </p:anim>
                                  </p:childTnLst>
                                </p:cTn>
                              </p:par>
                              <p:par>
                                <p:cTn id="12" presetID="6" presetClass="emph" presetSubtype="0" repeatCount="indefinite" autoRev="1" fill="hold" nodeType="withEffect">
                                  <p:stCondLst>
                                    <p:cond delay="0"/>
                                  </p:stCondLst>
                                  <p:childTnLst>
                                    <p:animScale>
                                      <p:cBhvr>
                                        <p:cTn id="13" dur="2000" fill="hold"/>
                                        <p:tgtEl>
                                          <p:spTgt spid="8196"/>
                                        </p:tgtEl>
                                      </p:cBhvr>
                                      <p:by x="50000" y="50000"/>
                                    </p:animScale>
                                  </p:childTnLst>
                                </p:cTn>
                              </p:par>
                              <p:par>
                                <p:cTn id="14" presetID="10" presetClass="entr" presetSubtype="0" fill="hold" nodeType="withEffect">
                                  <p:stCondLst>
                                    <p:cond delay="0"/>
                                  </p:stCondLst>
                                  <p:childTnLst>
                                    <p:set>
                                      <p:cBhvr>
                                        <p:cTn id="15" dur="1" fill="hold">
                                          <p:stCondLst>
                                            <p:cond delay="0"/>
                                          </p:stCondLst>
                                        </p:cTn>
                                        <p:tgtEl>
                                          <p:spTgt spid="8198"/>
                                        </p:tgtEl>
                                        <p:attrNameLst>
                                          <p:attrName>style.visibility</p:attrName>
                                        </p:attrNameLst>
                                      </p:cBhvr>
                                      <p:to>
                                        <p:strVal val="visible"/>
                                      </p:to>
                                    </p:set>
                                    <p:animEffect transition="in" filter="fade">
                                      <p:cBhvr>
                                        <p:cTn id="16" dur="2000"/>
                                        <p:tgtEl>
                                          <p:spTgt spid="8198"/>
                                        </p:tgtEl>
                                      </p:cBhvr>
                                    </p:animEffect>
                                  </p:childTnLst>
                                </p:cTn>
                              </p:par>
                              <p:par>
                                <p:cTn id="17" presetID="10" presetClass="entr" presetSubtype="0" fill="hold" nodeType="withEffect">
                                  <p:stCondLst>
                                    <p:cond delay="0"/>
                                  </p:stCondLst>
                                  <p:childTnLst>
                                    <p:set>
                                      <p:cBhvr>
                                        <p:cTn id="18" dur="1" fill="hold">
                                          <p:stCondLst>
                                            <p:cond delay="0"/>
                                          </p:stCondLst>
                                        </p:cTn>
                                        <p:tgtEl>
                                          <p:spTgt spid="8200"/>
                                        </p:tgtEl>
                                        <p:attrNameLst>
                                          <p:attrName>style.visibility</p:attrName>
                                        </p:attrNameLst>
                                      </p:cBhvr>
                                      <p:to>
                                        <p:strVal val="visible"/>
                                      </p:to>
                                    </p:set>
                                    <p:animEffect transition="in" filter="fade">
                                      <p:cBhvr>
                                        <p:cTn id="19" dur="2000"/>
                                        <p:tgtEl>
                                          <p:spTgt spid="8200"/>
                                        </p:tgtEl>
                                      </p:cBhvr>
                                    </p:animEffect>
                                  </p:childTnLst>
                                </p:cTn>
                              </p:par>
                              <p:par>
                                <p:cTn id="20" presetID="10" presetClass="entr" presetSubtype="0" fill="hold" nodeType="withEffect">
                                  <p:stCondLst>
                                    <p:cond delay="0"/>
                                  </p:stCondLst>
                                  <p:childTnLst>
                                    <p:set>
                                      <p:cBhvr>
                                        <p:cTn id="21" dur="1" fill="hold">
                                          <p:stCondLst>
                                            <p:cond delay="0"/>
                                          </p:stCondLst>
                                        </p:cTn>
                                        <p:tgtEl>
                                          <p:spTgt spid="8201"/>
                                        </p:tgtEl>
                                        <p:attrNameLst>
                                          <p:attrName>style.visibility</p:attrName>
                                        </p:attrNameLst>
                                      </p:cBhvr>
                                      <p:to>
                                        <p:strVal val="visible"/>
                                      </p:to>
                                    </p:set>
                                    <p:animEffect transition="in" filter="fade">
                                      <p:cBhvr>
                                        <p:cTn id="22" dur="2000"/>
                                        <p:tgtEl>
                                          <p:spTgt spid="8201"/>
                                        </p:tgtEl>
                                      </p:cBhvr>
                                    </p:animEffect>
                                  </p:childTnLst>
                                </p:cTn>
                              </p:par>
                              <p:par>
                                <p:cTn id="23" presetID="10" presetClass="entr" presetSubtype="0" fill="hold" nodeType="withEffect">
                                  <p:stCondLst>
                                    <p:cond delay="0"/>
                                  </p:stCondLst>
                                  <p:childTnLst>
                                    <p:set>
                                      <p:cBhvr>
                                        <p:cTn id="24" dur="1" fill="hold">
                                          <p:stCondLst>
                                            <p:cond delay="0"/>
                                          </p:stCondLst>
                                        </p:cTn>
                                        <p:tgtEl>
                                          <p:spTgt spid="8199"/>
                                        </p:tgtEl>
                                        <p:attrNameLst>
                                          <p:attrName>style.visibility</p:attrName>
                                        </p:attrNameLst>
                                      </p:cBhvr>
                                      <p:to>
                                        <p:strVal val="visible"/>
                                      </p:to>
                                    </p:set>
                                    <p:animEffect transition="in" filter="fade">
                                      <p:cBhvr>
                                        <p:cTn id="25" dur="2000"/>
                                        <p:tgtEl>
                                          <p:spTgt spid="819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6" name="Picture 4" descr="aladdin_protagonista_de_la_pelicula_de_disney-30487"/>
          <p:cNvPicPr>
            <a:picLocks noChangeAspect="1" noChangeArrowheads="1"/>
          </p:cNvPicPr>
          <p:nvPr/>
        </p:nvPicPr>
        <p:blipFill>
          <a:blip r:embed="rId2"/>
          <a:srcRect/>
          <a:stretch>
            <a:fillRect/>
          </a:stretch>
        </p:blipFill>
        <p:spPr bwMode="auto">
          <a:xfrm>
            <a:off x="179388" y="549275"/>
            <a:ext cx="4033837" cy="2447925"/>
          </a:xfrm>
          <a:prstGeom prst="rect">
            <a:avLst/>
          </a:prstGeom>
          <a:noFill/>
          <a:ln w="38100">
            <a:solidFill>
              <a:srgbClr val="FF0000"/>
            </a:solidFill>
            <a:miter lim="800000"/>
            <a:headEnd/>
            <a:tailEnd/>
          </a:ln>
        </p:spPr>
      </p:pic>
      <p:pic>
        <p:nvPicPr>
          <p:cNvPr id="33797" name="Picture 5" descr="aladdin_dvd"/>
          <p:cNvPicPr>
            <a:picLocks noChangeAspect="1" noChangeArrowheads="1"/>
          </p:cNvPicPr>
          <p:nvPr/>
        </p:nvPicPr>
        <p:blipFill>
          <a:blip r:embed="rId3"/>
          <a:srcRect/>
          <a:stretch>
            <a:fillRect/>
          </a:stretch>
        </p:blipFill>
        <p:spPr bwMode="auto">
          <a:xfrm>
            <a:off x="250825" y="3716338"/>
            <a:ext cx="4105275" cy="2867025"/>
          </a:xfrm>
          <a:prstGeom prst="rect">
            <a:avLst/>
          </a:prstGeom>
          <a:noFill/>
          <a:ln w="38100">
            <a:solidFill>
              <a:srgbClr val="FF0000"/>
            </a:solidFill>
            <a:miter lim="800000"/>
            <a:headEnd/>
            <a:tailEnd/>
          </a:ln>
        </p:spPr>
      </p:pic>
      <p:pic>
        <p:nvPicPr>
          <p:cNvPr id="33799" name="Picture 7" descr="al0_800x600"/>
          <p:cNvPicPr>
            <a:picLocks noChangeAspect="1" noChangeArrowheads="1"/>
          </p:cNvPicPr>
          <p:nvPr/>
        </p:nvPicPr>
        <p:blipFill>
          <a:blip r:embed="rId4"/>
          <a:srcRect/>
          <a:stretch>
            <a:fillRect/>
          </a:stretch>
        </p:blipFill>
        <p:spPr bwMode="auto">
          <a:xfrm>
            <a:off x="4643438" y="260350"/>
            <a:ext cx="4284662" cy="3097213"/>
          </a:xfrm>
          <a:prstGeom prst="rect">
            <a:avLst/>
          </a:prstGeom>
          <a:noFill/>
          <a:ln w="38100">
            <a:solidFill>
              <a:srgbClr val="FF0000"/>
            </a:solidFill>
            <a:miter lim="800000"/>
            <a:headEnd/>
            <a:tailEnd/>
          </a:ln>
        </p:spPr>
      </p:pic>
      <p:pic>
        <p:nvPicPr>
          <p:cNvPr id="33800" name="Picture 8" descr="pelicula-aladdinbbb"/>
          <p:cNvPicPr>
            <a:picLocks noChangeAspect="1" noChangeArrowheads="1"/>
          </p:cNvPicPr>
          <p:nvPr/>
        </p:nvPicPr>
        <p:blipFill>
          <a:blip r:embed="rId5"/>
          <a:srcRect/>
          <a:stretch>
            <a:fillRect/>
          </a:stretch>
        </p:blipFill>
        <p:spPr bwMode="auto">
          <a:xfrm>
            <a:off x="4859338" y="3573463"/>
            <a:ext cx="4032250" cy="3028950"/>
          </a:xfrm>
          <a:prstGeom prst="rect">
            <a:avLst/>
          </a:prstGeom>
          <a:noFill/>
          <a:ln w="38100">
            <a:solidFill>
              <a:srgbClr val="FF0000"/>
            </a:solidFill>
            <a:miter lim="800000"/>
            <a:headEnd/>
            <a:tailEnd/>
          </a:ln>
        </p:spPr>
      </p:pic>
      <p:sp>
        <p:nvSpPr>
          <p:cNvPr id="7174" name="Rectangle 9"/>
          <p:cNvSpPr>
            <a:spLocks noChangeArrowheads="1"/>
          </p:cNvSpPr>
          <p:nvPr/>
        </p:nvSpPr>
        <p:spPr bwMode="auto">
          <a:xfrm>
            <a:off x="0" y="0"/>
            <a:ext cx="9144000" cy="6858000"/>
          </a:xfrm>
          <a:prstGeom prst="rect">
            <a:avLst/>
          </a:prstGeom>
          <a:noFill/>
          <a:ln w="50800">
            <a:solidFill>
              <a:srgbClr val="FF9900"/>
            </a:solidFill>
            <a:miter lim="800000"/>
            <a:headEnd/>
            <a:tailEnd/>
          </a:ln>
        </p:spPr>
        <p:txBody>
          <a:bodyPr wrap="none" anchor="ctr"/>
          <a:lstStyle/>
          <a:p>
            <a:endParaRPr lang="es-ES"/>
          </a:p>
        </p:txBody>
      </p:sp>
    </p:spTree>
  </p:cSld>
  <p:clrMapOvr>
    <a:masterClrMapping/>
  </p:clrMapOvr>
  <p:transition spd="slow" advTm="5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mph" presetSubtype="0" repeatCount="indefinite" fill="hold" nodeType="withEffect">
                                  <p:stCondLst>
                                    <p:cond delay="0"/>
                                  </p:stCondLst>
                                  <p:childTnLst>
                                    <p:animClr clrSpc="hsl" dir="cw">
                                      <p:cBhvr override="childStyle">
                                        <p:cTn id="6" dur="2000" fill="hold"/>
                                        <p:tgtEl>
                                          <p:spTgt spid="33796"/>
                                        </p:tgtEl>
                                        <p:attrNameLst>
                                          <p:attrName>style.color</p:attrName>
                                        </p:attrNameLst>
                                      </p:cBhvr>
                                      <p:by>
                                        <p:hsl h="-7200000" s="0" l="0"/>
                                      </p:by>
                                    </p:animClr>
                                    <p:animClr clrSpc="hsl" dir="cw">
                                      <p:cBhvr>
                                        <p:cTn id="7" dur="2000" fill="hold"/>
                                        <p:tgtEl>
                                          <p:spTgt spid="33796"/>
                                        </p:tgtEl>
                                        <p:attrNameLst>
                                          <p:attrName>fillcolor</p:attrName>
                                        </p:attrNameLst>
                                      </p:cBhvr>
                                      <p:by>
                                        <p:hsl h="-7200000" s="0" l="0"/>
                                      </p:by>
                                    </p:animClr>
                                    <p:animClr clrSpc="hsl" dir="cw">
                                      <p:cBhvr>
                                        <p:cTn id="8" dur="2000" fill="hold"/>
                                        <p:tgtEl>
                                          <p:spTgt spid="33796"/>
                                        </p:tgtEl>
                                        <p:attrNameLst>
                                          <p:attrName>stroke.color</p:attrName>
                                        </p:attrNameLst>
                                      </p:cBhvr>
                                      <p:by>
                                        <p:hsl h="-7200000" s="0" l="0"/>
                                      </p:by>
                                    </p:animClr>
                                    <p:set>
                                      <p:cBhvr>
                                        <p:cTn id="9" dur="2000" fill="hold"/>
                                        <p:tgtEl>
                                          <p:spTgt spid="33796"/>
                                        </p:tgtEl>
                                        <p:attrNameLst>
                                          <p:attrName>fill.type</p:attrName>
                                        </p:attrNameLst>
                                      </p:cBhvr>
                                      <p:to>
                                        <p:strVal val="solid"/>
                                      </p:to>
                                    </p:set>
                                  </p:childTnLst>
                                </p:cTn>
                              </p:par>
                              <p:par>
                                <p:cTn id="10" presetID="22" presetClass="emph" presetSubtype="0" repeatCount="indefinite" fill="hold" nodeType="withEffect">
                                  <p:stCondLst>
                                    <p:cond delay="0"/>
                                  </p:stCondLst>
                                  <p:childTnLst>
                                    <p:animClr clrSpc="hsl" dir="cw">
                                      <p:cBhvr override="childStyle">
                                        <p:cTn id="11" dur="2000" fill="hold"/>
                                        <p:tgtEl>
                                          <p:spTgt spid="33799"/>
                                        </p:tgtEl>
                                        <p:attrNameLst>
                                          <p:attrName>style.color</p:attrName>
                                        </p:attrNameLst>
                                      </p:cBhvr>
                                      <p:by>
                                        <p:hsl h="-7200000" s="0" l="0"/>
                                      </p:by>
                                    </p:animClr>
                                    <p:animClr clrSpc="hsl" dir="cw">
                                      <p:cBhvr>
                                        <p:cTn id="12" dur="2000" fill="hold"/>
                                        <p:tgtEl>
                                          <p:spTgt spid="33799"/>
                                        </p:tgtEl>
                                        <p:attrNameLst>
                                          <p:attrName>fillcolor</p:attrName>
                                        </p:attrNameLst>
                                      </p:cBhvr>
                                      <p:by>
                                        <p:hsl h="-7200000" s="0" l="0"/>
                                      </p:by>
                                    </p:animClr>
                                    <p:animClr clrSpc="hsl" dir="cw">
                                      <p:cBhvr>
                                        <p:cTn id="13" dur="2000" fill="hold"/>
                                        <p:tgtEl>
                                          <p:spTgt spid="33799"/>
                                        </p:tgtEl>
                                        <p:attrNameLst>
                                          <p:attrName>stroke.color</p:attrName>
                                        </p:attrNameLst>
                                      </p:cBhvr>
                                      <p:by>
                                        <p:hsl h="-7200000" s="0" l="0"/>
                                      </p:by>
                                    </p:animClr>
                                    <p:set>
                                      <p:cBhvr>
                                        <p:cTn id="14" dur="2000" fill="hold"/>
                                        <p:tgtEl>
                                          <p:spTgt spid="33799"/>
                                        </p:tgtEl>
                                        <p:attrNameLst>
                                          <p:attrName>fill.type</p:attrName>
                                        </p:attrNameLst>
                                      </p:cBhvr>
                                      <p:to>
                                        <p:strVal val="solid"/>
                                      </p:to>
                                    </p:set>
                                  </p:childTnLst>
                                </p:cTn>
                              </p:par>
                              <p:par>
                                <p:cTn id="15" presetID="22" presetClass="emph" presetSubtype="0" repeatCount="indefinite" fill="hold" nodeType="withEffect">
                                  <p:stCondLst>
                                    <p:cond delay="0"/>
                                  </p:stCondLst>
                                  <p:childTnLst>
                                    <p:animClr clrSpc="hsl" dir="cw">
                                      <p:cBhvr override="childStyle">
                                        <p:cTn id="16" dur="2000" fill="hold"/>
                                        <p:tgtEl>
                                          <p:spTgt spid="33800"/>
                                        </p:tgtEl>
                                        <p:attrNameLst>
                                          <p:attrName>style.color</p:attrName>
                                        </p:attrNameLst>
                                      </p:cBhvr>
                                      <p:by>
                                        <p:hsl h="-7200000" s="0" l="0"/>
                                      </p:by>
                                    </p:animClr>
                                    <p:animClr clrSpc="hsl" dir="cw">
                                      <p:cBhvr>
                                        <p:cTn id="17" dur="2000" fill="hold"/>
                                        <p:tgtEl>
                                          <p:spTgt spid="33800"/>
                                        </p:tgtEl>
                                        <p:attrNameLst>
                                          <p:attrName>fillcolor</p:attrName>
                                        </p:attrNameLst>
                                      </p:cBhvr>
                                      <p:by>
                                        <p:hsl h="-7200000" s="0" l="0"/>
                                      </p:by>
                                    </p:animClr>
                                    <p:animClr clrSpc="hsl" dir="cw">
                                      <p:cBhvr>
                                        <p:cTn id="18" dur="2000" fill="hold"/>
                                        <p:tgtEl>
                                          <p:spTgt spid="33800"/>
                                        </p:tgtEl>
                                        <p:attrNameLst>
                                          <p:attrName>stroke.color</p:attrName>
                                        </p:attrNameLst>
                                      </p:cBhvr>
                                      <p:by>
                                        <p:hsl h="-7200000" s="0" l="0"/>
                                      </p:by>
                                    </p:animClr>
                                    <p:set>
                                      <p:cBhvr>
                                        <p:cTn id="19" dur="2000" fill="hold"/>
                                        <p:tgtEl>
                                          <p:spTgt spid="33800"/>
                                        </p:tgtEl>
                                        <p:attrNameLst>
                                          <p:attrName>fill.type</p:attrName>
                                        </p:attrNameLst>
                                      </p:cBhvr>
                                      <p:to>
                                        <p:strVal val="solid"/>
                                      </p:to>
                                    </p:set>
                                  </p:childTnLst>
                                </p:cTn>
                              </p:par>
                              <p:par>
                                <p:cTn id="20" presetID="22" presetClass="emph" presetSubtype="0" repeatCount="indefinite" fill="hold" nodeType="withEffect">
                                  <p:stCondLst>
                                    <p:cond delay="0"/>
                                  </p:stCondLst>
                                  <p:childTnLst>
                                    <p:animClr clrSpc="hsl" dir="cw">
                                      <p:cBhvr override="childStyle">
                                        <p:cTn id="21" dur="2000" fill="hold"/>
                                        <p:tgtEl>
                                          <p:spTgt spid="33797"/>
                                        </p:tgtEl>
                                        <p:attrNameLst>
                                          <p:attrName>style.color</p:attrName>
                                        </p:attrNameLst>
                                      </p:cBhvr>
                                      <p:by>
                                        <p:hsl h="-7200000" s="0" l="0"/>
                                      </p:by>
                                    </p:animClr>
                                    <p:animClr clrSpc="hsl" dir="cw">
                                      <p:cBhvr>
                                        <p:cTn id="22" dur="2000" fill="hold"/>
                                        <p:tgtEl>
                                          <p:spTgt spid="33797"/>
                                        </p:tgtEl>
                                        <p:attrNameLst>
                                          <p:attrName>fillcolor</p:attrName>
                                        </p:attrNameLst>
                                      </p:cBhvr>
                                      <p:by>
                                        <p:hsl h="-7200000" s="0" l="0"/>
                                      </p:by>
                                    </p:animClr>
                                    <p:animClr clrSpc="hsl" dir="cw">
                                      <p:cBhvr>
                                        <p:cTn id="23" dur="2000" fill="hold"/>
                                        <p:tgtEl>
                                          <p:spTgt spid="33797"/>
                                        </p:tgtEl>
                                        <p:attrNameLst>
                                          <p:attrName>stroke.color</p:attrName>
                                        </p:attrNameLst>
                                      </p:cBhvr>
                                      <p:by>
                                        <p:hsl h="-7200000" s="0" l="0"/>
                                      </p:by>
                                    </p:animClr>
                                    <p:set>
                                      <p:cBhvr>
                                        <p:cTn id="24" dur="2000" fill="hold"/>
                                        <p:tgtEl>
                                          <p:spTgt spid="33797"/>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0463" name="Picture 47" descr="Diapositiva43"/>
          <p:cNvPicPr>
            <a:picLocks noChangeAspect="1" noChangeArrowheads="1"/>
          </p:cNvPicPr>
          <p:nvPr/>
        </p:nvPicPr>
        <p:blipFill>
          <a:blip r:embed="rId2"/>
          <a:srcRect/>
          <a:stretch>
            <a:fillRect/>
          </a:stretch>
        </p:blipFill>
        <p:spPr bwMode="auto">
          <a:xfrm>
            <a:off x="755650" y="476250"/>
            <a:ext cx="7667625" cy="5751513"/>
          </a:xfrm>
          <a:prstGeom prst="rect">
            <a:avLst/>
          </a:prstGeom>
          <a:noFill/>
          <a:ln w="44450">
            <a:solidFill>
              <a:srgbClr val="FF0000"/>
            </a:solidFill>
            <a:miter lim="800000"/>
            <a:headEnd/>
            <a:tailEnd/>
          </a:ln>
        </p:spPr>
      </p:pic>
      <p:sp>
        <p:nvSpPr>
          <p:cNvPr id="8195" name="Rectangle 48"/>
          <p:cNvSpPr>
            <a:spLocks noChangeArrowheads="1"/>
          </p:cNvSpPr>
          <p:nvPr/>
        </p:nvSpPr>
        <p:spPr bwMode="auto">
          <a:xfrm>
            <a:off x="0" y="0"/>
            <a:ext cx="9144000" cy="6858000"/>
          </a:xfrm>
          <a:prstGeom prst="rect">
            <a:avLst/>
          </a:prstGeom>
          <a:noFill/>
          <a:ln w="50800">
            <a:solidFill>
              <a:srgbClr val="FF9900"/>
            </a:solidFill>
            <a:miter lim="800000"/>
            <a:headEnd/>
            <a:tailEnd/>
          </a:ln>
        </p:spPr>
        <p:txBody>
          <a:bodyPr wrap="none" anchor="ctr"/>
          <a:lstStyle/>
          <a:p>
            <a:endParaRPr lang="es-ES"/>
          </a:p>
        </p:txBody>
      </p:sp>
    </p:spTree>
  </p:cSld>
  <p:clrMapOvr>
    <a:masterClrMapping/>
  </p:clrMapOvr>
  <p:transition advTm="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mph" presetSubtype="0" repeatCount="indefinite" fill="hold" nodeType="withEffect">
                                  <p:stCondLst>
                                    <p:cond delay="0"/>
                                  </p:stCondLst>
                                  <p:childTnLst>
                                    <p:animClr clrSpc="hsl" dir="cw">
                                      <p:cBhvr override="childStyle">
                                        <p:cTn id="6" dur="2000" fill="hold"/>
                                        <p:tgtEl>
                                          <p:spTgt spid="60463"/>
                                        </p:tgtEl>
                                        <p:attrNameLst>
                                          <p:attrName>style.color</p:attrName>
                                        </p:attrNameLst>
                                      </p:cBhvr>
                                      <p:by>
                                        <p:hsl h="-7200000" s="0" l="0"/>
                                      </p:by>
                                    </p:animClr>
                                    <p:animClr clrSpc="hsl" dir="cw">
                                      <p:cBhvr>
                                        <p:cTn id="7" dur="2000" fill="hold"/>
                                        <p:tgtEl>
                                          <p:spTgt spid="60463"/>
                                        </p:tgtEl>
                                        <p:attrNameLst>
                                          <p:attrName>fillcolor</p:attrName>
                                        </p:attrNameLst>
                                      </p:cBhvr>
                                      <p:by>
                                        <p:hsl h="-7200000" s="0" l="0"/>
                                      </p:by>
                                    </p:animClr>
                                    <p:animClr clrSpc="hsl" dir="cw">
                                      <p:cBhvr>
                                        <p:cTn id="8" dur="2000" fill="hold"/>
                                        <p:tgtEl>
                                          <p:spTgt spid="60463"/>
                                        </p:tgtEl>
                                        <p:attrNameLst>
                                          <p:attrName>stroke.color</p:attrName>
                                        </p:attrNameLst>
                                      </p:cBhvr>
                                      <p:by>
                                        <p:hsl h="-7200000" s="0" l="0"/>
                                      </p:by>
                                    </p:animClr>
                                    <p:set>
                                      <p:cBhvr>
                                        <p:cTn id="9" dur="2000" fill="hold"/>
                                        <p:tgtEl>
                                          <p:spTgt spid="60463"/>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428" name="Picture 4" descr="Diapositiva1"/>
          <p:cNvPicPr>
            <a:picLocks noChangeAspect="1" noChangeArrowheads="1"/>
          </p:cNvPicPr>
          <p:nvPr/>
        </p:nvPicPr>
        <p:blipFill>
          <a:blip r:embed="rId2"/>
          <a:srcRect/>
          <a:stretch>
            <a:fillRect/>
          </a:stretch>
        </p:blipFill>
        <p:spPr bwMode="auto">
          <a:xfrm>
            <a:off x="755650" y="549275"/>
            <a:ext cx="7632700" cy="5724525"/>
          </a:xfrm>
          <a:prstGeom prst="rect">
            <a:avLst/>
          </a:prstGeom>
          <a:noFill/>
          <a:ln w="47625">
            <a:solidFill>
              <a:srgbClr val="FF0000"/>
            </a:solidFill>
            <a:miter lim="800000"/>
            <a:headEnd/>
            <a:tailEnd/>
          </a:ln>
        </p:spPr>
      </p:pic>
      <p:sp>
        <p:nvSpPr>
          <p:cNvPr id="9219" name="Rectangle 5"/>
          <p:cNvSpPr>
            <a:spLocks noChangeArrowheads="1"/>
          </p:cNvSpPr>
          <p:nvPr/>
        </p:nvSpPr>
        <p:spPr bwMode="auto">
          <a:xfrm>
            <a:off x="0" y="0"/>
            <a:ext cx="9144000" cy="6858000"/>
          </a:xfrm>
          <a:prstGeom prst="rect">
            <a:avLst/>
          </a:prstGeom>
          <a:noFill/>
          <a:ln w="50800">
            <a:solidFill>
              <a:srgbClr val="FF9900"/>
            </a:solidFill>
            <a:miter lim="800000"/>
            <a:headEnd/>
            <a:tailEnd/>
          </a:ln>
        </p:spPr>
        <p:txBody>
          <a:bodyPr wrap="none" anchor="ctr"/>
          <a:lstStyle/>
          <a:p>
            <a:endParaRPr lang="es-ES"/>
          </a:p>
        </p:txBody>
      </p:sp>
    </p:spTree>
  </p:cSld>
  <p:clrMapOvr>
    <a:masterClrMapping/>
  </p:clrMapOvr>
  <p:transition spd="slow" advTm="5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mph" presetSubtype="0" repeatCount="indefinite" fill="hold" nodeType="withEffect">
                                  <p:stCondLst>
                                    <p:cond delay="0"/>
                                  </p:stCondLst>
                                  <p:childTnLst>
                                    <p:animClr clrSpc="hsl" dir="cw">
                                      <p:cBhvr override="childStyle">
                                        <p:cTn id="6" dur="2000" fill="hold"/>
                                        <p:tgtEl>
                                          <p:spTgt spid="103428"/>
                                        </p:tgtEl>
                                        <p:attrNameLst>
                                          <p:attrName>style.color</p:attrName>
                                        </p:attrNameLst>
                                      </p:cBhvr>
                                      <p:by>
                                        <p:hsl h="-7200000" s="0" l="0"/>
                                      </p:by>
                                    </p:animClr>
                                    <p:animClr clrSpc="hsl" dir="cw">
                                      <p:cBhvr>
                                        <p:cTn id="7" dur="2000" fill="hold"/>
                                        <p:tgtEl>
                                          <p:spTgt spid="103428"/>
                                        </p:tgtEl>
                                        <p:attrNameLst>
                                          <p:attrName>fillcolor</p:attrName>
                                        </p:attrNameLst>
                                      </p:cBhvr>
                                      <p:by>
                                        <p:hsl h="-7200000" s="0" l="0"/>
                                      </p:by>
                                    </p:animClr>
                                    <p:animClr clrSpc="hsl" dir="cw">
                                      <p:cBhvr>
                                        <p:cTn id="8" dur="2000" fill="hold"/>
                                        <p:tgtEl>
                                          <p:spTgt spid="103428"/>
                                        </p:tgtEl>
                                        <p:attrNameLst>
                                          <p:attrName>stroke.color</p:attrName>
                                        </p:attrNameLst>
                                      </p:cBhvr>
                                      <p:by>
                                        <p:hsl h="-7200000" s="0" l="0"/>
                                      </p:by>
                                    </p:animClr>
                                    <p:set>
                                      <p:cBhvr>
                                        <p:cTn id="9" dur="2000" fill="hold"/>
                                        <p:tgtEl>
                                          <p:spTgt spid="103428"/>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04" name="Picture 4" descr="Diapositiva2"/>
          <p:cNvPicPr>
            <a:picLocks noChangeAspect="1" noChangeArrowheads="1"/>
          </p:cNvPicPr>
          <p:nvPr/>
        </p:nvPicPr>
        <p:blipFill>
          <a:blip r:embed="rId2"/>
          <a:srcRect/>
          <a:stretch>
            <a:fillRect/>
          </a:stretch>
        </p:blipFill>
        <p:spPr bwMode="auto">
          <a:xfrm>
            <a:off x="684213" y="476250"/>
            <a:ext cx="7885112" cy="2879725"/>
          </a:xfrm>
          <a:prstGeom prst="rect">
            <a:avLst/>
          </a:prstGeom>
          <a:noFill/>
          <a:ln w="41275">
            <a:solidFill>
              <a:srgbClr val="FF0000"/>
            </a:solidFill>
            <a:miter lim="800000"/>
            <a:headEnd/>
            <a:tailEnd/>
          </a:ln>
        </p:spPr>
      </p:pic>
      <p:sp>
        <p:nvSpPr>
          <p:cNvPr id="10243" name="Rectangle 5"/>
          <p:cNvSpPr>
            <a:spLocks noChangeArrowheads="1"/>
          </p:cNvSpPr>
          <p:nvPr/>
        </p:nvSpPr>
        <p:spPr bwMode="auto">
          <a:xfrm>
            <a:off x="0" y="0"/>
            <a:ext cx="9144000" cy="6858000"/>
          </a:xfrm>
          <a:prstGeom prst="rect">
            <a:avLst/>
          </a:prstGeom>
          <a:noFill/>
          <a:ln w="50800">
            <a:solidFill>
              <a:srgbClr val="FF9900"/>
            </a:solidFill>
            <a:miter lim="800000"/>
            <a:headEnd/>
            <a:tailEnd/>
          </a:ln>
        </p:spPr>
        <p:txBody>
          <a:bodyPr wrap="none" anchor="ctr"/>
          <a:lstStyle/>
          <a:p>
            <a:endParaRPr lang="es-ES"/>
          </a:p>
        </p:txBody>
      </p:sp>
      <p:pic>
        <p:nvPicPr>
          <p:cNvPr id="102406" name="Picture 6" descr="Diapositiva2"/>
          <p:cNvPicPr>
            <a:picLocks noChangeAspect="1" noChangeArrowheads="1"/>
          </p:cNvPicPr>
          <p:nvPr/>
        </p:nvPicPr>
        <p:blipFill>
          <a:blip r:embed="rId3"/>
          <a:srcRect/>
          <a:stretch>
            <a:fillRect/>
          </a:stretch>
        </p:blipFill>
        <p:spPr bwMode="auto">
          <a:xfrm>
            <a:off x="684213" y="3573463"/>
            <a:ext cx="7991475" cy="2879725"/>
          </a:xfrm>
          <a:prstGeom prst="rect">
            <a:avLst/>
          </a:prstGeom>
          <a:noFill/>
          <a:ln w="41275">
            <a:solidFill>
              <a:srgbClr val="FF0000"/>
            </a:solidFill>
            <a:miter lim="800000"/>
            <a:headEnd/>
            <a:tailEnd/>
          </a:ln>
        </p:spPr>
      </p:pic>
    </p:spTree>
  </p:cSld>
  <p:clrMapOvr>
    <a:masterClrMapping/>
  </p:clrMapOvr>
  <p:transition advTm="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mph" presetSubtype="0" repeatCount="indefinite" fill="hold" nodeType="withEffect">
                                  <p:stCondLst>
                                    <p:cond delay="0"/>
                                  </p:stCondLst>
                                  <p:childTnLst>
                                    <p:animClr clrSpc="hsl" dir="cw">
                                      <p:cBhvr override="childStyle">
                                        <p:cTn id="6" dur="2000" fill="hold"/>
                                        <p:tgtEl>
                                          <p:spTgt spid="102404"/>
                                        </p:tgtEl>
                                        <p:attrNameLst>
                                          <p:attrName>style.color</p:attrName>
                                        </p:attrNameLst>
                                      </p:cBhvr>
                                      <p:by>
                                        <p:hsl h="-7200000" s="0" l="0"/>
                                      </p:by>
                                    </p:animClr>
                                    <p:animClr clrSpc="hsl" dir="cw">
                                      <p:cBhvr>
                                        <p:cTn id="7" dur="2000" fill="hold"/>
                                        <p:tgtEl>
                                          <p:spTgt spid="102404"/>
                                        </p:tgtEl>
                                        <p:attrNameLst>
                                          <p:attrName>fillcolor</p:attrName>
                                        </p:attrNameLst>
                                      </p:cBhvr>
                                      <p:by>
                                        <p:hsl h="-7200000" s="0" l="0"/>
                                      </p:by>
                                    </p:animClr>
                                    <p:animClr clrSpc="hsl" dir="cw">
                                      <p:cBhvr>
                                        <p:cTn id="8" dur="2000" fill="hold"/>
                                        <p:tgtEl>
                                          <p:spTgt spid="102404"/>
                                        </p:tgtEl>
                                        <p:attrNameLst>
                                          <p:attrName>stroke.color</p:attrName>
                                        </p:attrNameLst>
                                      </p:cBhvr>
                                      <p:by>
                                        <p:hsl h="-7200000" s="0" l="0"/>
                                      </p:by>
                                    </p:animClr>
                                    <p:set>
                                      <p:cBhvr>
                                        <p:cTn id="9" dur="2000" fill="hold"/>
                                        <p:tgtEl>
                                          <p:spTgt spid="102404"/>
                                        </p:tgtEl>
                                        <p:attrNameLst>
                                          <p:attrName>fill.type</p:attrName>
                                        </p:attrNameLst>
                                      </p:cBhvr>
                                      <p:to>
                                        <p:strVal val="solid"/>
                                      </p:to>
                                    </p:set>
                                  </p:childTnLst>
                                </p:cTn>
                              </p:par>
                              <p:par>
                                <p:cTn id="10" presetID="22" presetClass="emph" presetSubtype="0" repeatCount="indefinite" fill="hold" nodeType="withEffect">
                                  <p:stCondLst>
                                    <p:cond delay="0"/>
                                  </p:stCondLst>
                                  <p:childTnLst>
                                    <p:animClr clrSpc="hsl" dir="cw">
                                      <p:cBhvr override="childStyle">
                                        <p:cTn id="11" dur="2000" fill="hold"/>
                                        <p:tgtEl>
                                          <p:spTgt spid="102406"/>
                                        </p:tgtEl>
                                        <p:attrNameLst>
                                          <p:attrName>style.color</p:attrName>
                                        </p:attrNameLst>
                                      </p:cBhvr>
                                      <p:by>
                                        <p:hsl h="-7200000" s="0" l="0"/>
                                      </p:by>
                                    </p:animClr>
                                    <p:animClr clrSpc="hsl" dir="cw">
                                      <p:cBhvr>
                                        <p:cTn id="12" dur="2000" fill="hold"/>
                                        <p:tgtEl>
                                          <p:spTgt spid="102406"/>
                                        </p:tgtEl>
                                        <p:attrNameLst>
                                          <p:attrName>fillcolor</p:attrName>
                                        </p:attrNameLst>
                                      </p:cBhvr>
                                      <p:by>
                                        <p:hsl h="-7200000" s="0" l="0"/>
                                      </p:by>
                                    </p:animClr>
                                    <p:animClr clrSpc="hsl" dir="cw">
                                      <p:cBhvr>
                                        <p:cTn id="13" dur="2000" fill="hold"/>
                                        <p:tgtEl>
                                          <p:spTgt spid="102406"/>
                                        </p:tgtEl>
                                        <p:attrNameLst>
                                          <p:attrName>stroke.color</p:attrName>
                                        </p:attrNameLst>
                                      </p:cBhvr>
                                      <p:by>
                                        <p:hsl h="-7200000" s="0" l="0"/>
                                      </p:by>
                                    </p:animClr>
                                    <p:set>
                                      <p:cBhvr>
                                        <p:cTn id="14" dur="2000" fill="hold"/>
                                        <p:tgtEl>
                                          <p:spTgt spid="102406"/>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1380" name="Picture 4" descr="Diapositiva3"/>
          <p:cNvPicPr>
            <a:picLocks noChangeAspect="1" noChangeArrowheads="1"/>
          </p:cNvPicPr>
          <p:nvPr/>
        </p:nvPicPr>
        <p:blipFill>
          <a:blip r:embed="rId2"/>
          <a:srcRect/>
          <a:stretch>
            <a:fillRect/>
          </a:stretch>
        </p:blipFill>
        <p:spPr bwMode="auto">
          <a:xfrm>
            <a:off x="827088" y="549275"/>
            <a:ext cx="7524750" cy="5643563"/>
          </a:xfrm>
          <a:prstGeom prst="rect">
            <a:avLst/>
          </a:prstGeom>
          <a:noFill/>
          <a:ln w="41275">
            <a:solidFill>
              <a:srgbClr val="FF0000"/>
            </a:solidFill>
            <a:miter lim="800000"/>
            <a:headEnd/>
            <a:tailEnd/>
          </a:ln>
        </p:spPr>
      </p:pic>
      <p:sp>
        <p:nvSpPr>
          <p:cNvPr id="11267" name="Rectangle 5"/>
          <p:cNvSpPr>
            <a:spLocks noChangeArrowheads="1"/>
          </p:cNvSpPr>
          <p:nvPr/>
        </p:nvSpPr>
        <p:spPr bwMode="auto">
          <a:xfrm>
            <a:off x="0" y="0"/>
            <a:ext cx="9144000" cy="6858000"/>
          </a:xfrm>
          <a:prstGeom prst="rect">
            <a:avLst/>
          </a:prstGeom>
          <a:noFill/>
          <a:ln w="50800">
            <a:solidFill>
              <a:srgbClr val="FF9900"/>
            </a:solidFill>
            <a:miter lim="800000"/>
            <a:headEnd/>
            <a:tailEnd/>
          </a:ln>
        </p:spPr>
        <p:txBody>
          <a:bodyPr wrap="none" anchor="ctr"/>
          <a:lstStyle/>
          <a:p>
            <a:endParaRPr lang="es-ES"/>
          </a:p>
        </p:txBody>
      </p:sp>
    </p:spTree>
  </p:cSld>
  <p:clrMapOvr>
    <a:masterClrMapping/>
  </p:clrMapOvr>
  <p:transition spd="slow" advTm="5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mph" presetSubtype="0" repeatCount="indefinite" fill="hold" nodeType="withEffect">
                                  <p:stCondLst>
                                    <p:cond delay="0"/>
                                  </p:stCondLst>
                                  <p:childTnLst>
                                    <p:animClr clrSpc="hsl" dir="cw">
                                      <p:cBhvr override="childStyle">
                                        <p:cTn id="6" dur="2000" fill="hold"/>
                                        <p:tgtEl>
                                          <p:spTgt spid="101380"/>
                                        </p:tgtEl>
                                        <p:attrNameLst>
                                          <p:attrName>style.color</p:attrName>
                                        </p:attrNameLst>
                                      </p:cBhvr>
                                      <p:by>
                                        <p:hsl h="-7200000" s="0" l="0"/>
                                      </p:by>
                                    </p:animClr>
                                    <p:animClr clrSpc="hsl" dir="cw">
                                      <p:cBhvr>
                                        <p:cTn id="7" dur="2000" fill="hold"/>
                                        <p:tgtEl>
                                          <p:spTgt spid="101380"/>
                                        </p:tgtEl>
                                        <p:attrNameLst>
                                          <p:attrName>fillcolor</p:attrName>
                                        </p:attrNameLst>
                                      </p:cBhvr>
                                      <p:by>
                                        <p:hsl h="-7200000" s="0" l="0"/>
                                      </p:by>
                                    </p:animClr>
                                    <p:animClr clrSpc="hsl" dir="cw">
                                      <p:cBhvr>
                                        <p:cTn id="8" dur="2000" fill="hold"/>
                                        <p:tgtEl>
                                          <p:spTgt spid="101380"/>
                                        </p:tgtEl>
                                        <p:attrNameLst>
                                          <p:attrName>stroke.color</p:attrName>
                                        </p:attrNameLst>
                                      </p:cBhvr>
                                      <p:by>
                                        <p:hsl h="-7200000" s="0" l="0"/>
                                      </p:by>
                                    </p:animClr>
                                    <p:set>
                                      <p:cBhvr>
                                        <p:cTn id="9" dur="2000" fill="hold"/>
                                        <p:tgtEl>
                                          <p:spTgt spid="101380"/>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9332" name="Picture 4" descr="Diapositiva5"/>
          <p:cNvPicPr>
            <a:picLocks noChangeAspect="1" noChangeArrowheads="1"/>
          </p:cNvPicPr>
          <p:nvPr/>
        </p:nvPicPr>
        <p:blipFill>
          <a:blip r:embed="rId2"/>
          <a:srcRect/>
          <a:stretch>
            <a:fillRect/>
          </a:stretch>
        </p:blipFill>
        <p:spPr bwMode="auto">
          <a:xfrm>
            <a:off x="684213" y="620713"/>
            <a:ext cx="7740650" cy="5545137"/>
          </a:xfrm>
          <a:prstGeom prst="rect">
            <a:avLst/>
          </a:prstGeom>
          <a:noFill/>
          <a:ln w="41275">
            <a:solidFill>
              <a:srgbClr val="FF0000"/>
            </a:solidFill>
            <a:miter lim="800000"/>
            <a:headEnd/>
            <a:tailEnd/>
          </a:ln>
        </p:spPr>
      </p:pic>
      <p:sp>
        <p:nvSpPr>
          <p:cNvPr id="12291" name="Rectangle 5"/>
          <p:cNvSpPr>
            <a:spLocks noChangeArrowheads="1"/>
          </p:cNvSpPr>
          <p:nvPr/>
        </p:nvSpPr>
        <p:spPr bwMode="auto">
          <a:xfrm>
            <a:off x="0" y="0"/>
            <a:ext cx="9144000" cy="6858000"/>
          </a:xfrm>
          <a:prstGeom prst="rect">
            <a:avLst/>
          </a:prstGeom>
          <a:noFill/>
          <a:ln w="50800">
            <a:solidFill>
              <a:srgbClr val="FF9900"/>
            </a:solidFill>
            <a:miter lim="800000"/>
            <a:headEnd/>
            <a:tailEnd/>
          </a:ln>
        </p:spPr>
        <p:txBody>
          <a:bodyPr wrap="none" anchor="ctr"/>
          <a:lstStyle/>
          <a:p>
            <a:endParaRPr lang="es-ES"/>
          </a:p>
        </p:txBody>
      </p:sp>
    </p:spTree>
  </p:cSld>
  <p:clrMapOvr>
    <a:masterClrMapping/>
  </p:clrMapOvr>
  <p:transition advTm="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mph" presetSubtype="0" repeatCount="indefinite" fill="hold" nodeType="withEffect">
                                  <p:stCondLst>
                                    <p:cond delay="0"/>
                                  </p:stCondLst>
                                  <p:childTnLst>
                                    <p:animClr clrSpc="hsl" dir="cw">
                                      <p:cBhvr override="childStyle">
                                        <p:cTn id="6" dur="2000" fill="hold"/>
                                        <p:tgtEl>
                                          <p:spTgt spid="99332"/>
                                        </p:tgtEl>
                                        <p:attrNameLst>
                                          <p:attrName>style.color</p:attrName>
                                        </p:attrNameLst>
                                      </p:cBhvr>
                                      <p:by>
                                        <p:hsl h="-7200000" s="0" l="0"/>
                                      </p:by>
                                    </p:animClr>
                                    <p:animClr clrSpc="hsl" dir="cw">
                                      <p:cBhvr>
                                        <p:cTn id="7" dur="2000" fill="hold"/>
                                        <p:tgtEl>
                                          <p:spTgt spid="99332"/>
                                        </p:tgtEl>
                                        <p:attrNameLst>
                                          <p:attrName>fillcolor</p:attrName>
                                        </p:attrNameLst>
                                      </p:cBhvr>
                                      <p:by>
                                        <p:hsl h="-7200000" s="0" l="0"/>
                                      </p:by>
                                    </p:animClr>
                                    <p:animClr clrSpc="hsl" dir="cw">
                                      <p:cBhvr>
                                        <p:cTn id="8" dur="2000" fill="hold"/>
                                        <p:tgtEl>
                                          <p:spTgt spid="99332"/>
                                        </p:tgtEl>
                                        <p:attrNameLst>
                                          <p:attrName>stroke.color</p:attrName>
                                        </p:attrNameLst>
                                      </p:cBhvr>
                                      <p:by>
                                        <p:hsl h="-7200000" s="0" l="0"/>
                                      </p:by>
                                    </p:animClr>
                                    <p:set>
                                      <p:cBhvr>
                                        <p:cTn id="9" dur="2000" fill="hold"/>
                                        <p:tgtEl>
                                          <p:spTgt spid="99332"/>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8308" name="Picture 4" descr="Diapositiva6"/>
          <p:cNvPicPr>
            <a:picLocks noChangeAspect="1" noChangeArrowheads="1"/>
          </p:cNvPicPr>
          <p:nvPr/>
        </p:nvPicPr>
        <p:blipFill>
          <a:blip r:embed="rId2"/>
          <a:srcRect/>
          <a:stretch>
            <a:fillRect/>
          </a:stretch>
        </p:blipFill>
        <p:spPr bwMode="auto">
          <a:xfrm>
            <a:off x="900113" y="549275"/>
            <a:ext cx="7380287" cy="5535613"/>
          </a:xfrm>
          <a:prstGeom prst="rect">
            <a:avLst/>
          </a:prstGeom>
          <a:noFill/>
          <a:ln w="38100">
            <a:solidFill>
              <a:srgbClr val="FF0000"/>
            </a:solidFill>
            <a:miter lim="800000"/>
            <a:headEnd/>
            <a:tailEnd/>
          </a:ln>
        </p:spPr>
      </p:pic>
      <p:sp>
        <p:nvSpPr>
          <p:cNvPr id="13315" name="Rectangle 5"/>
          <p:cNvSpPr>
            <a:spLocks noChangeArrowheads="1"/>
          </p:cNvSpPr>
          <p:nvPr/>
        </p:nvSpPr>
        <p:spPr bwMode="auto">
          <a:xfrm>
            <a:off x="0" y="0"/>
            <a:ext cx="9144000" cy="6858000"/>
          </a:xfrm>
          <a:prstGeom prst="rect">
            <a:avLst/>
          </a:prstGeom>
          <a:noFill/>
          <a:ln w="50800">
            <a:solidFill>
              <a:srgbClr val="FF9900"/>
            </a:solidFill>
            <a:miter lim="800000"/>
            <a:headEnd/>
            <a:tailEnd/>
          </a:ln>
        </p:spPr>
        <p:txBody>
          <a:bodyPr wrap="none" anchor="ctr"/>
          <a:lstStyle/>
          <a:p>
            <a:endParaRPr lang="es-ES"/>
          </a:p>
        </p:txBody>
      </p:sp>
    </p:spTree>
  </p:cSld>
  <p:clrMapOvr>
    <a:masterClrMapping/>
  </p:clrMapOvr>
  <p:transition spd="slow" advTm="5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mph" presetSubtype="0" repeatCount="indefinite" fill="hold" nodeType="withEffect">
                                  <p:stCondLst>
                                    <p:cond delay="0"/>
                                  </p:stCondLst>
                                  <p:childTnLst>
                                    <p:animClr clrSpc="hsl" dir="cw">
                                      <p:cBhvr override="childStyle">
                                        <p:cTn id="6" dur="2000" fill="hold"/>
                                        <p:tgtEl>
                                          <p:spTgt spid="98308"/>
                                        </p:tgtEl>
                                        <p:attrNameLst>
                                          <p:attrName>style.color</p:attrName>
                                        </p:attrNameLst>
                                      </p:cBhvr>
                                      <p:by>
                                        <p:hsl h="-7200000" s="0" l="0"/>
                                      </p:by>
                                    </p:animClr>
                                    <p:animClr clrSpc="hsl" dir="cw">
                                      <p:cBhvr>
                                        <p:cTn id="7" dur="2000" fill="hold"/>
                                        <p:tgtEl>
                                          <p:spTgt spid="98308"/>
                                        </p:tgtEl>
                                        <p:attrNameLst>
                                          <p:attrName>fillcolor</p:attrName>
                                        </p:attrNameLst>
                                      </p:cBhvr>
                                      <p:by>
                                        <p:hsl h="-7200000" s="0" l="0"/>
                                      </p:by>
                                    </p:animClr>
                                    <p:animClr clrSpc="hsl" dir="cw">
                                      <p:cBhvr>
                                        <p:cTn id="8" dur="2000" fill="hold"/>
                                        <p:tgtEl>
                                          <p:spTgt spid="98308"/>
                                        </p:tgtEl>
                                        <p:attrNameLst>
                                          <p:attrName>stroke.color</p:attrName>
                                        </p:attrNameLst>
                                      </p:cBhvr>
                                      <p:by>
                                        <p:hsl h="-7200000" s="0" l="0"/>
                                      </p:by>
                                    </p:animClr>
                                    <p:set>
                                      <p:cBhvr>
                                        <p:cTn id="9" dur="2000" fill="hold"/>
                                        <p:tgtEl>
                                          <p:spTgt spid="98308"/>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0356" name="Picture 4" descr="Diapositiva4"/>
          <p:cNvPicPr>
            <a:picLocks noChangeAspect="1" noChangeArrowheads="1"/>
          </p:cNvPicPr>
          <p:nvPr/>
        </p:nvPicPr>
        <p:blipFill>
          <a:blip r:embed="rId2"/>
          <a:srcRect/>
          <a:stretch>
            <a:fillRect/>
          </a:stretch>
        </p:blipFill>
        <p:spPr bwMode="auto">
          <a:xfrm>
            <a:off x="827088" y="549275"/>
            <a:ext cx="7596187" cy="5697538"/>
          </a:xfrm>
          <a:prstGeom prst="rect">
            <a:avLst/>
          </a:prstGeom>
          <a:noFill/>
          <a:ln w="38100">
            <a:solidFill>
              <a:srgbClr val="FF0000"/>
            </a:solidFill>
            <a:miter lim="800000"/>
            <a:headEnd/>
            <a:tailEnd/>
          </a:ln>
        </p:spPr>
      </p:pic>
      <p:sp>
        <p:nvSpPr>
          <p:cNvPr id="14339" name="Rectangle 5"/>
          <p:cNvSpPr>
            <a:spLocks noChangeArrowheads="1"/>
          </p:cNvSpPr>
          <p:nvPr/>
        </p:nvSpPr>
        <p:spPr bwMode="auto">
          <a:xfrm>
            <a:off x="0" y="0"/>
            <a:ext cx="9144000" cy="6858000"/>
          </a:xfrm>
          <a:prstGeom prst="rect">
            <a:avLst/>
          </a:prstGeom>
          <a:noFill/>
          <a:ln w="50800">
            <a:solidFill>
              <a:srgbClr val="FF9900"/>
            </a:solidFill>
            <a:miter lim="800000"/>
            <a:headEnd/>
            <a:tailEnd/>
          </a:ln>
        </p:spPr>
        <p:txBody>
          <a:bodyPr wrap="none" anchor="ctr"/>
          <a:lstStyle/>
          <a:p>
            <a:endParaRPr lang="es-ES"/>
          </a:p>
        </p:txBody>
      </p:sp>
    </p:spTree>
  </p:cSld>
  <p:clrMapOvr>
    <a:masterClrMapping/>
  </p:clrMapOvr>
  <p:transition advTm="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mph" presetSubtype="0" repeatCount="indefinite" fill="hold" nodeType="withEffect">
                                  <p:stCondLst>
                                    <p:cond delay="0"/>
                                  </p:stCondLst>
                                  <p:childTnLst>
                                    <p:animClr clrSpc="hsl" dir="cw">
                                      <p:cBhvr override="childStyle">
                                        <p:cTn id="6" dur="2000" fill="hold"/>
                                        <p:tgtEl>
                                          <p:spTgt spid="100356"/>
                                        </p:tgtEl>
                                        <p:attrNameLst>
                                          <p:attrName>style.color</p:attrName>
                                        </p:attrNameLst>
                                      </p:cBhvr>
                                      <p:by>
                                        <p:hsl h="-7200000" s="0" l="0"/>
                                      </p:by>
                                    </p:animClr>
                                    <p:animClr clrSpc="hsl" dir="cw">
                                      <p:cBhvr>
                                        <p:cTn id="7" dur="2000" fill="hold"/>
                                        <p:tgtEl>
                                          <p:spTgt spid="100356"/>
                                        </p:tgtEl>
                                        <p:attrNameLst>
                                          <p:attrName>fillcolor</p:attrName>
                                        </p:attrNameLst>
                                      </p:cBhvr>
                                      <p:by>
                                        <p:hsl h="-7200000" s="0" l="0"/>
                                      </p:by>
                                    </p:animClr>
                                    <p:animClr clrSpc="hsl" dir="cw">
                                      <p:cBhvr>
                                        <p:cTn id="8" dur="2000" fill="hold"/>
                                        <p:tgtEl>
                                          <p:spTgt spid="100356"/>
                                        </p:tgtEl>
                                        <p:attrNameLst>
                                          <p:attrName>stroke.color</p:attrName>
                                        </p:attrNameLst>
                                      </p:cBhvr>
                                      <p:by>
                                        <p:hsl h="-7200000" s="0" l="0"/>
                                      </p:by>
                                    </p:animClr>
                                    <p:set>
                                      <p:cBhvr>
                                        <p:cTn id="9" dur="2000" fill="hold"/>
                                        <p:tgtEl>
                                          <p:spTgt spid="100356"/>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5" descr="portada_aladin"/>
          <p:cNvPicPr>
            <a:picLocks noChangeAspect="1" noChangeArrowheads="1"/>
          </p:cNvPicPr>
          <p:nvPr/>
        </p:nvPicPr>
        <p:blipFill>
          <a:blip r:embed="rId2"/>
          <a:srcRect/>
          <a:stretch>
            <a:fillRect/>
          </a:stretch>
        </p:blipFill>
        <p:spPr bwMode="auto">
          <a:xfrm>
            <a:off x="5724525" y="217488"/>
            <a:ext cx="2878138" cy="2008187"/>
          </a:xfrm>
          <a:prstGeom prst="rect">
            <a:avLst/>
          </a:prstGeom>
          <a:noFill/>
          <a:ln w="38100">
            <a:solidFill>
              <a:srgbClr val="000000"/>
            </a:solidFill>
            <a:miter lim="800000"/>
            <a:headEnd/>
            <a:tailEnd/>
          </a:ln>
        </p:spPr>
      </p:pic>
      <p:pic>
        <p:nvPicPr>
          <p:cNvPr id="15363" name="Picture 6" descr="glitterimagesdisney14"/>
          <p:cNvPicPr>
            <a:picLocks noChangeAspect="1" noChangeArrowheads="1" noCrop="1"/>
          </p:cNvPicPr>
          <p:nvPr/>
        </p:nvPicPr>
        <p:blipFill>
          <a:blip r:embed="rId3"/>
          <a:srcRect/>
          <a:stretch>
            <a:fillRect/>
          </a:stretch>
        </p:blipFill>
        <p:spPr bwMode="auto">
          <a:xfrm>
            <a:off x="6588125" y="2349500"/>
            <a:ext cx="1844675" cy="4184650"/>
          </a:xfrm>
          <a:prstGeom prst="rect">
            <a:avLst/>
          </a:prstGeom>
          <a:noFill/>
          <a:ln w="9525">
            <a:noFill/>
            <a:miter lim="800000"/>
            <a:headEnd/>
            <a:tailEnd/>
          </a:ln>
        </p:spPr>
      </p:pic>
      <p:pic>
        <p:nvPicPr>
          <p:cNvPr id="15364" name="Picture 7" descr="aladin"/>
          <p:cNvPicPr>
            <a:picLocks noChangeAspect="1" noChangeArrowheads="1"/>
          </p:cNvPicPr>
          <p:nvPr/>
        </p:nvPicPr>
        <p:blipFill>
          <a:blip r:embed="rId4"/>
          <a:srcRect/>
          <a:stretch>
            <a:fillRect/>
          </a:stretch>
        </p:blipFill>
        <p:spPr bwMode="auto">
          <a:xfrm>
            <a:off x="250825" y="217488"/>
            <a:ext cx="4826000" cy="3582987"/>
          </a:xfrm>
          <a:prstGeom prst="rect">
            <a:avLst/>
          </a:prstGeom>
          <a:noFill/>
          <a:ln w="38100">
            <a:solidFill>
              <a:srgbClr val="000000"/>
            </a:solidFill>
            <a:miter lim="800000"/>
            <a:headEnd/>
            <a:tailEnd/>
          </a:ln>
        </p:spPr>
      </p:pic>
      <p:pic>
        <p:nvPicPr>
          <p:cNvPr id="15365" name="Picture 8" descr="aladin_GRAN"/>
          <p:cNvPicPr>
            <a:picLocks noChangeAspect="1" noChangeArrowheads="1"/>
          </p:cNvPicPr>
          <p:nvPr/>
        </p:nvPicPr>
        <p:blipFill>
          <a:blip r:embed="rId5"/>
          <a:srcRect/>
          <a:stretch>
            <a:fillRect/>
          </a:stretch>
        </p:blipFill>
        <p:spPr bwMode="auto">
          <a:xfrm>
            <a:off x="468313" y="3933825"/>
            <a:ext cx="2387600" cy="2692400"/>
          </a:xfrm>
          <a:prstGeom prst="rect">
            <a:avLst/>
          </a:prstGeom>
          <a:noFill/>
          <a:ln w="38100">
            <a:solidFill>
              <a:srgbClr val="000000"/>
            </a:solidFill>
            <a:miter lim="800000"/>
            <a:headEnd/>
            <a:tailEnd/>
          </a:ln>
        </p:spPr>
      </p:pic>
      <p:pic>
        <p:nvPicPr>
          <p:cNvPr id="15366" name="Picture 9" descr="Aladin-pelicula-parte-4"/>
          <p:cNvPicPr>
            <a:picLocks noChangeAspect="1" noChangeArrowheads="1"/>
          </p:cNvPicPr>
          <p:nvPr/>
        </p:nvPicPr>
        <p:blipFill>
          <a:blip r:embed="rId6"/>
          <a:srcRect/>
          <a:stretch>
            <a:fillRect/>
          </a:stretch>
        </p:blipFill>
        <p:spPr bwMode="auto">
          <a:xfrm>
            <a:off x="3276600" y="4394200"/>
            <a:ext cx="2466975" cy="1847850"/>
          </a:xfrm>
          <a:prstGeom prst="rect">
            <a:avLst/>
          </a:prstGeom>
          <a:noFill/>
          <a:ln w="38100">
            <a:solidFill>
              <a:srgbClr val="000000"/>
            </a:solidFill>
            <a:miter lim="800000"/>
            <a:headEnd/>
            <a:tailEnd/>
          </a:ln>
        </p:spPr>
      </p:pic>
      <p:sp>
        <p:nvSpPr>
          <p:cNvPr id="15367" name="Rectangle 10"/>
          <p:cNvSpPr>
            <a:spLocks noChangeArrowheads="1"/>
          </p:cNvSpPr>
          <p:nvPr/>
        </p:nvSpPr>
        <p:spPr bwMode="auto">
          <a:xfrm>
            <a:off x="0" y="0"/>
            <a:ext cx="9144000" cy="6858000"/>
          </a:xfrm>
          <a:prstGeom prst="rect">
            <a:avLst/>
          </a:prstGeom>
          <a:noFill/>
          <a:ln w="50800">
            <a:solidFill>
              <a:srgbClr val="FF9900"/>
            </a:solidFill>
            <a:miter lim="800000"/>
            <a:headEnd/>
            <a:tailEnd/>
          </a:ln>
        </p:spPr>
        <p:txBody>
          <a:bodyPr wrap="none" anchor="ctr"/>
          <a:lstStyle/>
          <a:p>
            <a:endParaRPr lang="es-ES"/>
          </a:p>
        </p:txBody>
      </p:sp>
    </p:spTree>
  </p:cSld>
  <p:clrMapOvr>
    <a:masterClrMapping/>
  </p:clrMapOvr>
  <p:transition spd="slow" advTm="5000">
    <p:split orient="vert"/>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6260" name="Picture 4" descr="Diapositiva8"/>
          <p:cNvPicPr>
            <a:picLocks noChangeAspect="1" noChangeArrowheads="1"/>
          </p:cNvPicPr>
          <p:nvPr/>
        </p:nvPicPr>
        <p:blipFill>
          <a:blip r:embed="rId2"/>
          <a:srcRect/>
          <a:stretch>
            <a:fillRect/>
          </a:stretch>
        </p:blipFill>
        <p:spPr bwMode="auto">
          <a:xfrm>
            <a:off x="684213" y="549275"/>
            <a:ext cx="7848600" cy="5886450"/>
          </a:xfrm>
          <a:prstGeom prst="rect">
            <a:avLst/>
          </a:prstGeom>
          <a:noFill/>
          <a:ln w="38100">
            <a:solidFill>
              <a:srgbClr val="FF0000"/>
            </a:solidFill>
            <a:miter lim="800000"/>
            <a:headEnd/>
            <a:tailEnd/>
          </a:ln>
        </p:spPr>
      </p:pic>
      <p:sp>
        <p:nvSpPr>
          <p:cNvPr id="16387" name="Rectangle 5"/>
          <p:cNvSpPr>
            <a:spLocks noChangeArrowheads="1"/>
          </p:cNvSpPr>
          <p:nvPr/>
        </p:nvSpPr>
        <p:spPr bwMode="auto">
          <a:xfrm>
            <a:off x="0" y="0"/>
            <a:ext cx="9144000" cy="6858000"/>
          </a:xfrm>
          <a:prstGeom prst="rect">
            <a:avLst/>
          </a:prstGeom>
          <a:noFill/>
          <a:ln w="50800">
            <a:solidFill>
              <a:srgbClr val="FF9900"/>
            </a:solidFill>
            <a:miter lim="800000"/>
            <a:headEnd/>
            <a:tailEnd/>
          </a:ln>
        </p:spPr>
        <p:txBody>
          <a:bodyPr wrap="none" anchor="ctr"/>
          <a:lstStyle/>
          <a:p>
            <a:endParaRPr lang="es-ES"/>
          </a:p>
        </p:txBody>
      </p:sp>
    </p:spTree>
  </p:cSld>
  <p:clrMapOvr>
    <a:masterClrMapping/>
  </p:clrMapOvr>
  <p:transition advTm="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mph" presetSubtype="0" repeatCount="indefinite" fill="hold" nodeType="withEffect">
                                  <p:stCondLst>
                                    <p:cond delay="0"/>
                                  </p:stCondLst>
                                  <p:childTnLst>
                                    <p:animClr clrSpc="hsl" dir="cw">
                                      <p:cBhvr override="childStyle">
                                        <p:cTn id="6" dur="2000" fill="hold"/>
                                        <p:tgtEl>
                                          <p:spTgt spid="96260"/>
                                        </p:tgtEl>
                                        <p:attrNameLst>
                                          <p:attrName>style.color</p:attrName>
                                        </p:attrNameLst>
                                      </p:cBhvr>
                                      <p:by>
                                        <p:hsl h="-7200000" s="0" l="0"/>
                                      </p:by>
                                    </p:animClr>
                                    <p:animClr clrSpc="hsl" dir="cw">
                                      <p:cBhvr>
                                        <p:cTn id="7" dur="2000" fill="hold"/>
                                        <p:tgtEl>
                                          <p:spTgt spid="96260"/>
                                        </p:tgtEl>
                                        <p:attrNameLst>
                                          <p:attrName>fillcolor</p:attrName>
                                        </p:attrNameLst>
                                      </p:cBhvr>
                                      <p:by>
                                        <p:hsl h="-7200000" s="0" l="0"/>
                                      </p:by>
                                    </p:animClr>
                                    <p:animClr clrSpc="hsl" dir="cw">
                                      <p:cBhvr>
                                        <p:cTn id="8" dur="2000" fill="hold"/>
                                        <p:tgtEl>
                                          <p:spTgt spid="96260"/>
                                        </p:tgtEl>
                                        <p:attrNameLst>
                                          <p:attrName>stroke.color</p:attrName>
                                        </p:attrNameLst>
                                      </p:cBhvr>
                                      <p:by>
                                        <p:hsl h="-7200000" s="0" l="0"/>
                                      </p:by>
                                    </p:animClr>
                                    <p:set>
                                      <p:cBhvr>
                                        <p:cTn id="9" dur="2000" fill="hold"/>
                                        <p:tgtEl>
                                          <p:spTgt spid="96260"/>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5236" name="Picture 4" descr="Diapositiva9"/>
          <p:cNvPicPr>
            <a:picLocks noChangeAspect="1" noChangeArrowheads="1"/>
          </p:cNvPicPr>
          <p:nvPr/>
        </p:nvPicPr>
        <p:blipFill>
          <a:blip r:embed="rId2"/>
          <a:srcRect/>
          <a:stretch>
            <a:fillRect/>
          </a:stretch>
        </p:blipFill>
        <p:spPr bwMode="auto">
          <a:xfrm>
            <a:off x="539750" y="404813"/>
            <a:ext cx="8027988" cy="6021387"/>
          </a:xfrm>
          <a:prstGeom prst="rect">
            <a:avLst/>
          </a:prstGeom>
          <a:noFill/>
          <a:ln w="38100">
            <a:solidFill>
              <a:srgbClr val="FF0000"/>
            </a:solidFill>
            <a:miter lim="800000"/>
            <a:headEnd/>
            <a:tailEnd/>
          </a:ln>
        </p:spPr>
      </p:pic>
      <p:sp>
        <p:nvSpPr>
          <p:cNvPr id="17411" name="Rectangle 5"/>
          <p:cNvSpPr>
            <a:spLocks noChangeArrowheads="1"/>
          </p:cNvSpPr>
          <p:nvPr/>
        </p:nvSpPr>
        <p:spPr bwMode="auto">
          <a:xfrm>
            <a:off x="0" y="0"/>
            <a:ext cx="9144000" cy="6858000"/>
          </a:xfrm>
          <a:prstGeom prst="rect">
            <a:avLst/>
          </a:prstGeom>
          <a:noFill/>
          <a:ln w="50800">
            <a:solidFill>
              <a:srgbClr val="FF9900"/>
            </a:solidFill>
            <a:miter lim="800000"/>
            <a:headEnd/>
            <a:tailEnd/>
          </a:ln>
        </p:spPr>
        <p:txBody>
          <a:bodyPr wrap="none" anchor="ctr"/>
          <a:lstStyle/>
          <a:p>
            <a:endParaRPr lang="es-ES"/>
          </a:p>
        </p:txBody>
      </p:sp>
    </p:spTree>
  </p:cSld>
  <p:clrMapOvr>
    <a:masterClrMapping/>
  </p:clrMapOvr>
  <p:transition spd="slow" advTm="5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mph" presetSubtype="0" repeatCount="indefinite" fill="hold" nodeType="withEffect">
                                  <p:stCondLst>
                                    <p:cond delay="0"/>
                                  </p:stCondLst>
                                  <p:childTnLst>
                                    <p:animClr clrSpc="hsl" dir="cw">
                                      <p:cBhvr override="childStyle">
                                        <p:cTn id="6" dur="2000" fill="hold"/>
                                        <p:tgtEl>
                                          <p:spTgt spid="95236"/>
                                        </p:tgtEl>
                                        <p:attrNameLst>
                                          <p:attrName>style.color</p:attrName>
                                        </p:attrNameLst>
                                      </p:cBhvr>
                                      <p:by>
                                        <p:hsl h="-7200000" s="0" l="0"/>
                                      </p:by>
                                    </p:animClr>
                                    <p:animClr clrSpc="hsl" dir="cw">
                                      <p:cBhvr>
                                        <p:cTn id="7" dur="2000" fill="hold"/>
                                        <p:tgtEl>
                                          <p:spTgt spid="95236"/>
                                        </p:tgtEl>
                                        <p:attrNameLst>
                                          <p:attrName>fillcolor</p:attrName>
                                        </p:attrNameLst>
                                      </p:cBhvr>
                                      <p:by>
                                        <p:hsl h="-7200000" s="0" l="0"/>
                                      </p:by>
                                    </p:animClr>
                                    <p:animClr clrSpc="hsl" dir="cw">
                                      <p:cBhvr>
                                        <p:cTn id="8" dur="2000" fill="hold"/>
                                        <p:tgtEl>
                                          <p:spTgt spid="95236"/>
                                        </p:tgtEl>
                                        <p:attrNameLst>
                                          <p:attrName>stroke.color</p:attrName>
                                        </p:attrNameLst>
                                      </p:cBhvr>
                                      <p:by>
                                        <p:hsl h="-7200000" s="0" l="0"/>
                                      </p:by>
                                    </p:animClr>
                                    <p:set>
                                      <p:cBhvr>
                                        <p:cTn id="9" dur="2000" fill="hold"/>
                                        <p:tgtEl>
                                          <p:spTgt spid="95236"/>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4212" name="Picture 4" descr="Diapositiva10"/>
          <p:cNvPicPr>
            <a:picLocks noChangeAspect="1" noChangeArrowheads="1"/>
          </p:cNvPicPr>
          <p:nvPr/>
        </p:nvPicPr>
        <p:blipFill>
          <a:blip r:embed="rId2"/>
          <a:srcRect/>
          <a:stretch>
            <a:fillRect/>
          </a:stretch>
        </p:blipFill>
        <p:spPr bwMode="auto">
          <a:xfrm>
            <a:off x="468313" y="333375"/>
            <a:ext cx="8172450" cy="6129338"/>
          </a:xfrm>
          <a:prstGeom prst="rect">
            <a:avLst/>
          </a:prstGeom>
          <a:noFill/>
          <a:ln w="38100">
            <a:solidFill>
              <a:srgbClr val="FF0000"/>
            </a:solidFill>
            <a:miter lim="800000"/>
            <a:headEnd/>
            <a:tailEnd/>
          </a:ln>
        </p:spPr>
      </p:pic>
      <p:sp>
        <p:nvSpPr>
          <p:cNvPr id="18435" name="Rectangle 5"/>
          <p:cNvSpPr>
            <a:spLocks noChangeArrowheads="1"/>
          </p:cNvSpPr>
          <p:nvPr/>
        </p:nvSpPr>
        <p:spPr bwMode="auto">
          <a:xfrm>
            <a:off x="0" y="0"/>
            <a:ext cx="9144000" cy="6858000"/>
          </a:xfrm>
          <a:prstGeom prst="rect">
            <a:avLst/>
          </a:prstGeom>
          <a:noFill/>
          <a:ln w="50800">
            <a:solidFill>
              <a:srgbClr val="FF9900"/>
            </a:solidFill>
            <a:miter lim="800000"/>
            <a:headEnd/>
            <a:tailEnd/>
          </a:ln>
        </p:spPr>
        <p:txBody>
          <a:bodyPr wrap="none" anchor="ctr"/>
          <a:lstStyle/>
          <a:p>
            <a:endParaRPr lang="es-ES"/>
          </a:p>
        </p:txBody>
      </p:sp>
    </p:spTree>
  </p:cSld>
  <p:clrMapOvr>
    <a:masterClrMapping/>
  </p:clrMapOvr>
  <p:transition advTm="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mph" presetSubtype="0" repeatCount="indefinite" fill="hold" nodeType="withEffect">
                                  <p:stCondLst>
                                    <p:cond delay="0"/>
                                  </p:stCondLst>
                                  <p:childTnLst>
                                    <p:animClr clrSpc="hsl" dir="cw">
                                      <p:cBhvr override="childStyle">
                                        <p:cTn id="6" dur="2000" fill="hold"/>
                                        <p:tgtEl>
                                          <p:spTgt spid="94212"/>
                                        </p:tgtEl>
                                        <p:attrNameLst>
                                          <p:attrName>style.color</p:attrName>
                                        </p:attrNameLst>
                                      </p:cBhvr>
                                      <p:by>
                                        <p:hsl h="-7200000" s="0" l="0"/>
                                      </p:by>
                                    </p:animClr>
                                    <p:animClr clrSpc="hsl" dir="cw">
                                      <p:cBhvr>
                                        <p:cTn id="7" dur="2000" fill="hold"/>
                                        <p:tgtEl>
                                          <p:spTgt spid="94212"/>
                                        </p:tgtEl>
                                        <p:attrNameLst>
                                          <p:attrName>fillcolor</p:attrName>
                                        </p:attrNameLst>
                                      </p:cBhvr>
                                      <p:by>
                                        <p:hsl h="-7200000" s="0" l="0"/>
                                      </p:by>
                                    </p:animClr>
                                    <p:animClr clrSpc="hsl" dir="cw">
                                      <p:cBhvr>
                                        <p:cTn id="8" dur="2000" fill="hold"/>
                                        <p:tgtEl>
                                          <p:spTgt spid="94212"/>
                                        </p:tgtEl>
                                        <p:attrNameLst>
                                          <p:attrName>stroke.color</p:attrName>
                                        </p:attrNameLst>
                                      </p:cBhvr>
                                      <p:by>
                                        <p:hsl h="-7200000" s="0" l="0"/>
                                      </p:by>
                                    </p:animClr>
                                    <p:set>
                                      <p:cBhvr>
                                        <p:cTn id="9" dur="2000" fill="hold"/>
                                        <p:tgtEl>
                                          <p:spTgt spid="94212"/>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3188" name="Picture 4" descr="Diapositiva11"/>
          <p:cNvPicPr>
            <a:picLocks noChangeAspect="1" noChangeArrowheads="1"/>
          </p:cNvPicPr>
          <p:nvPr/>
        </p:nvPicPr>
        <p:blipFill>
          <a:blip r:embed="rId2"/>
          <a:srcRect/>
          <a:stretch>
            <a:fillRect/>
          </a:stretch>
        </p:blipFill>
        <p:spPr bwMode="auto">
          <a:xfrm>
            <a:off x="755650" y="476250"/>
            <a:ext cx="7667625" cy="5751513"/>
          </a:xfrm>
          <a:prstGeom prst="rect">
            <a:avLst/>
          </a:prstGeom>
          <a:noFill/>
          <a:ln w="38100">
            <a:solidFill>
              <a:srgbClr val="FF0000"/>
            </a:solidFill>
            <a:miter lim="800000"/>
            <a:headEnd/>
            <a:tailEnd/>
          </a:ln>
        </p:spPr>
      </p:pic>
      <p:sp>
        <p:nvSpPr>
          <p:cNvPr id="19459" name="Rectangle 5"/>
          <p:cNvSpPr>
            <a:spLocks noChangeArrowheads="1"/>
          </p:cNvSpPr>
          <p:nvPr/>
        </p:nvSpPr>
        <p:spPr bwMode="auto">
          <a:xfrm>
            <a:off x="0" y="0"/>
            <a:ext cx="9144000" cy="6858000"/>
          </a:xfrm>
          <a:prstGeom prst="rect">
            <a:avLst/>
          </a:prstGeom>
          <a:noFill/>
          <a:ln w="50800">
            <a:solidFill>
              <a:srgbClr val="FF9900"/>
            </a:solidFill>
            <a:miter lim="800000"/>
            <a:headEnd/>
            <a:tailEnd/>
          </a:ln>
        </p:spPr>
        <p:txBody>
          <a:bodyPr wrap="none" anchor="ctr"/>
          <a:lstStyle/>
          <a:p>
            <a:endParaRPr lang="es-ES"/>
          </a:p>
        </p:txBody>
      </p:sp>
    </p:spTree>
  </p:cSld>
  <p:clrMapOvr>
    <a:masterClrMapping/>
  </p:clrMapOvr>
  <p:transition spd="slow" advTm="5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mph" presetSubtype="0" repeatCount="indefinite" fill="hold" nodeType="withEffect">
                                  <p:stCondLst>
                                    <p:cond delay="0"/>
                                  </p:stCondLst>
                                  <p:childTnLst>
                                    <p:animClr clrSpc="hsl" dir="cw">
                                      <p:cBhvr override="childStyle">
                                        <p:cTn id="6" dur="2000" fill="hold"/>
                                        <p:tgtEl>
                                          <p:spTgt spid="93188"/>
                                        </p:tgtEl>
                                        <p:attrNameLst>
                                          <p:attrName>style.color</p:attrName>
                                        </p:attrNameLst>
                                      </p:cBhvr>
                                      <p:by>
                                        <p:hsl h="-7200000" s="0" l="0"/>
                                      </p:by>
                                    </p:animClr>
                                    <p:animClr clrSpc="hsl" dir="cw">
                                      <p:cBhvr>
                                        <p:cTn id="7" dur="2000" fill="hold"/>
                                        <p:tgtEl>
                                          <p:spTgt spid="93188"/>
                                        </p:tgtEl>
                                        <p:attrNameLst>
                                          <p:attrName>fillcolor</p:attrName>
                                        </p:attrNameLst>
                                      </p:cBhvr>
                                      <p:by>
                                        <p:hsl h="-7200000" s="0" l="0"/>
                                      </p:by>
                                    </p:animClr>
                                    <p:animClr clrSpc="hsl" dir="cw">
                                      <p:cBhvr>
                                        <p:cTn id="8" dur="2000" fill="hold"/>
                                        <p:tgtEl>
                                          <p:spTgt spid="93188"/>
                                        </p:tgtEl>
                                        <p:attrNameLst>
                                          <p:attrName>stroke.color</p:attrName>
                                        </p:attrNameLst>
                                      </p:cBhvr>
                                      <p:by>
                                        <p:hsl h="-7200000" s="0" l="0"/>
                                      </p:by>
                                    </p:animClr>
                                    <p:set>
                                      <p:cBhvr>
                                        <p:cTn id="9" dur="2000" fill="hold"/>
                                        <p:tgtEl>
                                          <p:spTgt spid="93188"/>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1140" name="Picture 4" descr="Diapositiva13"/>
          <p:cNvPicPr>
            <a:picLocks noChangeAspect="1" noChangeArrowheads="1"/>
          </p:cNvPicPr>
          <p:nvPr/>
        </p:nvPicPr>
        <p:blipFill>
          <a:blip r:embed="rId2"/>
          <a:srcRect/>
          <a:stretch>
            <a:fillRect/>
          </a:stretch>
        </p:blipFill>
        <p:spPr bwMode="auto">
          <a:xfrm>
            <a:off x="827088" y="476250"/>
            <a:ext cx="7740650" cy="5805488"/>
          </a:xfrm>
          <a:prstGeom prst="rect">
            <a:avLst/>
          </a:prstGeom>
          <a:noFill/>
          <a:ln w="38100">
            <a:solidFill>
              <a:srgbClr val="FF0000"/>
            </a:solidFill>
            <a:miter lim="800000"/>
            <a:headEnd/>
            <a:tailEnd/>
          </a:ln>
        </p:spPr>
      </p:pic>
      <p:sp>
        <p:nvSpPr>
          <p:cNvPr id="20483" name="Rectangle 5"/>
          <p:cNvSpPr>
            <a:spLocks noChangeArrowheads="1"/>
          </p:cNvSpPr>
          <p:nvPr/>
        </p:nvSpPr>
        <p:spPr bwMode="auto">
          <a:xfrm>
            <a:off x="0" y="0"/>
            <a:ext cx="9144000" cy="6858000"/>
          </a:xfrm>
          <a:prstGeom prst="rect">
            <a:avLst/>
          </a:prstGeom>
          <a:noFill/>
          <a:ln w="50800">
            <a:solidFill>
              <a:srgbClr val="FF9900"/>
            </a:solidFill>
            <a:miter lim="800000"/>
            <a:headEnd/>
            <a:tailEnd/>
          </a:ln>
        </p:spPr>
        <p:txBody>
          <a:bodyPr wrap="none" anchor="ctr"/>
          <a:lstStyle/>
          <a:p>
            <a:endParaRPr lang="es-ES"/>
          </a:p>
        </p:txBody>
      </p:sp>
    </p:spTree>
  </p:cSld>
  <p:clrMapOvr>
    <a:masterClrMapping/>
  </p:clrMapOvr>
  <p:transition advTm="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mph" presetSubtype="0" repeatCount="indefinite" fill="hold" nodeType="withEffect">
                                  <p:stCondLst>
                                    <p:cond delay="0"/>
                                  </p:stCondLst>
                                  <p:childTnLst>
                                    <p:animClr clrSpc="hsl" dir="cw">
                                      <p:cBhvr override="childStyle">
                                        <p:cTn id="6" dur="2000" fill="hold"/>
                                        <p:tgtEl>
                                          <p:spTgt spid="91140"/>
                                        </p:tgtEl>
                                        <p:attrNameLst>
                                          <p:attrName>style.color</p:attrName>
                                        </p:attrNameLst>
                                      </p:cBhvr>
                                      <p:by>
                                        <p:hsl h="-7200000" s="0" l="0"/>
                                      </p:by>
                                    </p:animClr>
                                    <p:animClr clrSpc="hsl" dir="cw">
                                      <p:cBhvr>
                                        <p:cTn id="7" dur="2000" fill="hold"/>
                                        <p:tgtEl>
                                          <p:spTgt spid="91140"/>
                                        </p:tgtEl>
                                        <p:attrNameLst>
                                          <p:attrName>fillcolor</p:attrName>
                                        </p:attrNameLst>
                                      </p:cBhvr>
                                      <p:by>
                                        <p:hsl h="-7200000" s="0" l="0"/>
                                      </p:by>
                                    </p:animClr>
                                    <p:animClr clrSpc="hsl" dir="cw">
                                      <p:cBhvr>
                                        <p:cTn id="8" dur="2000" fill="hold"/>
                                        <p:tgtEl>
                                          <p:spTgt spid="91140"/>
                                        </p:tgtEl>
                                        <p:attrNameLst>
                                          <p:attrName>stroke.color</p:attrName>
                                        </p:attrNameLst>
                                      </p:cBhvr>
                                      <p:by>
                                        <p:hsl h="-7200000" s="0" l="0"/>
                                      </p:by>
                                    </p:animClr>
                                    <p:set>
                                      <p:cBhvr>
                                        <p:cTn id="9" dur="2000" fill="hold"/>
                                        <p:tgtEl>
                                          <p:spTgt spid="91140"/>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9092" name="Picture 4" descr="Diapositiva15"/>
          <p:cNvPicPr>
            <a:picLocks noChangeAspect="1" noChangeArrowheads="1"/>
          </p:cNvPicPr>
          <p:nvPr/>
        </p:nvPicPr>
        <p:blipFill>
          <a:blip r:embed="rId2"/>
          <a:srcRect/>
          <a:stretch>
            <a:fillRect/>
          </a:stretch>
        </p:blipFill>
        <p:spPr bwMode="auto">
          <a:xfrm>
            <a:off x="827088" y="549275"/>
            <a:ext cx="7488237" cy="5616575"/>
          </a:xfrm>
          <a:prstGeom prst="rect">
            <a:avLst/>
          </a:prstGeom>
          <a:noFill/>
          <a:ln w="38100">
            <a:solidFill>
              <a:srgbClr val="FF0000"/>
            </a:solidFill>
            <a:miter lim="800000"/>
            <a:headEnd/>
            <a:tailEnd/>
          </a:ln>
        </p:spPr>
      </p:pic>
      <p:sp>
        <p:nvSpPr>
          <p:cNvPr id="21507" name="Rectangle 5"/>
          <p:cNvSpPr>
            <a:spLocks noChangeArrowheads="1"/>
          </p:cNvSpPr>
          <p:nvPr/>
        </p:nvSpPr>
        <p:spPr bwMode="auto">
          <a:xfrm>
            <a:off x="0" y="0"/>
            <a:ext cx="9144000" cy="6858000"/>
          </a:xfrm>
          <a:prstGeom prst="rect">
            <a:avLst/>
          </a:prstGeom>
          <a:noFill/>
          <a:ln w="50800">
            <a:solidFill>
              <a:srgbClr val="FF9900"/>
            </a:solidFill>
            <a:miter lim="800000"/>
            <a:headEnd/>
            <a:tailEnd/>
          </a:ln>
        </p:spPr>
        <p:txBody>
          <a:bodyPr wrap="none" anchor="ctr"/>
          <a:lstStyle/>
          <a:p>
            <a:endParaRPr lang="es-ES"/>
          </a:p>
        </p:txBody>
      </p:sp>
    </p:spTree>
  </p:cSld>
  <p:clrMapOvr>
    <a:masterClrMapping/>
  </p:clrMapOvr>
  <p:transition advTm="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mph" presetSubtype="0" repeatCount="indefinite" fill="hold" nodeType="withEffect">
                                  <p:stCondLst>
                                    <p:cond delay="0"/>
                                  </p:stCondLst>
                                  <p:childTnLst>
                                    <p:animClr clrSpc="hsl" dir="cw">
                                      <p:cBhvr override="childStyle">
                                        <p:cTn id="6" dur="2000" fill="hold"/>
                                        <p:tgtEl>
                                          <p:spTgt spid="89092"/>
                                        </p:tgtEl>
                                        <p:attrNameLst>
                                          <p:attrName>style.color</p:attrName>
                                        </p:attrNameLst>
                                      </p:cBhvr>
                                      <p:by>
                                        <p:hsl h="-7200000" s="0" l="0"/>
                                      </p:by>
                                    </p:animClr>
                                    <p:animClr clrSpc="hsl" dir="cw">
                                      <p:cBhvr>
                                        <p:cTn id="7" dur="2000" fill="hold"/>
                                        <p:tgtEl>
                                          <p:spTgt spid="89092"/>
                                        </p:tgtEl>
                                        <p:attrNameLst>
                                          <p:attrName>fillcolor</p:attrName>
                                        </p:attrNameLst>
                                      </p:cBhvr>
                                      <p:by>
                                        <p:hsl h="-7200000" s="0" l="0"/>
                                      </p:by>
                                    </p:animClr>
                                    <p:animClr clrSpc="hsl" dir="cw">
                                      <p:cBhvr>
                                        <p:cTn id="8" dur="2000" fill="hold"/>
                                        <p:tgtEl>
                                          <p:spTgt spid="89092"/>
                                        </p:tgtEl>
                                        <p:attrNameLst>
                                          <p:attrName>stroke.color</p:attrName>
                                        </p:attrNameLst>
                                      </p:cBhvr>
                                      <p:by>
                                        <p:hsl h="-7200000" s="0" l="0"/>
                                      </p:by>
                                    </p:animClr>
                                    <p:set>
                                      <p:cBhvr>
                                        <p:cTn id="9" dur="2000" fill="hold"/>
                                        <p:tgtEl>
                                          <p:spTgt spid="89092"/>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4" descr="Aladdin-6289-E1"/>
          <p:cNvPicPr>
            <a:picLocks noChangeAspect="1" noChangeArrowheads="1"/>
          </p:cNvPicPr>
          <p:nvPr/>
        </p:nvPicPr>
        <p:blipFill>
          <a:blip r:embed="rId2"/>
          <a:srcRect/>
          <a:stretch>
            <a:fillRect/>
          </a:stretch>
        </p:blipFill>
        <p:spPr bwMode="auto">
          <a:xfrm>
            <a:off x="323850" y="188913"/>
            <a:ext cx="2857500" cy="1704975"/>
          </a:xfrm>
          <a:prstGeom prst="rect">
            <a:avLst/>
          </a:prstGeom>
          <a:noFill/>
          <a:ln w="38100">
            <a:solidFill>
              <a:srgbClr val="000000"/>
            </a:solidFill>
            <a:miter lim="800000"/>
            <a:headEnd/>
            <a:tailEnd/>
          </a:ln>
        </p:spPr>
      </p:pic>
      <p:pic>
        <p:nvPicPr>
          <p:cNvPr id="22531" name="Picture 5" descr="aladdinbbbbbbbbbb"/>
          <p:cNvPicPr>
            <a:picLocks noChangeAspect="1" noChangeArrowheads="1"/>
          </p:cNvPicPr>
          <p:nvPr/>
        </p:nvPicPr>
        <p:blipFill>
          <a:blip r:embed="rId3"/>
          <a:srcRect/>
          <a:stretch>
            <a:fillRect/>
          </a:stretch>
        </p:blipFill>
        <p:spPr bwMode="auto">
          <a:xfrm>
            <a:off x="5867400" y="188913"/>
            <a:ext cx="3022600" cy="1993900"/>
          </a:xfrm>
          <a:prstGeom prst="rect">
            <a:avLst/>
          </a:prstGeom>
          <a:noFill/>
          <a:ln w="38100">
            <a:solidFill>
              <a:srgbClr val="000000"/>
            </a:solidFill>
            <a:miter lim="800000"/>
            <a:headEnd/>
            <a:tailEnd/>
          </a:ln>
        </p:spPr>
      </p:pic>
      <p:pic>
        <p:nvPicPr>
          <p:cNvPr id="22532" name="Picture 6" descr="aladdin_jasmine_carpet"/>
          <p:cNvPicPr>
            <a:picLocks noChangeAspect="1" noChangeArrowheads="1"/>
          </p:cNvPicPr>
          <p:nvPr/>
        </p:nvPicPr>
        <p:blipFill>
          <a:blip r:embed="rId4"/>
          <a:srcRect/>
          <a:stretch>
            <a:fillRect/>
          </a:stretch>
        </p:blipFill>
        <p:spPr bwMode="auto">
          <a:xfrm>
            <a:off x="2700338" y="2060575"/>
            <a:ext cx="3067050" cy="1931988"/>
          </a:xfrm>
          <a:prstGeom prst="rect">
            <a:avLst/>
          </a:prstGeom>
          <a:noFill/>
          <a:ln w="38100">
            <a:solidFill>
              <a:srgbClr val="000000"/>
            </a:solidFill>
            <a:miter lim="800000"/>
            <a:headEnd/>
            <a:tailEnd/>
          </a:ln>
        </p:spPr>
      </p:pic>
      <p:pic>
        <p:nvPicPr>
          <p:cNvPr id="22533" name="Picture 7" descr="agrabah"/>
          <p:cNvPicPr>
            <a:picLocks noChangeAspect="1" noChangeArrowheads="1"/>
          </p:cNvPicPr>
          <p:nvPr/>
        </p:nvPicPr>
        <p:blipFill>
          <a:blip r:embed="rId5"/>
          <a:srcRect/>
          <a:stretch>
            <a:fillRect/>
          </a:stretch>
        </p:blipFill>
        <p:spPr bwMode="auto">
          <a:xfrm>
            <a:off x="4859338" y="4149725"/>
            <a:ext cx="4057650" cy="2449513"/>
          </a:xfrm>
          <a:prstGeom prst="rect">
            <a:avLst/>
          </a:prstGeom>
          <a:noFill/>
          <a:ln w="38100">
            <a:solidFill>
              <a:srgbClr val="000000"/>
            </a:solidFill>
            <a:miter lim="800000"/>
            <a:headEnd/>
            <a:tailEnd/>
          </a:ln>
        </p:spPr>
      </p:pic>
      <p:pic>
        <p:nvPicPr>
          <p:cNvPr id="22534" name="Picture 8" descr="18892618_jpg-r_640_600-b_1_D6D6D6-f_jpg-q_x-xxyxx"/>
          <p:cNvPicPr>
            <a:picLocks noChangeAspect="1" noChangeArrowheads="1"/>
          </p:cNvPicPr>
          <p:nvPr/>
        </p:nvPicPr>
        <p:blipFill>
          <a:blip r:embed="rId6"/>
          <a:srcRect/>
          <a:stretch>
            <a:fillRect/>
          </a:stretch>
        </p:blipFill>
        <p:spPr bwMode="auto">
          <a:xfrm>
            <a:off x="323850" y="4149725"/>
            <a:ext cx="4324350" cy="2470150"/>
          </a:xfrm>
          <a:prstGeom prst="rect">
            <a:avLst/>
          </a:prstGeom>
          <a:noFill/>
          <a:ln w="38100">
            <a:solidFill>
              <a:srgbClr val="000000"/>
            </a:solidFill>
            <a:miter lim="800000"/>
            <a:headEnd/>
            <a:tailEnd/>
          </a:ln>
        </p:spPr>
      </p:pic>
      <p:sp>
        <p:nvSpPr>
          <p:cNvPr id="22535" name="Rectangle 9"/>
          <p:cNvSpPr>
            <a:spLocks noChangeArrowheads="1"/>
          </p:cNvSpPr>
          <p:nvPr/>
        </p:nvSpPr>
        <p:spPr bwMode="auto">
          <a:xfrm>
            <a:off x="0" y="0"/>
            <a:ext cx="9144000" cy="6858000"/>
          </a:xfrm>
          <a:prstGeom prst="rect">
            <a:avLst/>
          </a:prstGeom>
          <a:noFill/>
          <a:ln w="50800">
            <a:solidFill>
              <a:srgbClr val="FF9900"/>
            </a:solidFill>
            <a:miter lim="800000"/>
            <a:headEnd/>
            <a:tailEnd/>
          </a:ln>
        </p:spPr>
        <p:txBody>
          <a:bodyPr wrap="none" anchor="ctr"/>
          <a:lstStyle/>
          <a:p>
            <a:endParaRPr lang="es-ES"/>
          </a:p>
        </p:txBody>
      </p:sp>
      <p:pic>
        <p:nvPicPr>
          <p:cNvPr id="22536" name="Picture 10" descr="aladdintitle"/>
          <p:cNvPicPr>
            <a:picLocks noChangeAspect="1" noChangeArrowheads="1"/>
          </p:cNvPicPr>
          <p:nvPr/>
        </p:nvPicPr>
        <p:blipFill>
          <a:blip r:embed="rId7"/>
          <a:srcRect/>
          <a:stretch>
            <a:fillRect/>
          </a:stretch>
        </p:blipFill>
        <p:spPr bwMode="auto">
          <a:xfrm>
            <a:off x="5940425" y="2781300"/>
            <a:ext cx="2600325" cy="866775"/>
          </a:xfrm>
          <a:prstGeom prst="rect">
            <a:avLst/>
          </a:prstGeom>
          <a:noFill/>
          <a:ln w="9525">
            <a:noFill/>
            <a:miter lim="800000"/>
            <a:headEnd/>
            <a:tailEnd/>
          </a:ln>
        </p:spPr>
      </p:pic>
      <p:pic>
        <p:nvPicPr>
          <p:cNvPr id="22537" name="Picture 11" descr="aladdintitle"/>
          <p:cNvPicPr>
            <a:picLocks noChangeAspect="1" noChangeArrowheads="1"/>
          </p:cNvPicPr>
          <p:nvPr/>
        </p:nvPicPr>
        <p:blipFill>
          <a:blip r:embed="rId7"/>
          <a:srcRect/>
          <a:stretch>
            <a:fillRect/>
          </a:stretch>
        </p:blipFill>
        <p:spPr bwMode="auto">
          <a:xfrm>
            <a:off x="3276600" y="765175"/>
            <a:ext cx="2600325" cy="866775"/>
          </a:xfrm>
          <a:prstGeom prst="rect">
            <a:avLst/>
          </a:prstGeom>
          <a:noFill/>
          <a:ln w="9525">
            <a:noFill/>
            <a:miter lim="800000"/>
            <a:headEnd/>
            <a:tailEnd/>
          </a:ln>
        </p:spPr>
      </p:pic>
      <p:pic>
        <p:nvPicPr>
          <p:cNvPr id="22538" name="Picture 12" descr="aladdintitle"/>
          <p:cNvPicPr>
            <a:picLocks noChangeAspect="1" noChangeArrowheads="1"/>
          </p:cNvPicPr>
          <p:nvPr/>
        </p:nvPicPr>
        <p:blipFill>
          <a:blip r:embed="rId7"/>
          <a:srcRect/>
          <a:stretch>
            <a:fillRect/>
          </a:stretch>
        </p:blipFill>
        <p:spPr bwMode="auto">
          <a:xfrm>
            <a:off x="0" y="2636838"/>
            <a:ext cx="2600325" cy="866775"/>
          </a:xfrm>
          <a:prstGeom prst="rect">
            <a:avLst/>
          </a:prstGeom>
          <a:noFill/>
          <a:ln w="9525">
            <a:noFill/>
            <a:miter lim="800000"/>
            <a:headEnd/>
            <a:tailEnd/>
          </a:ln>
        </p:spPr>
      </p:pic>
    </p:spTree>
  </p:cSld>
  <p:clrMapOvr>
    <a:masterClrMapping/>
  </p:clrMapOvr>
  <p:transition spd="slow" advTm="5000">
    <p:split orient="vert"/>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8068" name="Picture 4" descr="Diapositiva16"/>
          <p:cNvPicPr>
            <a:picLocks noChangeAspect="1" noChangeArrowheads="1"/>
          </p:cNvPicPr>
          <p:nvPr/>
        </p:nvPicPr>
        <p:blipFill>
          <a:blip r:embed="rId2"/>
          <a:srcRect/>
          <a:stretch>
            <a:fillRect/>
          </a:stretch>
        </p:blipFill>
        <p:spPr bwMode="auto">
          <a:xfrm>
            <a:off x="971550" y="692150"/>
            <a:ext cx="6985000" cy="5238750"/>
          </a:xfrm>
          <a:prstGeom prst="rect">
            <a:avLst/>
          </a:prstGeom>
          <a:noFill/>
          <a:ln w="38100">
            <a:solidFill>
              <a:srgbClr val="FF0000"/>
            </a:solidFill>
            <a:miter lim="800000"/>
            <a:headEnd/>
            <a:tailEnd/>
          </a:ln>
        </p:spPr>
      </p:pic>
      <p:sp>
        <p:nvSpPr>
          <p:cNvPr id="23555" name="Rectangle 5"/>
          <p:cNvSpPr>
            <a:spLocks noChangeArrowheads="1"/>
          </p:cNvSpPr>
          <p:nvPr/>
        </p:nvSpPr>
        <p:spPr bwMode="auto">
          <a:xfrm>
            <a:off x="0" y="0"/>
            <a:ext cx="9144000" cy="6858000"/>
          </a:xfrm>
          <a:prstGeom prst="rect">
            <a:avLst/>
          </a:prstGeom>
          <a:noFill/>
          <a:ln w="50800">
            <a:solidFill>
              <a:srgbClr val="FF9900"/>
            </a:solidFill>
            <a:miter lim="800000"/>
            <a:headEnd/>
            <a:tailEnd/>
          </a:ln>
        </p:spPr>
        <p:txBody>
          <a:bodyPr wrap="none" anchor="ctr"/>
          <a:lstStyle/>
          <a:p>
            <a:endParaRPr lang="es-ES"/>
          </a:p>
        </p:txBody>
      </p:sp>
    </p:spTree>
  </p:cSld>
  <p:clrMapOvr>
    <a:masterClrMapping/>
  </p:clrMapOvr>
  <p:transition advTm="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mph" presetSubtype="0" repeatCount="indefinite" fill="hold" nodeType="withEffect">
                                  <p:stCondLst>
                                    <p:cond delay="0"/>
                                  </p:stCondLst>
                                  <p:childTnLst>
                                    <p:animClr clrSpc="hsl" dir="cw">
                                      <p:cBhvr override="childStyle">
                                        <p:cTn id="6" dur="2000" fill="hold"/>
                                        <p:tgtEl>
                                          <p:spTgt spid="88068"/>
                                        </p:tgtEl>
                                        <p:attrNameLst>
                                          <p:attrName>style.color</p:attrName>
                                        </p:attrNameLst>
                                      </p:cBhvr>
                                      <p:by>
                                        <p:hsl h="-7200000" s="0" l="0"/>
                                      </p:by>
                                    </p:animClr>
                                    <p:animClr clrSpc="hsl" dir="cw">
                                      <p:cBhvr>
                                        <p:cTn id="7" dur="2000" fill="hold"/>
                                        <p:tgtEl>
                                          <p:spTgt spid="88068"/>
                                        </p:tgtEl>
                                        <p:attrNameLst>
                                          <p:attrName>fillcolor</p:attrName>
                                        </p:attrNameLst>
                                      </p:cBhvr>
                                      <p:by>
                                        <p:hsl h="-7200000" s="0" l="0"/>
                                      </p:by>
                                    </p:animClr>
                                    <p:animClr clrSpc="hsl" dir="cw">
                                      <p:cBhvr>
                                        <p:cTn id="8" dur="2000" fill="hold"/>
                                        <p:tgtEl>
                                          <p:spTgt spid="88068"/>
                                        </p:tgtEl>
                                        <p:attrNameLst>
                                          <p:attrName>stroke.color</p:attrName>
                                        </p:attrNameLst>
                                      </p:cBhvr>
                                      <p:by>
                                        <p:hsl h="-7200000" s="0" l="0"/>
                                      </p:by>
                                    </p:animClr>
                                    <p:set>
                                      <p:cBhvr>
                                        <p:cTn id="9" dur="2000" fill="hold"/>
                                        <p:tgtEl>
                                          <p:spTgt spid="88068"/>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7044" name="Picture 4" descr="Diapositiva17"/>
          <p:cNvPicPr>
            <a:picLocks noChangeAspect="1" noChangeArrowheads="1"/>
          </p:cNvPicPr>
          <p:nvPr/>
        </p:nvPicPr>
        <p:blipFill>
          <a:blip r:embed="rId2"/>
          <a:srcRect/>
          <a:stretch>
            <a:fillRect/>
          </a:stretch>
        </p:blipFill>
        <p:spPr bwMode="auto">
          <a:xfrm>
            <a:off x="1116013" y="836613"/>
            <a:ext cx="6911975" cy="5184775"/>
          </a:xfrm>
          <a:prstGeom prst="rect">
            <a:avLst/>
          </a:prstGeom>
          <a:noFill/>
          <a:ln w="38100">
            <a:solidFill>
              <a:srgbClr val="FF0000"/>
            </a:solidFill>
            <a:miter lim="800000"/>
            <a:headEnd/>
            <a:tailEnd/>
          </a:ln>
        </p:spPr>
      </p:pic>
      <p:sp>
        <p:nvSpPr>
          <p:cNvPr id="24579" name="Rectangle 5"/>
          <p:cNvSpPr>
            <a:spLocks noChangeArrowheads="1"/>
          </p:cNvSpPr>
          <p:nvPr/>
        </p:nvSpPr>
        <p:spPr bwMode="auto">
          <a:xfrm>
            <a:off x="0" y="0"/>
            <a:ext cx="9144000" cy="6858000"/>
          </a:xfrm>
          <a:prstGeom prst="rect">
            <a:avLst/>
          </a:prstGeom>
          <a:noFill/>
          <a:ln w="50800">
            <a:solidFill>
              <a:srgbClr val="FF9900"/>
            </a:solidFill>
            <a:miter lim="800000"/>
            <a:headEnd/>
            <a:tailEnd/>
          </a:ln>
        </p:spPr>
        <p:txBody>
          <a:bodyPr wrap="none" anchor="ctr"/>
          <a:lstStyle/>
          <a:p>
            <a:endParaRPr lang="es-ES"/>
          </a:p>
        </p:txBody>
      </p:sp>
    </p:spTree>
  </p:cSld>
  <p:clrMapOvr>
    <a:masterClrMapping/>
  </p:clrMapOvr>
  <p:transition spd="slow" advTm="5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mph" presetSubtype="0" repeatCount="indefinite" fill="hold" nodeType="withEffect">
                                  <p:stCondLst>
                                    <p:cond delay="0"/>
                                  </p:stCondLst>
                                  <p:childTnLst>
                                    <p:animClr clrSpc="hsl" dir="cw">
                                      <p:cBhvr override="childStyle">
                                        <p:cTn id="6" dur="2000" fill="hold"/>
                                        <p:tgtEl>
                                          <p:spTgt spid="87044"/>
                                        </p:tgtEl>
                                        <p:attrNameLst>
                                          <p:attrName>style.color</p:attrName>
                                        </p:attrNameLst>
                                      </p:cBhvr>
                                      <p:by>
                                        <p:hsl h="-7200000" s="0" l="0"/>
                                      </p:by>
                                    </p:animClr>
                                    <p:animClr clrSpc="hsl" dir="cw">
                                      <p:cBhvr>
                                        <p:cTn id="7" dur="2000" fill="hold"/>
                                        <p:tgtEl>
                                          <p:spTgt spid="87044"/>
                                        </p:tgtEl>
                                        <p:attrNameLst>
                                          <p:attrName>fillcolor</p:attrName>
                                        </p:attrNameLst>
                                      </p:cBhvr>
                                      <p:by>
                                        <p:hsl h="-7200000" s="0" l="0"/>
                                      </p:by>
                                    </p:animClr>
                                    <p:animClr clrSpc="hsl" dir="cw">
                                      <p:cBhvr>
                                        <p:cTn id="8" dur="2000" fill="hold"/>
                                        <p:tgtEl>
                                          <p:spTgt spid="87044"/>
                                        </p:tgtEl>
                                        <p:attrNameLst>
                                          <p:attrName>stroke.color</p:attrName>
                                        </p:attrNameLst>
                                      </p:cBhvr>
                                      <p:by>
                                        <p:hsl h="-7200000" s="0" l="0"/>
                                      </p:by>
                                    </p:animClr>
                                    <p:set>
                                      <p:cBhvr>
                                        <p:cTn id="9" dur="2000" fill="hold"/>
                                        <p:tgtEl>
                                          <p:spTgt spid="87044"/>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4996" name="Picture 4" descr="Diapositiva19"/>
          <p:cNvPicPr>
            <a:picLocks noChangeAspect="1" noChangeArrowheads="1"/>
          </p:cNvPicPr>
          <p:nvPr/>
        </p:nvPicPr>
        <p:blipFill>
          <a:blip r:embed="rId2"/>
          <a:srcRect/>
          <a:stretch>
            <a:fillRect/>
          </a:stretch>
        </p:blipFill>
        <p:spPr bwMode="auto">
          <a:xfrm>
            <a:off x="755650" y="692150"/>
            <a:ext cx="7777163" cy="5184775"/>
          </a:xfrm>
          <a:prstGeom prst="rect">
            <a:avLst/>
          </a:prstGeom>
          <a:noFill/>
          <a:ln w="38100">
            <a:solidFill>
              <a:srgbClr val="FF0000"/>
            </a:solidFill>
            <a:miter lim="800000"/>
            <a:headEnd/>
            <a:tailEnd/>
          </a:ln>
        </p:spPr>
      </p:pic>
      <p:sp>
        <p:nvSpPr>
          <p:cNvPr id="25603" name="Rectangle 5"/>
          <p:cNvSpPr>
            <a:spLocks noChangeArrowheads="1"/>
          </p:cNvSpPr>
          <p:nvPr/>
        </p:nvSpPr>
        <p:spPr bwMode="auto">
          <a:xfrm>
            <a:off x="0" y="0"/>
            <a:ext cx="9144000" cy="6858000"/>
          </a:xfrm>
          <a:prstGeom prst="rect">
            <a:avLst/>
          </a:prstGeom>
          <a:noFill/>
          <a:ln w="50800">
            <a:solidFill>
              <a:srgbClr val="FF9900"/>
            </a:solidFill>
            <a:miter lim="800000"/>
            <a:headEnd/>
            <a:tailEnd/>
          </a:ln>
        </p:spPr>
        <p:txBody>
          <a:bodyPr wrap="none" anchor="ctr"/>
          <a:lstStyle/>
          <a:p>
            <a:endParaRPr lang="es-ES"/>
          </a:p>
        </p:txBody>
      </p:sp>
    </p:spTree>
  </p:cSld>
  <p:clrMapOvr>
    <a:masterClrMapping/>
  </p:clrMapOvr>
  <p:transition advTm="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mph" presetSubtype="0" repeatCount="indefinite" fill="hold" nodeType="withEffect">
                                  <p:stCondLst>
                                    <p:cond delay="0"/>
                                  </p:stCondLst>
                                  <p:childTnLst>
                                    <p:animClr clrSpc="hsl" dir="cw">
                                      <p:cBhvr override="childStyle">
                                        <p:cTn id="6" dur="2000" fill="hold"/>
                                        <p:tgtEl>
                                          <p:spTgt spid="84996"/>
                                        </p:tgtEl>
                                        <p:attrNameLst>
                                          <p:attrName>style.color</p:attrName>
                                        </p:attrNameLst>
                                      </p:cBhvr>
                                      <p:by>
                                        <p:hsl h="-7200000" s="0" l="0"/>
                                      </p:by>
                                    </p:animClr>
                                    <p:animClr clrSpc="hsl" dir="cw">
                                      <p:cBhvr>
                                        <p:cTn id="7" dur="2000" fill="hold"/>
                                        <p:tgtEl>
                                          <p:spTgt spid="84996"/>
                                        </p:tgtEl>
                                        <p:attrNameLst>
                                          <p:attrName>fillcolor</p:attrName>
                                        </p:attrNameLst>
                                      </p:cBhvr>
                                      <p:by>
                                        <p:hsl h="-7200000" s="0" l="0"/>
                                      </p:by>
                                    </p:animClr>
                                    <p:animClr clrSpc="hsl" dir="cw">
                                      <p:cBhvr>
                                        <p:cTn id="8" dur="2000" fill="hold"/>
                                        <p:tgtEl>
                                          <p:spTgt spid="84996"/>
                                        </p:tgtEl>
                                        <p:attrNameLst>
                                          <p:attrName>stroke.color</p:attrName>
                                        </p:attrNameLst>
                                      </p:cBhvr>
                                      <p:by>
                                        <p:hsl h="-7200000" s="0" l="0"/>
                                      </p:by>
                                    </p:animClr>
                                    <p:set>
                                      <p:cBhvr>
                                        <p:cTn id="9" dur="2000" fill="hold"/>
                                        <p:tgtEl>
                                          <p:spTgt spid="84996"/>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3972" name="Picture 4" descr="Diapositiva20"/>
          <p:cNvPicPr>
            <a:picLocks noChangeAspect="1" noChangeArrowheads="1"/>
          </p:cNvPicPr>
          <p:nvPr/>
        </p:nvPicPr>
        <p:blipFill>
          <a:blip r:embed="rId2"/>
          <a:srcRect/>
          <a:stretch>
            <a:fillRect/>
          </a:stretch>
        </p:blipFill>
        <p:spPr bwMode="auto">
          <a:xfrm>
            <a:off x="900113" y="549275"/>
            <a:ext cx="7308850" cy="5481638"/>
          </a:xfrm>
          <a:prstGeom prst="rect">
            <a:avLst/>
          </a:prstGeom>
          <a:noFill/>
          <a:ln w="38100">
            <a:solidFill>
              <a:srgbClr val="FF0000"/>
            </a:solidFill>
            <a:miter lim="800000"/>
            <a:headEnd/>
            <a:tailEnd/>
          </a:ln>
        </p:spPr>
      </p:pic>
      <p:sp>
        <p:nvSpPr>
          <p:cNvPr id="26627" name="Rectangle 5"/>
          <p:cNvSpPr>
            <a:spLocks noChangeArrowheads="1"/>
          </p:cNvSpPr>
          <p:nvPr/>
        </p:nvSpPr>
        <p:spPr bwMode="auto">
          <a:xfrm>
            <a:off x="0" y="0"/>
            <a:ext cx="9144000" cy="6858000"/>
          </a:xfrm>
          <a:prstGeom prst="rect">
            <a:avLst/>
          </a:prstGeom>
          <a:noFill/>
          <a:ln w="50800">
            <a:solidFill>
              <a:srgbClr val="FF9900"/>
            </a:solidFill>
            <a:miter lim="800000"/>
            <a:headEnd/>
            <a:tailEnd/>
          </a:ln>
        </p:spPr>
        <p:txBody>
          <a:bodyPr wrap="none" anchor="ctr"/>
          <a:lstStyle/>
          <a:p>
            <a:endParaRPr lang="es-ES"/>
          </a:p>
        </p:txBody>
      </p:sp>
    </p:spTree>
  </p:cSld>
  <p:clrMapOvr>
    <a:masterClrMapping/>
  </p:clrMapOvr>
  <p:transition spd="slow" advTm="5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mph" presetSubtype="0" repeatCount="indefinite" fill="hold" nodeType="withEffect">
                                  <p:stCondLst>
                                    <p:cond delay="0"/>
                                  </p:stCondLst>
                                  <p:childTnLst>
                                    <p:animClr clrSpc="hsl" dir="cw">
                                      <p:cBhvr override="childStyle">
                                        <p:cTn id="6" dur="2000" fill="hold"/>
                                        <p:tgtEl>
                                          <p:spTgt spid="83972"/>
                                        </p:tgtEl>
                                        <p:attrNameLst>
                                          <p:attrName>style.color</p:attrName>
                                        </p:attrNameLst>
                                      </p:cBhvr>
                                      <p:by>
                                        <p:hsl h="-7200000" s="0" l="0"/>
                                      </p:by>
                                    </p:animClr>
                                    <p:animClr clrSpc="hsl" dir="cw">
                                      <p:cBhvr>
                                        <p:cTn id="7" dur="2000" fill="hold"/>
                                        <p:tgtEl>
                                          <p:spTgt spid="83972"/>
                                        </p:tgtEl>
                                        <p:attrNameLst>
                                          <p:attrName>fillcolor</p:attrName>
                                        </p:attrNameLst>
                                      </p:cBhvr>
                                      <p:by>
                                        <p:hsl h="-7200000" s="0" l="0"/>
                                      </p:by>
                                    </p:animClr>
                                    <p:animClr clrSpc="hsl" dir="cw">
                                      <p:cBhvr>
                                        <p:cTn id="8" dur="2000" fill="hold"/>
                                        <p:tgtEl>
                                          <p:spTgt spid="83972"/>
                                        </p:tgtEl>
                                        <p:attrNameLst>
                                          <p:attrName>stroke.color</p:attrName>
                                        </p:attrNameLst>
                                      </p:cBhvr>
                                      <p:by>
                                        <p:hsl h="-7200000" s="0" l="0"/>
                                      </p:by>
                                    </p:animClr>
                                    <p:set>
                                      <p:cBhvr>
                                        <p:cTn id="9" dur="2000" fill="hold"/>
                                        <p:tgtEl>
                                          <p:spTgt spid="83972"/>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2948" name="Picture 4" descr="Diapositiva21"/>
          <p:cNvPicPr>
            <a:picLocks noChangeAspect="1" noChangeArrowheads="1"/>
          </p:cNvPicPr>
          <p:nvPr/>
        </p:nvPicPr>
        <p:blipFill>
          <a:blip r:embed="rId2"/>
          <a:srcRect/>
          <a:stretch>
            <a:fillRect/>
          </a:stretch>
        </p:blipFill>
        <p:spPr bwMode="auto">
          <a:xfrm>
            <a:off x="971550" y="908050"/>
            <a:ext cx="7092950" cy="4465638"/>
          </a:xfrm>
          <a:prstGeom prst="rect">
            <a:avLst/>
          </a:prstGeom>
          <a:noFill/>
          <a:ln w="38100">
            <a:solidFill>
              <a:srgbClr val="FF0000"/>
            </a:solidFill>
            <a:miter lim="800000"/>
            <a:headEnd/>
            <a:tailEnd/>
          </a:ln>
        </p:spPr>
      </p:pic>
      <p:sp>
        <p:nvSpPr>
          <p:cNvPr id="27651" name="Rectangle 5"/>
          <p:cNvSpPr>
            <a:spLocks noChangeArrowheads="1"/>
          </p:cNvSpPr>
          <p:nvPr/>
        </p:nvSpPr>
        <p:spPr bwMode="auto">
          <a:xfrm>
            <a:off x="0" y="0"/>
            <a:ext cx="9144000" cy="6858000"/>
          </a:xfrm>
          <a:prstGeom prst="rect">
            <a:avLst/>
          </a:prstGeom>
          <a:noFill/>
          <a:ln w="50800">
            <a:solidFill>
              <a:srgbClr val="FF9900"/>
            </a:solidFill>
            <a:miter lim="800000"/>
            <a:headEnd/>
            <a:tailEnd/>
          </a:ln>
        </p:spPr>
        <p:txBody>
          <a:bodyPr wrap="none" anchor="ctr"/>
          <a:lstStyle/>
          <a:p>
            <a:endParaRPr lang="es-ES"/>
          </a:p>
        </p:txBody>
      </p:sp>
    </p:spTree>
  </p:cSld>
  <p:clrMapOvr>
    <a:masterClrMapping/>
  </p:clrMapOvr>
  <p:transition advTm="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mph" presetSubtype="0" repeatCount="indefinite" fill="hold" nodeType="withEffect">
                                  <p:stCondLst>
                                    <p:cond delay="0"/>
                                  </p:stCondLst>
                                  <p:childTnLst>
                                    <p:animClr clrSpc="hsl" dir="cw">
                                      <p:cBhvr override="childStyle">
                                        <p:cTn id="6" dur="2000" fill="hold"/>
                                        <p:tgtEl>
                                          <p:spTgt spid="82948"/>
                                        </p:tgtEl>
                                        <p:attrNameLst>
                                          <p:attrName>style.color</p:attrName>
                                        </p:attrNameLst>
                                      </p:cBhvr>
                                      <p:by>
                                        <p:hsl h="-7200000" s="0" l="0"/>
                                      </p:by>
                                    </p:animClr>
                                    <p:animClr clrSpc="hsl" dir="cw">
                                      <p:cBhvr>
                                        <p:cTn id="7" dur="2000" fill="hold"/>
                                        <p:tgtEl>
                                          <p:spTgt spid="82948"/>
                                        </p:tgtEl>
                                        <p:attrNameLst>
                                          <p:attrName>fillcolor</p:attrName>
                                        </p:attrNameLst>
                                      </p:cBhvr>
                                      <p:by>
                                        <p:hsl h="-7200000" s="0" l="0"/>
                                      </p:by>
                                    </p:animClr>
                                    <p:animClr clrSpc="hsl" dir="cw">
                                      <p:cBhvr>
                                        <p:cTn id="8" dur="2000" fill="hold"/>
                                        <p:tgtEl>
                                          <p:spTgt spid="82948"/>
                                        </p:tgtEl>
                                        <p:attrNameLst>
                                          <p:attrName>stroke.color</p:attrName>
                                        </p:attrNameLst>
                                      </p:cBhvr>
                                      <p:by>
                                        <p:hsl h="-7200000" s="0" l="0"/>
                                      </p:by>
                                    </p:animClr>
                                    <p:set>
                                      <p:cBhvr>
                                        <p:cTn id="9" dur="2000" fill="hold"/>
                                        <p:tgtEl>
                                          <p:spTgt spid="82948"/>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4" descr="Diapositiva22"/>
          <p:cNvPicPr>
            <a:picLocks noChangeAspect="1" noChangeArrowheads="1"/>
          </p:cNvPicPr>
          <p:nvPr/>
        </p:nvPicPr>
        <p:blipFill>
          <a:blip r:embed="rId2"/>
          <a:srcRect/>
          <a:stretch>
            <a:fillRect/>
          </a:stretch>
        </p:blipFill>
        <p:spPr bwMode="auto">
          <a:xfrm>
            <a:off x="755650" y="1412875"/>
            <a:ext cx="7524750" cy="3844925"/>
          </a:xfrm>
          <a:prstGeom prst="rect">
            <a:avLst/>
          </a:prstGeom>
          <a:noFill/>
          <a:ln w="57150">
            <a:solidFill>
              <a:srgbClr val="000000"/>
            </a:solidFill>
            <a:miter lim="800000"/>
            <a:headEnd/>
            <a:tailEnd/>
          </a:ln>
        </p:spPr>
      </p:pic>
      <p:sp>
        <p:nvSpPr>
          <p:cNvPr id="28675" name="Rectangle 5"/>
          <p:cNvSpPr>
            <a:spLocks noChangeArrowheads="1"/>
          </p:cNvSpPr>
          <p:nvPr/>
        </p:nvSpPr>
        <p:spPr bwMode="auto">
          <a:xfrm>
            <a:off x="0" y="0"/>
            <a:ext cx="9144000" cy="6858000"/>
          </a:xfrm>
          <a:prstGeom prst="rect">
            <a:avLst/>
          </a:prstGeom>
          <a:noFill/>
          <a:ln w="50800">
            <a:solidFill>
              <a:srgbClr val="FF9900"/>
            </a:solidFill>
            <a:miter lim="800000"/>
            <a:headEnd/>
            <a:tailEnd/>
          </a:ln>
        </p:spPr>
        <p:txBody>
          <a:bodyPr wrap="none" anchor="ctr"/>
          <a:lstStyle/>
          <a:p>
            <a:endParaRPr lang="es-ES"/>
          </a:p>
        </p:txBody>
      </p:sp>
    </p:spTree>
  </p:cSld>
  <p:clrMapOvr>
    <a:masterClrMapping/>
  </p:clrMapOvr>
  <p:transition spd="slow" advTm="5000">
    <p:split orient="vert"/>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0900" name="Picture 4" descr="Diapositiva23"/>
          <p:cNvPicPr>
            <a:picLocks noChangeAspect="1" noChangeArrowheads="1"/>
          </p:cNvPicPr>
          <p:nvPr/>
        </p:nvPicPr>
        <p:blipFill>
          <a:blip r:embed="rId2"/>
          <a:srcRect/>
          <a:stretch>
            <a:fillRect/>
          </a:stretch>
        </p:blipFill>
        <p:spPr bwMode="auto">
          <a:xfrm>
            <a:off x="971550" y="620713"/>
            <a:ext cx="7308850" cy="5481637"/>
          </a:xfrm>
          <a:prstGeom prst="rect">
            <a:avLst/>
          </a:prstGeom>
          <a:noFill/>
          <a:ln w="38100">
            <a:solidFill>
              <a:srgbClr val="FF0000"/>
            </a:solidFill>
            <a:miter lim="800000"/>
            <a:headEnd/>
            <a:tailEnd/>
          </a:ln>
        </p:spPr>
      </p:pic>
      <p:sp>
        <p:nvSpPr>
          <p:cNvPr id="29699" name="Rectangle 5"/>
          <p:cNvSpPr>
            <a:spLocks noChangeArrowheads="1"/>
          </p:cNvSpPr>
          <p:nvPr/>
        </p:nvSpPr>
        <p:spPr bwMode="auto">
          <a:xfrm>
            <a:off x="0" y="0"/>
            <a:ext cx="9144000" cy="6858000"/>
          </a:xfrm>
          <a:prstGeom prst="rect">
            <a:avLst/>
          </a:prstGeom>
          <a:noFill/>
          <a:ln w="50800">
            <a:solidFill>
              <a:srgbClr val="FF9900"/>
            </a:solidFill>
            <a:miter lim="800000"/>
            <a:headEnd/>
            <a:tailEnd/>
          </a:ln>
        </p:spPr>
        <p:txBody>
          <a:bodyPr wrap="none" anchor="ctr"/>
          <a:lstStyle/>
          <a:p>
            <a:endParaRPr lang="es-ES"/>
          </a:p>
        </p:txBody>
      </p:sp>
    </p:spTree>
  </p:cSld>
  <p:clrMapOvr>
    <a:masterClrMapping/>
  </p:clrMapOvr>
  <p:transition advTm="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mph" presetSubtype="0" repeatCount="indefinite" fill="hold" nodeType="withEffect">
                                  <p:stCondLst>
                                    <p:cond delay="0"/>
                                  </p:stCondLst>
                                  <p:childTnLst>
                                    <p:animClr clrSpc="hsl" dir="cw">
                                      <p:cBhvr override="childStyle">
                                        <p:cTn id="6" dur="2000" fill="hold"/>
                                        <p:tgtEl>
                                          <p:spTgt spid="80900"/>
                                        </p:tgtEl>
                                        <p:attrNameLst>
                                          <p:attrName>style.color</p:attrName>
                                        </p:attrNameLst>
                                      </p:cBhvr>
                                      <p:by>
                                        <p:hsl h="-7200000" s="0" l="0"/>
                                      </p:by>
                                    </p:animClr>
                                    <p:animClr clrSpc="hsl" dir="cw">
                                      <p:cBhvr>
                                        <p:cTn id="7" dur="2000" fill="hold"/>
                                        <p:tgtEl>
                                          <p:spTgt spid="80900"/>
                                        </p:tgtEl>
                                        <p:attrNameLst>
                                          <p:attrName>fillcolor</p:attrName>
                                        </p:attrNameLst>
                                      </p:cBhvr>
                                      <p:by>
                                        <p:hsl h="-7200000" s="0" l="0"/>
                                      </p:by>
                                    </p:animClr>
                                    <p:animClr clrSpc="hsl" dir="cw">
                                      <p:cBhvr>
                                        <p:cTn id="8" dur="2000" fill="hold"/>
                                        <p:tgtEl>
                                          <p:spTgt spid="80900"/>
                                        </p:tgtEl>
                                        <p:attrNameLst>
                                          <p:attrName>stroke.color</p:attrName>
                                        </p:attrNameLst>
                                      </p:cBhvr>
                                      <p:by>
                                        <p:hsl h="-7200000" s="0" l="0"/>
                                      </p:by>
                                    </p:animClr>
                                    <p:set>
                                      <p:cBhvr>
                                        <p:cTn id="9" dur="2000" fill="hold"/>
                                        <p:tgtEl>
                                          <p:spTgt spid="80900"/>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8852" name="Picture 4" descr="Diapositiva25"/>
          <p:cNvPicPr>
            <a:picLocks noChangeAspect="1" noChangeArrowheads="1"/>
          </p:cNvPicPr>
          <p:nvPr/>
        </p:nvPicPr>
        <p:blipFill>
          <a:blip r:embed="rId2"/>
          <a:srcRect/>
          <a:stretch>
            <a:fillRect/>
          </a:stretch>
        </p:blipFill>
        <p:spPr bwMode="auto">
          <a:xfrm>
            <a:off x="900113" y="620713"/>
            <a:ext cx="7235825" cy="5427662"/>
          </a:xfrm>
          <a:prstGeom prst="rect">
            <a:avLst/>
          </a:prstGeom>
          <a:noFill/>
          <a:ln w="38100">
            <a:solidFill>
              <a:srgbClr val="FF0000"/>
            </a:solidFill>
            <a:miter lim="800000"/>
            <a:headEnd/>
            <a:tailEnd/>
          </a:ln>
        </p:spPr>
      </p:pic>
      <p:sp>
        <p:nvSpPr>
          <p:cNvPr id="30723" name="Rectangle 5"/>
          <p:cNvSpPr>
            <a:spLocks noChangeArrowheads="1"/>
          </p:cNvSpPr>
          <p:nvPr/>
        </p:nvSpPr>
        <p:spPr bwMode="auto">
          <a:xfrm>
            <a:off x="0" y="0"/>
            <a:ext cx="9144000" cy="6858000"/>
          </a:xfrm>
          <a:prstGeom prst="rect">
            <a:avLst/>
          </a:prstGeom>
          <a:noFill/>
          <a:ln w="50800">
            <a:solidFill>
              <a:srgbClr val="FF9900"/>
            </a:solidFill>
            <a:miter lim="800000"/>
            <a:headEnd/>
            <a:tailEnd/>
          </a:ln>
        </p:spPr>
        <p:txBody>
          <a:bodyPr wrap="none" anchor="ctr"/>
          <a:lstStyle/>
          <a:p>
            <a:endParaRPr lang="es-ES"/>
          </a:p>
        </p:txBody>
      </p:sp>
    </p:spTree>
  </p:cSld>
  <p:clrMapOvr>
    <a:masterClrMapping/>
  </p:clrMapOvr>
  <p:transition advTm="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mph" presetSubtype="0" repeatCount="indefinite" fill="hold" nodeType="withEffect">
                                  <p:stCondLst>
                                    <p:cond delay="0"/>
                                  </p:stCondLst>
                                  <p:childTnLst>
                                    <p:animClr clrSpc="hsl" dir="cw">
                                      <p:cBhvr override="childStyle">
                                        <p:cTn id="6" dur="2000" fill="hold"/>
                                        <p:tgtEl>
                                          <p:spTgt spid="78852"/>
                                        </p:tgtEl>
                                        <p:attrNameLst>
                                          <p:attrName>style.color</p:attrName>
                                        </p:attrNameLst>
                                      </p:cBhvr>
                                      <p:by>
                                        <p:hsl h="-7200000" s="0" l="0"/>
                                      </p:by>
                                    </p:animClr>
                                    <p:animClr clrSpc="hsl" dir="cw">
                                      <p:cBhvr>
                                        <p:cTn id="7" dur="2000" fill="hold"/>
                                        <p:tgtEl>
                                          <p:spTgt spid="78852"/>
                                        </p:tgtEl>
                                        <p:attrNameLst>
                                          <p:attrName>fillcolor</p:attrName>
                                        </p:attrNameLst>
                                      </p:cBhvr>
                                      <p:by>
                                        <p:hsl h="-7200000" s="0" l="0"/>
                                      </p:by>
                                    </p:animClr>
                                    <p:animClr clrSpc="hsl" dir="cw">
                                      <p:cBhvr>
                                        <p:cTn id="8" dur="2000" fill="hold"/>
                                        <p:tgtEl>
                                          <p:spTgt spid="78852"/>
                                        </p:tgtEl>
                                        <p:attrNameLst>
                                          <p:attrName>stroke.color</p:attrName>
                                        </p:attrNameLst>
                                      </p:cBhvr>
                                      <p:by>
                                        <p:hsl h="-7200000" s="0" l="0"/>
                                      </p:by>
                                    </p:animClr>
                                    <p:set>
                                      <p:cBhvr>
                                        <p:cTn id="9" dur="2000" fill="hold"/>
                                        <p:tgtEl>
                                          <p:spTgt spid="78852"/>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7828" name="Picture 4" descr="Diapositiva26"/>
          <p:cNvPicPr>
            <a:picLocks noChangeAspect="1" noChangeArrowheads="1"/>
          </p:cNvPicPr>
          <p:nvPr/>
        </p:nvPicPr>
        <p:blipFill>
          <a:blip r:embed="rId2"/>
          <a:srcRect/>
          <a:stretch>
            <a:fillRect/>
          </a:stretch>
        </p:blipFill>
        <p:spPr bwMode="auto">
          <a:xfrm>
            <a:off x="971550" y="692150"/>
            <a:ext cx="7235825" cy="5427663"/>
          </a:xfrm>
          <a:prstGeom prst="rect">
            <a:avLst/>
          </a:prstGeom>
          <a:noFill/>
          <a:ln w="38100">
            <a:solidFill>
              <a:srgbClr val="FF0000"/>
            </a:solidFill>
            <a:miter lim="800000"/>
            <a:headEnd/>
            <a:tailEnd/>
          </a:ln>
        </p:spPr>
      </p:pic>
      <p:sp>
        <p:nvSpPr>
          <p:cNvPr id="31747" name="Rectangle 5"/>
          <p:cNvSpPr>
            <a:spLocks noChangeArrowheads="1"/>
          </p:cNvSpPr>
          <p:nvPr/>
        </p:nvSpPr>
        <p:spPr bwMode="auto">
          <a:xfrm>
            <a:off x="0" y="0"/>
            <a:ext cx="9144000" cy="6858000"/>
          </a:xfrm>
          <a:prstGeom prst="rect">
            <a:avLst/>
          </a:prstGeom>
          <a:noFill/>
          <a:ln w="50800">
            <a:solidFill>
              <a:srgbClr val="FF9900"/>
            </a:solidFill>
            <a:miter lim="800000"/>
            <a:headEnd/>
            <a:tailEnd/>
          </a:ln>
        </p:spPr>
        <p:txBody>
          <a:bodyPr wrap="none" anchor="ctr"/>
          <a:lstStyle/>
          <a:p>
            <a:endParaRPr lang="es-ES"/>
          </a:p>
        </p:txBody>
      </p:sp>
    </p:spTree>
  </p:cSld>
  <p:clrMapOvr>
    <a:masterClrMapping/>
  </p:clrMapOvr>
  <p:transition spd="slow" advTm="5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mph" presetSubtype="0" repeatCount="indefinite" fill="hold" nodeType="withEffect">
                                  <p:stCondLst>
                                    <p:cond delay="0"/>
                                  </p:stCondLst>
                                  <p:childTnLst>
                                    <p:animClr clrSpc="hsl" dir="cw">
                                      <p:cBhvr override="childStyle">
                                        <p:cTn id="6" dur="2000" fill="hold"/>
                                        <p:tgtEl>
                                          <p:spTgt spid="77828"/>
                                        </p:tgtEl>
                                        <p:attrNameLst>
                                          <p:attrName>style.color</p:attrName>
                                        </p:attrNameLst>
                                      </p:cBhvr>
                                      <p:by>
                                        <p:hsl h="-7200000" s="0" l="0"/>
                                      </p:by>
                                    </p:animClr>
                                    <p:animClr clrSpc="hsl" dir="cw">
                                      <p:cBhvr>
                                        <p:cTn id="7" dur="2000" fill="hold"/>
                                        <p:tgtEl>
                                          <p:spTgt spid="77828"/>
                                        </p:tgtEl>
                                        <p:attrNameLst>
                                          <p:attrName>fillcolor</p:attrName>
                                        </p:attrNameLst>
                                      </p:cBhvr>
                                      <p:by>
                                        <p:hsl h="-7200000" s="0" l="0"/>
                                      </p:by>
                                    </p:animClr>
                                    <p:animClr clrSpc="hsl" dir="cw">
                                      <p:cBhvr>
                                        <p:cTn id="8" dur="2000" fill="hold"/>
                                        <p:tgtEl>
                                          <p:spTgt spid="77828"/>
                                        </p:tgtEl>
                                        <p:attrNameLst>
                                          <p:attrName>stroke.color</p:attrName>
                                        </p:attrNameLst>
                                      </p:cBhvr>
                                      <p:by>
                                        <p:hsl h="-7200000" s="0" l="0"/>
                                      </p:by>
                                    </p:animClr>
                                    <p:set>
                                      <p:cBhvr>
                                        <p:cTn id="9" dur="2000" fill="hold"/>
                                        <p:tgtEl>
                                          <p:spTgt spid="77828"/>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6804" name="Picture 4" descr="Diapositiva27"/>
          <p:cNvPicPr>
            <a:picLocks noChangeAspect="1" noChangeArrowheads="1"/>
          </p:cNvPicPr>
          <p:nvPr/>
        </p:nvPicPr>
        <p:blipFill>
          <a:blip r:embed="rId2"/>
          <a:srcRect/>
          <a:stretch>
            <a:fillRect/>
          </a:stretch>
        </p:blipFill>
        <p:spPr bwMode="auto">
          <a:xfrm>
            <a:off x="900113" y="549275"/>
            <a:ext cx="7308850" cy="5481638"/>
          </a:xfrm>
          <a:prstGeom prst="rect">
            <a:avLst/>
          </a:prstGeom>
          <a:noFill/>
          <a:ln w="38100">
            <a:solidFill>
              <a:srgbClr val="FF0000"/>
            </a:solidFill>
            <a:miter lim="800000"/>
            <a:headEnd/>
            <a:tailEnd/>
          </a:ln>
        </p:spPr>
      </p:pic>
      <p:sp>
        <p:nvSpPr>
          <p:cNvPr id="32771" name="Rectangle 5"/>
          <p:cNvSpPr>
            <a:spLocks noChangeArrowheads="1"/>
          </p:cNvSpPr>
          <p:nvPr/>
        </p:nvSpPr>
        <p:spPr bwMode="auto">
          <a:xfrm>
            <a:off x="0" y="0"/>
            <a:ext cx="9144000" cy="6858000"/>
          </a:xfrm>
          <a:prstGeom prst="rect">
            <a:avLst/>
          </a:prstGeom>
          <a:noFill/>
          <a:ln w="50800">
            <a:solidFill>
              <a:srgbClr val="FF9900"/>
            </a:solidFill>
            <a:miter lim="800000"/>
            <a:headEnd/>
            <a:tailEnd/>
          </a:ln>
        </p:spPr>
        <p:txBody>
          <a:bodyPr wrap="none" anchor="ctr"/>
          <a:lstStyle/>
          <a:p>
            <a:endParaRPr lang="es-ES"/>
          </a:p>
        </p:txBody>
      </p:sp>
    </p:spTree>
  </p:cSld>
  <p:clrMapOvr>
    <a:masterClrMapping/>
  </p:clrMapOvr>
  <p:transition advTm="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mph" presetSubtype="0" repeatCount="indefinite" fill="hold" nodeType="withEffect">
                                  <p:stCondLst>
                                    <p:cond delay="0"/>
                                  </p:stCondLst>
                                  <p:childTnLst>
                                    <p:animClr clrSpc="hsl" dir="cw">
                                      <p:cBhvr override="childStyle">
                                        <p:cTn id="6" dur="2000" fill="hold"/>
                                        <p:tgtEl>
                                          <p:spTgt spid="76804"/>
                                        </p:tgtEl>
                                        <p:attrNameLst>
                                          <p:attrName>style.color</p:attrName>
                                        </p:attrNameLst>
                                      </p:cBhvr>
                                      <p:by>
                                        <p:hsl h="-7200000" s="0" l="0"/>
                                      </p:by>
                                    </p:animClr>
                                    <p:animClr clrSpc="hsl" dir="cw">
                                      <p:cBhvr>
                                        <p:cTn id="7" dur="2000" fill="hold"/>
                                        <p:tgtEl>
                                          <p:spTgt spid="76804"/>
                                        </p:tgtEl>
                                        <p:attrNameLst>
                                          <p:attrName>fillcolor</p:attrName>
                                        </p:attrNameLst>
                                      </p:cBhvr>
                                      <p:by>
                                        <p:hsl h="-7200000" s="0" l="0"/>
                                      </p:by>
                                    </p:animClr>
                                    <p:animClr clrSpc="hsl" dir="cw">
                                      <p:cBhvr>
                                        <p:cTn id="8" dur="2000" fill="hold"/>
                                        <p:tgtEl>
                                          <p:spTgt spid="76804"/>
                                        </p:tgtEl>
                                        <p:attrNameLst>
                                          <p:attrName>stroke.color</p:attrName>
                                        </p:attrNameLst>
                                      </p:cBhvr>
                                      <p:by>
                                        <p:hsl h="-7200000" s="0" l="0"/>
                                      </p:by>
                                    </p:animClr>
                                    <p:set>
                                      <p:cBhvr>
                                        <p:cTn id="9" dur="2000" fill="hold"/>
                                        <p:tgtEl>
                                          <p:spTgt spid="76804"/>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4756" name="Picture 4" descr="Diapositiva29"/>
          <p:cNvPicPr>
            <a:picLocks noChangeAspect="1" noChangeArrowheads="1"/>
          </p:cNvPicPr>
          <p:nvPr/>
        </p:nvPicPr>
        <p:blipFill>
          <a:blip r:embed="rId2"/>
          <a:srcRect/>
          <a:stretch>
            <a:fillRect/>
          </a:stretch>
        </p:blipFill>
        <p:spPr bwMode="auto">
          <a:xfrm>
            <a:off x="755650" y="549275"/>
            <a:ext cx="7885113" cy="5688013"/>
          </a:xfrm>
          <a:prstGeom prst="rect">
            <a:avLst/>
          </a:prstGeom>
          <a:noFill/>
          <a:ln w="38100">
            <a:solidFill>
              <a:srgbClr val="FF0000"/>
            </a:solidFill>
            <a:miter lim="800000"/>
            <a:headEnd/>
            <a:tailEnd/>
          </a:ln>
        </p:spPr>
      </p:pic>
      <p:sp>
        <p:nvSpPr>
          <p:cNvPr id="33795" name="Rectangle 5"/>
          <p:cNvSpPr>
            <a:spLocks noChangeArrowheads="1"/>
          </p:cNvSpPr>
          <p:nvPr/>
        </p:nvSpPr>
        <p:spPr bwMode="auto">
          <a:xfrm>
            <a:off x="0" y="0"/>
            <a:ext cx="9144000" cy="6858000"/>
          </a:xfrm>
          <a:prstGeom prst="rect">
            <a:avLst/>
          </a:prstGeom>
          <a:noFill/>
          <a:ln w="50800">
            <a:solidFill>
              <a:srgbClr val="FF9900"/>
            </a:solidFill>
            <a:miter lim="800000"/>
            <a:headEnd/>
            <a:tailEnd/>
          </a:ln>
        </p:spPr>
        <p:txBody>
          <a:bodyPr wrap="none" anchor="ctr"/>
          <a:lstStyle/>
          <a:p>
            <a:endParaRPr lang="es-ES"/>
          </a:p>
        </p:txBody>
      </p:sp>
    </p:spTree>
  </p:cSld>
  <p:clrMapOvr>
    <a:masterClrMapping/>
  </p:clrMapOvr>
  <p:transition spd="slow" advTm="5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mph" presetSubtype="0" repeatCount="indefinite" fill="hold" nodeType="withEffect">
                                  <p:stCondLst>
                                    <p:cond delay="0"/>
                                  </p:stCondLst>
                                  <p:childTnLst>
                                    <p:animClr clrSpc="hsl" dir="cw">
                                      <p:cBhvr override="childStyle">
                                        <p:cTn id="6" dur="2000" fill="hold"/>
                                        <p:tgtEl>
                                          <p:spTgt spid="74756"/>
                                        </p:tgtEl>
                                        <p:attrNameLst>
                                          <p:attrName>style.color</p:attrName>
                                        </p:attrNameLst>
                                      </p:cBhvr>
                                      <p:by>
                                        <p:hsl h="-7200000" s="0" l="0"/>
                                      </p:by>
                                    </p:animClr>
                                    <p:animClr clrSpc="hsl" dir="cw">
                                      <p:cBhvr>
                                        <p:cTn id="7" dur="2000" fill="hold"/>
                                        <p:tgtEl>
                                          <p:spTgt spid="74756"/>
                                        </p:tgtEl>
                                        <p:attrNameLst>
                                          <p:attrName>fillcolor</p:attrName>
                                        </p:attrNameLst>
                                      </p:cBhvr>
                                      <p:by>
                                        <p:hsl h="-7200000" s="0" l="0"/>
                                      </p:by>
                                    </p:animClr>
                                    <p:animClr clrSpc="hsl" dir="cw">
                                      <p:cBhvr>
                                        <p:cTn id="8" dur="2000" fill="hold"/>
                                        <p:tgtEl>
                                          <p:spTgt spid="74756"/>
                                        </p:tgtEl>
                                        <p:attrNameLst>
                                          <p:attrName>stroke.color</p:attrName>
                                        </p:attrNameLst>
                                      </p:cBhvr>
                                      <p:by>
                                        <p:hsl h="-7200000" s="0" l="0"/>
                                      </p:by>
                                    </p:animClr>
                                    <p:set>
                                      <p:cBhvr>
                                        <p:cTn id="9" dur="2000" fill="hold"/>
                                        <p:tgtEl>
                                          <p:spTgt spid="74756"/>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3732" name="Picture 4" descr="Diapositiva30"/>
          <p:cNvPicPr>
            <a:picLocks noChangeAspect="1" noChangeArrowheads="1"/>
          </p:cNvPicPr>
          <p:nvPr/>
        </p:nvPicPr>
        <p:blipFill>
          <a:blip r:embed="rId2"/>
          <a:srcRect/>
          <a:stretch>
            <a:fillRect/>
          </a:stretch>
        </p:blipFill>
        <p:spPr bwMode="auto">
          <a:xfrm>
            <a:off x="611188" y="836613"/>
            <a:ext cx="8027987" cy="4968875"/>
          </a:xfrm>
          <a:prstGeom prst="rect">
            <a:avLst/>
          </a:prstGeom>
          <a:noFill/>
          <a:ln w="38100">
            <a:solidFill>
              <a:srgbClr val="FF0000"/>
            </a:solidFill>
            <a:miter lim="800000"/>
            <a:headEnd/>
            <a:tailEnd/>
          </a:ln>
        </p:spPr>
      </p:pic>
      <p:sp>
        <p:nvSpPr>
          <p:cNvPr id="34819" name="Rectangle 5"/>
          <p:cNvSpPr>
            <a:spLocks noChangeArrowheads="1"/>
          </p:cNvSpPr>
          <p:nvPr/>
        </p:nvSpPr>
        <p:spPr bwMode="auto">
          <a:xfrm>
            <a:off x="0" y="0"/>
            <a:ext cx="9144000" cy="6858000"/>
          </a:xfrm>
          <a:prstGeom prst="rect">
            <a:avLst/>
          </a:prstGeom>
          <a:noFill/>
          <a:ln w="50800">
            <a:solidFill>
              <a:srgbClr val="FF9900"/>
            </a:solidFill>
            <a:miter lim="800000"/>
            <a:headEnd/>
            <a:tailEnd/>
          </a:ln>
        </p:spPr>
        <p:txBody>
          <a:bodyPr wrap="none" anchor="ctr"/>
          <a:lstStyle/>
          <a:p>
            <a:endParaRPr lang="es-ES"/>
          </a:p>
        </p:txBody>
      </p:sp>
    </p:spTree>
  </p:cSld>
  <p:clrMapOvr>
    <a:masterClrMapping/>
  </p:clrMapOvr>
  <p:transition advTm="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mph" presetSubtype="0" repeatCount="indefinite" fill="hold" nodeType="withEffect">
                                  <p:stCondLst>
                                    <p:cond delay="0"/>
                                  </p:stCondLst>
                                  <p:childTnLst>
                                    <p:animClr clrSpc="hsl" dir="cw">
                                      <p:cBhvr override="childStyle">
                                        <p:cTn id="6" dur="2000" fill="hold"/>
                                        <p:tgtEl>
                                          <p:spTgt spid="73732"/>
                                        </p:tgtEl>
                                        <p:attrNameLst>
                                          <p:attrName>style.color</p:attrName>
                                        </p:attrNameLst>
                                      </p:cBhvr>
                                      <p:by>
                                        <p:hsl h="-7200000" s="0" l="0"/>
                                      </p:by>
                                    </p:animClr>
                                    <p:animClr clrSpc="hsl" dir="cw">
                                      <p:cBhvr>
                                        <p:cTn id="7" dur="2000" fill="hold"/>
                                        <p:tgtEl>
                                          <p:spTgt spid="73732"/>
                                        </p:tgtEl>
                                        <p:attrNameLst>
                                          <p:attrName>fillcolor</p:attrName>
                                        </p:attrNameLst>
                                      </p:cBhvr>
                                      <p:by>
                                        <p:hsl h="-7200000" s="0" l="0"/>
                                      </p:by>
                                    </p:animClr>
                                    <p:animClr clrSpc="hsl" dir="cw">
                                      <p:cBhvr>
                                        <p:cTn id="8" dur="2000" fill="hold"/>
                                        <p:tgtEl>
                                          <p:spTgt spid="73732"/>
                                        </p:tgtEl>
                                        <p:attrNameLst>
                                          <p:attrName>stroke.color</p:attrName>
                                        </p:attrNameLst>
                                      </p:cBhvr>
                                      <p:by>
                                        <p:hsl h="-7200000" s="0" l="0"/>
                                      </p:by>
                                    </p:animClr>
                                    <p:set>
                                      <p:cBhvr>
                                        <p:cTn id="9" dur="2000" fill="hold"/>
                                        <p:tgtEl>
                                          <p:spTgt spid="73732"/>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684" name="Picture 4" descr="Diapositiva32"/>
          <p:cNvPicPr>
            <a:picLocks noChangeAspect="1" noChangeArrowheads="1"/>
          </p:cNvPicPr>
          <p:nvPr/>
        </p:nvPicPr>
        <p:blipFill>
          <a:blip r:embed="rId2"/>
          <a:srcRect/>
          <a:stretch>
            <a:fillRect/>
          </a:stretch>
        </p:blipFill>
        <p:spPr bwMode="auto">
          <a:xfrm>
            <a:off x="900113" y="692150"/>
            <a:ext cx="7092950" cy="5319713"/>
          </a:xfrm>
          <a:prstGeom prst="rect">
            <a:avLst/>
          </a:prstGeom>
          <a:noFill/>
          <a:ln w="38100">
            <a:solidFill>
              <a:srgbClr val="FF0000"/>
            </a:solidFill>
            <a:miter lim="800000"/>
            <a:headEnd/>
            <a:tailEnd/>
          </a:ln>
        </p:spPr>
      </p:pic>
      <p:sp>
        <p:nvSpPr>
          <p:cNvPr id="35843" name="Rectangle 5"/>
          <p:cNvSpPr>
            <a:spLocks noChangeArrowheads="1"/>
          </p:cNvSpPr>
          <p:nvPr/>
        </p:nvSpPr>
        <p:spPr bwMode="auto">
          <a:xfrm>
            <a:off x="0" y="0"/>
            <a:ext cx="9144000" cy="6858000"/>
          </a:xfrm>
          <a:prstGeom prst="rect">
            <a:avLst/>
          </a:prstGeom>
          <a:noFill/>
          <a:ln w="50800">
            <a:solidFill>
              <a:srgbClr val="FF9900"/>
            </a:solidFill>
            <a:miter lim="800000"/>
            <a:headEnd/>
            <a:tailEnd/>
          </a:ln>
        </p:spPr>
        <p:txBody>
          <a:bodyPr wrap="none" anchor="ctr"/>
          <a:lstStyle/>
          <a:p>
            <a:endParaRPr lang="es-ES"/>
          </a:p>
        </p:txBody>
      </p:sp>
    </p:spTree>
  </p:cSld>
  <p:clrMapOvr>
    <a:masterClrMapping/>
  </p:clrMapOvr>
  <p:transition spd="slow" advTm="5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mph" presetSubtype="0" repeatCount="indefinite" fill="hold" nodeType="withEffect">
                                  <p:stCondLst>
                                    <p:cond delay="0"/>
                                  </p:stCondLst>
                                  <p:childTnLst>
                                    <p:animClr clrSpc="hsl" dir="cw">
                                      <p:cBhvr override="childStyle">
                                        <p:cTn id="6" dur="2000" fill="hold"/>
                                        <p:tgtEl>
                                          <p:spTgt spid="71684"/>
                                        </p:tgtEl>
                                        <p:attrNameLst>
                                          <p:attrName>style.color</p:attrName>
                                        </p:attrNameLst>
                                      </p:cBhvr>
                                      <p:by>
                                        <p:hsl h="-7200000" s="0" l="0"/>
                                      </p:by>
                                    </p:animClr>
                                    <p:animClr clrSpc="hsl" dir="cw">
                                      <p:cBhvr>
                                        <p:cTn id="7" dur="2000" fill="hold"/>
                                        <p:tgtEl>
                                          <p:spTgt spid="71684"/>
                                        </p:tgtEl>
                                        <p:attrNameLst>
                                          <p:attrName>fillcolor</p:attrName>
                                        </p:attrNameLst>
                                      </p:cBhvr>
                                      <p:by>
                                        <p:hsl h="-7200000" s="0" l="0"/>
                                      </p:by>
                                    </p:animClr>
                                    <p:animClr clrSpc="hsl" dir="cw">
                                      <p:cBhvr>
                                        <p:cTn id="8" dur="2000" fill="hold"/>
                                        <p:tgtEl>
                                          <p:spTgt spid="71684"/>
                                        </p:tgtEl>
                                        <p:attrNameLst>
                                          <p:attrName>stroke.color</p:attrName>
                                        </p:attrNameLst>
                                      </p:cBhvr>
                                      <p:by>
                                        <p:hsl h="-7200000" s="0" l="0"/>
                                      </p:by>
                                    </p:animClr>
                                    <p:set>
                                      <p:cBhvr>
                                        <p:cTn id="9" dur="2000" fill="hold"/>
                                        <p:tgtEl>
                                          <p:spTgt spid="71684"/>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9636" name="Picture 4" descr="Diapositiva34"/>
          <p:cNvPicPr>
            <a:picLocks noChangeAspect="1" noChangeArrowheads="1"/>
          </p:cNvPicPr>
          <p:nvPr/>
        </p:nvPicPr>
        <p:blipFill>
          <a:blip r:embed="rId2"/>
          <a:srcRect/>
          <a:stretch>
            <a:fillRect/>
          </a:stretch>
        </p:blipFill>
        <p:spPr bwMode="auto">
          <a:xfrm>
            <a:off x="900113" y="549275"/>
            <a:ext cx="7308850" cy="5481638"/>
          </a:xfrm>
          <a:prstGeom prst="rect">
            <a:avLst/>
          </a:prstGeom>
          <a:noFill/>
          <a:ln w="38100">
            <a:solidFill>
              <a:srgbClr val="FF0000"/>
            </a:solidFill>
            <a:miter lim="800000"/>
            <a:headEnd/>
            <a:tailEnd/>
          </a:ln>
        </p:spPr>
      </p:pic>
      <p:sp>
        <p:nvSpPr>
          <p:cNvPr id="36867" name="Rectangle 5"/>
          <p:cNvSpPr>
            <a:spLocks noChangeArrowheads="1"/>
          </p:cNvSpPr>
          <p:nvPr/>
        </p:nvSpPr>
        <p:spPr bwMode="auto">
          <a:xfrm>
            <a:off x="0" y="0"/>
            <a:ext cx="9144000" cy="6858000"/>
          </a:xfrm>
          <a:prstGeom prst="rect">
            <a:avLst/>
          </a:prstGeom>
          <a:noFill/>
          <a:ln w="50800">
            <a:solidFill>
              <a:srgbClr val="FF9900"/>
            </a:solidFill>
            <a:miter lim="800000"/>
            <a:headEnd/>
            <a:tailEnd/>
          </a:ln>
        </p:spPr>
        <p:txBody>
          <a:bodyPr wrap="none" anchor="ctr"/>
          <a:lstStyle/>
          <a:p>
            <a:endParaRPr lang="es-ES"/>
          </a:p>
        </p:txBody>
      </p:sp>
    </p:spTree>
  </p:cSld>
  <p:clrMapOvr>
    <a:masterClrMapping/>
  </p:clrMapOvr>
  <p:transition spd="slow" advTm="5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mph" presetSubtype="0" repeatCount="indefinite" fill="hold" nodeType="withEffect">
                                  <p:stCondLst>
                                    <p:cond delay="0"/>
                                  </p:stCondLst>
                                  <p:childTnLst>
                                    <p:animClr clrSpc="hsl" dir="cw">
                                      <p:cBhvr override="childStyle">
                                        <p:cTn id="6" dur="2000" fill="hold"/>
                                        <p:tgtEl>
                                          <p:spTgt spid="69636"/>
                                        </p:tgtEl>
                                        <p:attrNameLst>
                                          <p:attrName>style.color</p:attrName>
                                        </p:attrNameLst>
                                      </p:cBhvr>
                                      <p:by>
                                        <p:hsl h="-7200000" s="0" l="0"/>
                                      </p:by>
                                    </p:animClr>
                                    <p:animClr clrSpc="hsl" dir="cw">
                                      <p:cBhvr>
                                        <p:cTn id="7" dur="2000" fill="hold"/>
                                        <p:tgtEl>
                                          <p:spTgt spid="69636"/>
                                        </p:tgtEl>
                                        <p:attrNameLst>
                                          <p:attrName>fillcolor</p:attrName>
                                        </p:attrNameLst>
                                      </p:cBhvr>
                                      <p:by>
                                        <p:hsl h="-7200000" s="0" l="0"/>
                                      </p:by>
                                    </p:animClr>
                                    <p:animClr clrSpc="hsl" dir="cw">
                                      <p:cBhvr>
                                        <p:cTn id="8" dur="2000" fill="hold"/>
                                        <p:tgtEl>
                                          <p:spTgt spid="69636"/>
                                        </p:tgtEl>
                                        <p:attrNameLst>
                                          <p:attrName>stroke.color</p:attrName>
                                        </p:attrNameLst>
                                      </p:cBhvr>
                                      <p:by>
                                        <p:hsl h="-7200000" s="0" l="0"/>
                                      </p:by>
                                    </p:animClr>
                                    <p:set>
                                      <p:cBhvr>
                                        <p:cTn id="9" dur="2000" fill="hold"/>
                                        <p:tgtEl>
                                          <p:spTgt spid="69636"/>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8612" name="Picture 4" descr="Diapositiva35"/>
          <p:cNvPicPr>
            <a:picLocks noChangeAspect="1" noChangeArrowheads="1"/>
          </p:cNvPicPr>
          <p:nvPr/>
        </p:nvPicPr>
        <p:blipFill>
          <a:blip r:embed="rId2"/>
          <a:srcRect/>
          <a:stretch>
            <a:fillRect/>
          </a:stretch>
        </p:blipFill>
        <p:spPr bwMode="auto">
          <a:xfrm>
            <a:off x="827088" y="908050"/>
            <a:ext cx="7451725" cy="4941888"/>
          </a:xfrm>
          <a:prstGeom prst="rect">
            <a:avLst/>
          </a:prstGeom>
          <a:noFill/>
          <a:ln w="38100">
            <a:solidFill>
              <a:srgbClr val="FF0000"/>
            </a:solidFill>
            <a:miter lim="800000"/>
            <a:headEnd/>
            <a:tailEnd/>
          </a:ln>
        </p:spPr>
      </p:pic>
      <p:sp>
        <p:nvSpPr>
          <p:cNvPr id="37891" name="Rectangle 5"/>
          <p:cNvSpPr>
            <a:spLocks noChangeArrowheads="1"/>
          </p:cNvSpPr>
          <p:nvPr/>
        </p:nvSpPr>
        <p:spPr bwMode="auto">
          <a:xfrm>
            <a:off x="0" y="0"/>
            <a:ext cx="9144000" cy="6858000"/>
          </a:xfrm>
          <a:prstGeom prst="rect">
            <a:avLst/>
          </a:prstGeom>
          <a:noFill/>
          <a:ln w="50800">
            <a:solidFill>
              <a:srgbClr val="FF9900"/>
            </a:solidFill>
            <a:miter lim="800000"/>
            <a:headEnd/>
            <a:tailEnd/>
          </a:ln>
        </p:spPr>
        <p:txBody>
          <a:bodyPr wrap="none" anchor="ctr"/>
          <a:lstStyle/>
          <a:p>
            <a:endParaRPr lang="es-ES"/>
          </a:p>
        </p:txBody>
      </p:sp>
    </p:spTree>
  </p:cSld>
  <p:clrMapOvr>
    <a:masterClrMapping/>
  </p:clrMapOvr>
  <p:transition advTm="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mph" presetSubtype="0" repeatCount="indefinite" fill="hold" nodeType="withEffect">
                                  <p:stCondLst>
                                    <p:cond delay="0"/>
                                  </p:stCondLst>
                                  <p:childTnLst>
                                    <p:animClr clrSpc="hsl" dir="cw">
                                      <p:cBhvr override="childStyle">
                                        <p:cTn id="6" dur="2000" fill="hold"/>
                                        <p:tgtEl>
                                          <p:spTgt spid="68612"/>
                                        </p:tgtEl>
                                        <p:attrNameLst>
                                          <p:attrName>style.color</p:attrName>
                                        </p:attrNameLst>
                                      </p:cBhvr>
                                      <p:by>
                                        <p:hsl h="-7200000" s="0" l="0"/>
                                      </p:by>
                                    </p:animClr>
                                    <p:animClr clrSpc="hsl" dir="cw">
                                      <p:cBhvr>
                                        <p:cTn id="7" dur="2000" fill="hold"/>
                                        <p:tgtEl>
                                          <p:spTgt spid="68612"/>
                                        </p:tgtEl>
                                        <p:attrNameLst>
                                          <p:attrName>fillcolor</p:attrName>
                                        </p:attrNameLst>
                                      </p:cBhvr>
                                      <p:by>
                                        <p:hsl h="-7200000" s="0" l="0"/>
                                      </p:by>
                                    </p:animClr>
                                    <p:animClr clrSpc="hsl" dir="cw">
                                      <p:cBhvr>
                                        <p:cTn id="8" dur="2000" fill="hold"/>
                                        <p:tgtEl>
                                          <p:spTgt spid="68612"/>
                                        </p:tgtEl>
                                        <p:attrNameLst>
                                          <p:attrName>stroke.color</p:attrName>
                                        </p:attrNameLst>
                                      </p:cBhvr>
                                      <p:by>
                                        <p:hsl h="-7200000" s="0" l="0"/>
                                      </p:by>
                                    </p:animClr>
                                    <p:set>
                                      <p:cBhvr>
                                        <p:cTn id="9" dur="2000" fill="hold"/>
                                        <p:tgtEl>
                                          <p:spTgt spid="68612"/>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7588" name="Picture 4" descr="Diapositiva36"/>
          <p:cNvPicPr>
            <a:picLocks noChangeAspect="1" noChangeArrowheads="1"/>
          </p:cNvPicPr>
          <p:nvPr/>
        </p:nvPicPr>
        <p:blipFill>
          <a:blip r:embed="rId2"/>
          <a:srcRect/>
          <a:stretch>
            <a:fillRect/>
          </a:stretch>
        </p:blipFill>
        <p:spPr bwMode="auto">
          <a:xfrm>
            <a:off x="755650" y="549275"/>
            <a:ext cx="7488238" cy="5616575"/>
          </a:xfrm>
          <a:prstGeom prst="rect">
            <a:avLst/>
          </a:prstGeom>
          <a:noFill/>
          <a:ln w="38100">
            <a:solidFill>
              <a:srgbClr val="FF0000"/>
            </a:solidFill>
            <a:miter lim="800000"/>
            <a:headEnd/>
            <a:tailEnd/>
          </a:ln>
        </p:spPr>
      </p:pic>
      <p:sp>
        <p:nvSpPr>
          <p:cNvPr id="38915" name="Rectangle 5"/>
          <p:cNvSpPr>
            <a:spLocks noChangeArrowheads="1"/>
          </p:cNvSpPr>
          <p:nvPr/>
        </p:nvSpPr>
        <p:spPr bwMode="auto">
          <a:xfrm>
            <a:off x="0" y="0"/>
            <a:ext cx="9144000" cy="6858000"/>
          </a:xfrm>
          <a:prstGeom prst="rect">
            <a:avLst/>
          </a:prstGeom>
          <a:noFill/>
          <a:ln w="50800">
            <a:solidFill>
              <a:srgbClr val="FF9900"/>
            </a:solidFill>
            <a:miter lim="800000"/>
            <a:headEnd/>
            <a:tailEnd/>
          </a:ln>
        </p:spPr>
        <p:txBody>
          <a:bodyPr wrap="none" anchor="ctr"/>
          <a:lstStyle/>
          <a:p>
            <a:endParaRPr lang="es-ES"/>
          </a:p>
        </p:txBody>
      </p:sp>
    </p:spTree>
  </p:cSld>
  <p:clrMapOvr>
    <a:masterClrMapping/>
  </p:clrMapOvr>
  <p:transition advTm="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mph" presetSubtype="0" repeatCount="indefinite" fill="hold" nodeType="withEffect">
                                  <p:stCondLst>
                                    <p:cond delay="0"/>
                                  </p:stCondLst>
                                  <p:childTnLst>
                                    <p:animClr clrSpc="hsl" dir="cw">
                                      <p:cBhvr override="childStyle">
                                        <p:cTn id="6" dur="2000" fill="hold"/>
                                        <p:tgtEl>
                                          <p:spTgt spid="67588"/>
                                        </p:tgtEl>
                                        <p:attrNameLst>
                                          <p:attrName>style.color</p:attrName>
                                        </p:attrNameLst>
                                      </p:cBhvr>
                                      <p:by>
                                        <p:hsl h="-7200000" s="0" l="0"/>
                                      </p:by>
                                    </p:animClr>
                                    <p:animClr clrSpc="hsl" dir="cw">
                                      <p:cBhvr>
                                        <p:cTn id="7" dur="2000" fill="hold"/>
                                        <p:tgtEl>
                                          <p:spTgt spid="67588"/>
                                        </p:tgtEl>
                                        <p:attrNameLst>
                                          <p:attrName>fillcolor</p:attrName>
                                        </p:attrNameLst>
                                      </p:cBhvr>
                                      <p:by>
                                        <p:hsl h="-7200000" s="0" l="0"/>
                                      </p:by>
                                    </p:animClr>
                                    <p:animClr clrSpc="hsl" dir="cw">
                                      <p:cBhvr>
                                        <p:cTn id="8" dur="2000" fill="hold"/>
                                        <p:tgtEl>
                                          <p:spTgt spid="67588"/>
                                        </p:tgtEl>
                                        <p:attrNameLst>
                                          <p:attrName>stroke.color</p:attrName>
                                        </p:attrNameLst>
                                      </p:cBhvr>
                                      <p:by>
                                        <p:hsl h="-7200000" s="0" l="0"/>
                                      </p:by>
                                    </p:animClr>
                                    <p:set>
                                      <p:cBhvr>
                                        <p:cTn id="9" dur="2000" fill="hold"/>
                                        <p:tgtEl>
                                          <p:spTgt spid="67588"/>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6564" name="Picture 4" descr="Diapositiva37"/>
          <p:cNvPicPr>
            <a:picLocks noChangeAspect="1" noChangeArrowheads="1"/>
          </p:cNvPicPr>
          <p:nvPr/>
        </p:nvPicPr>
        <p:blipFill>
          <a:blip r:embed="rId2"/>
          <a:srcRect/>
          <a:stretch>
            <a:fillRect/>
          </a:stretch>
        </p:blipFill>
        <p:spPr bwMode="auto">
          <a:xfrm>
            <a:off x="684213" y="549275"/>
            <a:ext cx="7524750" cy="5643563"/>
          </a:xfrm>
          <a:prstGeom prst="rect">
            <a:avLst/>
          </a:prstGeom>
          <a:noFill/>
          <a:ln w="38100">
            <a:solidFill>
              <a:srgbClr val="FF0000"/>
            </a:solidFill>
            <a:miter lim="800000"/>
            <a:headEnd/>
            <a:tailEnd/>
          </a:ln>
        </p:spPr>
      </p:pic>
      <p:sp>
        <p:nvSpPr>
          <p:cNvPr id="39939" name="Rectangle 5"/>
          <p:cNvSpPr>
            <a:spLocks noChangeArrowheads="1"/>
          </p:cNvSpPr>
          <p:nvPr/>
        </p:nvSpPr>
        <p:spPr bwMode="auto">
          <a:xfrm>
            <a:off x="0" y="0"/>
            <a:ext cx="9144000" cy="6858000"/>
          </a:xfrm>
          <a:prstGeom prst="rect">
            <a:avLst/>
          </a:prstGeom>
          <a:noFill/>
          <a:ln w="50800">
            <a:solidFill>
              <a:srgbClr val="FF9900"/>
            </a:solidFill>
            <a:miter lim="800000"/>
            <a:headEnd/>
            <a:tailEnd/>
          </a:ln>
        </p:spPr>
        <p:txBody>
          <a:bodyPr wrap="none" anchor="ctr"/>
          <a:lstStyle/>
          <a:p>
            <a:endParaRPr lang="es-ES"/>
          </a:p>
        </p:txBody>
      </p:sp>
    </p:spTree>
  </p:cSld>
  <p:clrMapOvr>
    <a:masterClrMapping/>
  </p:clrMapOvr>
  <p:transition advTm="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mph" presetSubtype="0" repeatCount="indefinite" fill="hold" nodeType="withEffect">
                                  <p:stCondLst>
                                    <p:cond delay="0"/>
                                  </p:stCondLst>
                                  <p:childTnLst>
                                    <p:animClr clrSpc="hsl" dir="cw">
                                      <p:cBhvr override="childStyle">
                                        <p:cTn id="6" dur="2000" fill="hold"/>
                                        <p:tgtEl>
                                          <p:spTgt spid="66564"/>
                                        </p:tgtEl>
                                        <p:attrNameLst>
                                          <p:attrName>style.color</p:attrName>
                                        </p:attrNameLst>
                                      </p:cBhvr>
                                      <p:by>
                                        <p:hsl h="-7200000" s="0" l="0"/>
                                      </p:by>
                                    </p:animClr>
                                    <p:animClr clrSpc="hsl" dir="cw">
                                      <p:cBhvr>
                                        <p:cTn id="7" dur="2000" fill="hold"/>
                                        <p:tgtEl>
                                          <p:spTgt spid="66564"/>
                                        </p:tgtEl>
                                        <p:attrNameLst>
                                          <p:attrName>fillcolor</p:attrName>
                                        </p:attrNameLst>
                                      </p:cBhvr>
                                      <p:by>
                                        <p:hsl h="-7200000" s="0" l="0"/>
                                      </p:by>
                                    </p:animClr>
                                    <p:animClr clrSpc="hsl" dir="cw">
                                      <p:cBhvr>
                                        <p:cTn id="8" dur="2000" fill="hold"/>
                                        <p:tgtEl>
                                          <p:spTgt spid="66564"/>
                                        </p:tgtEl>
                                        <p:attrNameLst>
                                          <p:attrName>stroke.color</p:attrName>
                                        </p:attrNameLst>
                                      </p:cBhvr>
                                      <p:by>
                                        <p:hsl h="-7200000" s="0" l="0"/>
                                      </p:by>
                                    </p:animClr>
                                    <p:set>
                                      <p:cBhvr>
                                        <p:cTn id="9" dur="2000" fill="hold"/>
                                        <p:tgtEl>
                                          <p:spTgt spid="66564"/>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4516" name="Picture 4" descr="Diapositiva39"/>
          <p:cNvPicPr>
            <a:picLocks noChangeAspect="1" noChangeArrowheads="1"/>
          </p:cNvPicPr>
          <p:nvPr/>
        </p:nvPicPr>
        <p:blipFill>
          <a:blip r:embed="rId2"/>
          <a:srcRect/>
          <a:stretch>
            <a:fillRect/>
          </a:stretch>
        </p:blipFill>
        <p:spPr bwMode="auto">
          <a:xfrm>
            <a:off x="971550" y="549275"/>
            <a:ext cx="7164388" cy="5373688"/>
          </a:xfrm>
          <a:prstGeom prst="rect">
            <a:avLst/>
          </a:prstGeom>
          <a:noFill/>
          <a:ln w="38100">
            <a:solidFill>
              <a:srgbClr val="FF0000"/>
            </a:solidFill>
            <a:miter lim="800000"/>
            <a:headEnd/>
            <a:tailEnd/>
          </a:ln>
        </p:spPr>
      </p:pic>
      <p:sp>
        <p:nvSpPr>
          <p:cNvPr id="40963" name="Rectangle 5"/>
          <p:cNvSpPr>
            <a:spLocks noChangeArrowheads="1"/>
          </p:cNvSpPr>
          <p:nvPr/>
        </p:nvSpPr>
        <p:spPr bwMode="auto">
          <a:xfrm>
            <a:off x="0" y="0"/>
            <a:ext cx="9144000" cy="6858000"/>
          </a:xfrm>
          <a:prstGeom prst="rect">
            <a:avLst/>
          </a:prstGeom>
          <a:noFill/>
          <a:ln w="50800">
            <a:solidFill>
              <a:srgbClr val="FF9900"/>
            </a:solidFill>
            <a:miter lim="800000"/>
            <a:headEnd/>
            <a:tailEnd/>
          </a:ln>
        </p:spPr>
        <p:txBody>
          <a:bodyPr wrap="none" anchor="ctr"/>
          <a:lstStyle/>
          <a:p>
            <a:endParaRPr lang="es-ES"/>
          </a:p>
        </p:txBody>
      </p:sp>
    </p:spTree>
  </p:cSld>
  <p:clrMapOvr>
    <a:masterClrMapping/>
  </p:clrMapOvr>
  <p:transition advTm="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mph" presetSubtype="0" repeatCount="indefinite" fill="hold" nodeType="withEffect">
                                  <p:stCondLst>
                                    <p:cond delay="0"/>
                                  </p:stCondLst>
                                  <p:childTnLst>
                                    <p:animClr clrSpc="hsl" dir="cw">
                                      <p:cBhvr override="childStyle">
                                        <p:cTn id="6" dur="2000" fill="hold"/>
                                        <p:tgtEl>
                                          <p:spTgt spid="64516"/>
                                        </p:tgtEl>
                                        <p:attrNameLst>
                                          <p:attrName>style.color</p:attrName>
                                        </p:attrNameLst>
                                      </p:cBhvr>
                                      <p:by>
                                        <p:hsl h="-7200000" s="0" l="0"/>
                                      </p:by>
                                    </p:animClr>
                                    <p:animClr clrSpc="hsl" dir="cw">
                                      <p:cBhvr>
                                        <p:cTn id="7" dur="2000" fill="hold"/>
                                        <p:tgtEl>
                                          <p:spTgt spid="64516"/>
                                        </p:tgtEl>
                                        <p:attrNameLst>
                                          <p:attrName>fillcolor</p:attrName>
                                        </p:attrNameLst>
                                      </p:cBhvr>
                                      <p:by>
                                        <p:hsl h="-7200000" s="0" l="0"/>
                                      </p:by>
                                    </p:animClr>
                                    <p:animClr clrSpc="hsl" dir="cw">
                                      <p:cBhvr>
                                        <p:cTn id="8" dur="2000" fill="hold"/>
                                        <p:tgtEl>
                                          <p:spTgt spid="64516"/>
                                        </p:tgtEl>
                                        <p:attrNameLst>
                                          <p:attrName>stroke.color</p:attrName>
                                        </p:attrNameLst>
                                      </p:cBhvr>
                                      <p:by>
                                        <p:hsl h="-7200000" s="0" l="0"/>
                                      </p:by>
                                    </p:animClr>
                                    <p:set>
                                      <p:cBhvr>
                                        <p:cTn id="9" dur="2000" fill="hold"/>
                                        <p:tgtEl>
                                          <p:spTgt spid="64516"/>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3492" name="Picture 4" descr="Diapositiva40"/>
          <p:cNvPicPr>
            <a:picLocks noChangeAspect="1" noChangeArrowheads="1"/>
          </p:cNvPicPr>
          <p:nvPr/>
        </p:nvPicPr>
        <p:blipFill>
          <a:blip r:embed="rId2"/>
          <a:srcRect/>
          <a:stretch>
            <a:fillRect/>
          </a:stretch>
        </p:blipFill>
        <p:spPr bwMode="auto">
          <a:xfrm>
            <a:off x="1116013" y="836613"/>
            <a:ext cx="6804025" cy="5103812"/>
          </a:xfrm>
          <a:prstGeom prst="rect">
            <a:avLst/>
          </a:prstGeom>
          <a:noFill/>
          <a:ln w="38100">
            <a:solidFill>
              <a:srgbClr val="FF0000"/>
            </a:solidFill>
            <a:miter lim="800000"/>
            <a:headEnd/>
            <a:tailEnd/>
          </a:ln>
        </p:spPr>
      </p:pic>
      <p:sp>
        <p:nvSpPr>
          <p:cNvPr id="41987" name="Rectangle 5"/>
          <p:cNvSpPr>
            <a:spLocks noChangeArrowheads="1"/>
          </p:cNvSpPr>
          <p:nvPr/>
        </p:nvSpPr>
        <p:spPr bwMode="auto">
          <a:xfrm>
            <a:off x="0" y="0"/>
            <a:ext cx="9144000" cy="6858000"/>
          </a:xfrm>
          <a:prstGeom prst="rect">
            <a:avLst/>
          </a:prstGeom>
          <a:noFill/>
          <a:ln w="50800">
            <a:solidFill>
              <a:srgbClr val="FF9900"/>
            </a:solidFill>
            <a:miter lim="800000"/>
            <a:headEnd/>
            <a:tailEnd/>
          </a:ln>
        </p:spPr>
        <p:txBody>
          <a:bodyPr wrap="none" anchor="ctr"/>
          <a:lstStyle/>
          <a:p>
            <a:endParaRPr lang="es-ES"/>
          </a:p>
        </p:txBody>
      </p:sp>
    </p:spTree>
  </p:cSld>
  <p:clrMapOvr>
    <a:masterClrMapping/>
  </p:clrMapOvr>
  <p:transition spd="slow" advTm="5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mph" presetSubtype="0" repeatCount="indefinite" fill="hold" nodeType="withEffect">
                                  <p:stCondLst>
                                    <p:cond delay="0"/>
                                  </p:stCondLst>
                                  <p:childTnLst>
                                    <p:animClr clrSpc="hsl" dir="cw">
                                      <p:cBhvr override="childStyle">
                                        <p:cTn id="6" dur="2000" fill="hold"/>
                                        <p:tgtEl>
                                          <p:spTgt spid="63492"/>
                                        </p:tgtEl>
                                        <p:attrNameLst>
                                          <p:attrName>style.color</p:attrName>
                                        </p:attrNameLst>
                                      </p:cBhvr>
                                      <p:by>
                                        <p:hsl h="-7200000" s="0" l="0"/>
                                      </p:by>
                                    </p:animClr>
                                    <p:animClr clrSpc="hsl" dir="cw">
                                      <p:cBhvr>
                                        <p:cTn id="7" dur="2000" fill="hold"/>
                                        <p:tgtEl>
                                          <p:spTgt spid="63492"/>
                                        </p:tgtEl>
                                        <p:attrNameLst>
                                          <p:attrName>fillcolor</p:attrName>
                                        </p:attrNameLst>
                                      </p:cBhvr>
                                      <p:by>
                                        <p:hsl h="-7200000" s="0" l="0"/>
                                      </p:by>
                                    </p:animClr>
                                    <p:animClr clrSpc="hsl" dir="cw">
                                      <p:cBhvr>
                                        <p:cTn id="8" dur="2000" fill="hold"/>
                                        <p:tgtEl>
                                          <p:spTgt spid="63492"/>
                                        </p:tgtEl>
                                        <p:attrNameLst>
                                          <p:attrName>stroke.color</p:attrName>
                                        </p:attrNameLst>
                                      </p:cBhvr>
                                      <p:by>
                                        <p:hsl h="-7200000" s="0" l="0"/>
                                      </p:by>
                                    </p:animClr>
                                    <p:set>
                                      <p:cBhvr>
                                        <p:cTn id="9" dur="2000" fill="hold"/>
                                        <p:tgtEl>
                                          <p:spTgt spid="63492"/>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2468" name="Picture 4" descr="Diapositiva41"/>
          <p:cNvPicPr>
            <a:picLocks noChangeAspect="1" noChangeArrowheads="1"/>
          </p:cNvPicPr>
          <p:nvPr/>
        </p:nvPicPr>
        <p:blipFill>
          <a:blip r:embed="rId2"/>
          <a:srcRect/>
          <a:stretch>
            <a:fillRect/>
          </a:stretch>
        </p:blipFill>
        <p:spPr bwMode="auto">
          <a:xfrm>
            <a:off x="971550" y="692150"/>
            <a:ext cx="7235825" cy="5427663"/>
          </a:xfrm>
          <a:prstGeom prst="rect">
            <a:avLst/>
          </a:prstGeom>
          <a:noFill/>
          <a:ln w="38100">
            <a:solidFill>
              <a:srgbClr val="FF0000"/>
            </a:solidFill>
            <a:miter lim="800000"/>
            <a:headEnd/>
            <a:tailEnd/>
          </a:ln>
        </p:spPr>
      </p:pic>
      <p:sp>
        <p:nvSpPr>
          <p:cNvPr id="43011" name="Rectangle 5"/>
          <p:cNvSpPr>
            <a:spLocks noChangeArrowheads="1"/>
          </p:cNvSpPr>
          <p:nvPr/>
        </p:nvSpPr>
        <p:spPr bwMode="auto">
          <a:xfrm>
            <a:off x="0" y="0"/>
            <a:ext cx="9144000" cy="6858000"/>
          </a:xfrm>
          <a:prstGeom prst="rect">
            <a:avLst/>
          </a:prstGeom>
          <a:noFill/>
          <a:ln w="50800">
            <a:solidFill>
              <a:srgbClr val="FF9900"/>
            </a:solidFill>
            <a:miter lim="800000"/>
            <a:headEnd/>
            <a:tailEnd/>
          </a:ln>
        </p:spPr>
        <p:txBody>
          <a:bodyPr wrap="none" anchor="ctr"/>
          <a:lstStyle/>
          <a:p>
            <a:endParaRPr lang="es-ES"/>
          </a:p>
        </p:txBody>
      </p:sp>
    </p:spTree>
  </p:cSld>
  <p:clrMapOvr>
    <a:masterClrMapping/>
  </p:clrMapOvr>
  <p:transition advTm="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mph" presetSubtype="0" repeatCount="indefinite" fill="hold" nodeType="withEffect">
                                  <p:stCondLst>
                                    <p:cond delay="0"/>
                                  </p:stCondLst>
                                  <p:childTnLst>
                                    <p:animClr clrSpc="hsl" dir="cw">
                                      <p:cBhvr override="childStyle">
                                        <p:cTn id="6" dur="2000" fill="hold"/>
                                        <p:tgtEl>
                                          <p:spTgt spid="62468"/>
                                        </p:tgtEl>
                                        <p:attrNameLst>
                                          <p:attrName>style.color</p:attrName>
                                        </p:attrNameLst>
                                      </p:cBhvr>
                                      <p:by>
                                        <p:hsl h="-7200000" s="0" l="0"/>
                                      </p:by>
                                    </p:animClr>
                                    <p:animClr clrSpc="hsl" dir="cw">
                                      <p:cBhvr>
                                        <p:cTn id="7" dur="2000" fill="hold"/>
                                        <p:tgtEl>
                                          <p:spTgt spid="62468"/>
                                        </p:tgtEl>
                                        <p:attrNameLst>
                                          <p:attrName>fillcolor</p:attrName>
                                        </p:attrNameLst>
                                      </p:cBhvr>
                                      <p:by>
                                        <p:hsl h="-7200000" s="0" l="0"/>
                                      </p:by>
                                    </p:animClr>
                                    <p:animClr clrSpc="hsl" dir="cw">
                                      <p:cBhvr>
                                        <p:cTn id="8" dur="2000" fill="hold"/>
                                        <p:tgtEl>
                                          <p:spTgt spid="62468"/>
                                        </p:tgtEl>
                                        <p:attrNameLst>
                                          <p:attrName>stroke.color</p:attrName>
                                        </p:attrNameLst>
                                      </p:cBhvr>
                                      <p:by>
                                        <p:hsl h="-7200000" s="0" l="0"/>
                                      </p:by>
                                    </p:animClr>
                                    <p:set>
                                      <p:cBhvr>
                                        <p:cTn id="9" dur="2000" fill="hold"/>
                                        <p:tgtEl>
                                          <p:spTgt spid="62468"/>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Picture 6" descr="Aladdin-Poster"/>
          <p:cNvPicPr>
            <a:picLocks noChangeAspect="1" noChangeArrowheads="1"/>
          </p:cNvPicPr>
          <p:nvPr/>
        </p:nvPicPr>
        <p:blipFill>
          <a:blip r:embed="rId2"/>
          <a:srcRect/>
          <a:stretch>
            <a:fillRect/>
          </a:stretch>
        </p:blipFill>
        <p:spPr bwMode="auto">
          <a:xfrm>
            <a:off x="7019925" y="4149725"/>
            <a:ext cx="1728788" cy="2374900"/>
          </a:xfrm>
          <a:prstGeom prst="rect">
            <a:avLst/>
          </a:prstGeom>
          <a:noFill/>
          <a:ln w="38100">
            <a:solidFill>
              <a:srgbClr val="000000"/>
            </a:solidFill>
            <a:miter lim="800000"/>
            <a:headEnd/>
            <a:tailEnd/>
          </a:ln>
        </p:spPr>
      </p:pic>
      <p:pic>
        <p:nvPicPr>
          <p:cNvPr id="44035" name="Picture 7" descr="aladinppppp"/>
          <p:cNvPicPr>
            <a:picLocks noChangeAspect="1" noChangeArrowheads="1"/>
          </p:cNvPicPr>
          <p:nvPr/>
        </p:nvPicPr>
        <p:blipFill>
          <a:blip r:embed="rId3"/>
          <a:srcRect/>
          <a:stretch>
            <a:fillRect/>
          </a:stretch>
        </p:blipFill>
        <p:spPr bwMode="auto">
          <a:xfrm>
            <a:off x="4067175" y="260350"/>
            <a:ext cx="4824413" cy="3497263"/>
          </a:xfrm>
          <a:prstGeom prst="rect">
            <a:avLst/>
          </a:prstGeom>
          <a:noFill/>
          <a:ln w="38100">
            <a:solidFill>
              <a:srgbClr val="000000"/>
            </a:solidFill>
            <a:miter lim="800000"/>
            <a:headEnd/>
            <a:tailEnd/>
          </a:ln>
        </p:spPr>
      </p:pic>
      <p:pic>
        <p:nvPicPr>
          <p:cNvPr id="44036" name="Picture 8" descr="untitledooo"/>
          <p:cNvPicPr>
            <a:picLocks noChangeAspect="1" noChangeArrowheads="1"/>
          </p:cNvPicPr>
          <p:nvPr/>
        </p:nvPicPr>
        <p:blipFill>
          <a:blip r:embed="rId4"/>
          <a:srcRect/>
          <a:stretch>
            <a:fillRect/>
          </a:stretch>
        </p:blipFill>
        <p:spPr bwMode="auto">
          <a:xfrm>
            <a:off x="250825" y="260350"/>
            <a:ext cx="3579813" cy="4968875"/>
          </a:xfrm>
          <a:prstGeom prst="rect">
            <a:avLst/>
          </a:prstGeom>
          <a:noFill/>
          <a:ln w="38100">
            <a:solidFill>
              <a:srgbClr val="000000"/>
            </a:solidFill>
            <a:miter lim="800000"/>
            <a:headEnd/>
            <a:tailEnd/>
          </a:ln>
        </p:spPr>
      </p:pic>
      <p:pic>
        <p:nvPicPr>
          <p:cNvPr id="44037" name="Picture 9" descr="aladdin5"/>
          <p:cNvPicPr>
            <a:picLocks noChangeAspect="1" noChangeArrowheads="1"/>
          </p:cNvPicPr>
          <p:nvPr/>
        </p:nvPicPr>
        <p:blipFill>
          <a:blip r:embed="rId5"/>
          <a:srcRect/>
          <a:stretch>
            <a:fillRect/>
          </a:stretch>
        </p:blipFill>
        <p:spPr bwMode="auto">
          <a:xfrm>
            <a:off x="4284663" y="4221163"/>
            <a:ext cx="2376487" cy="2168525"/>
          </a:xfrm>
          <a:prstGeom prst="rect">
            <a:avLst/>
          </a:prstGeom>
          <a:noFill/>
          <a:ln w="38100">
            <a:solidFill>
              <a:srgbClr val="000000"/>
            </a:solidFill>
            <a:miter lim="800000"/>
            <a:headEnd/>
            <a:tailEnd/>
          </a:ln>
        </p:spPr>
      </p:pic>
      <p:sp>
        <p:nvSpPr>
          <p:cNvPr id="44038" name="Rectangle 10"/>
          <p:cNvSpPr>
            <a:spLocks noChangeArrowheads="1"/>
          </p:cNvSpPr>
          <p:nvPr/>
        </p:nvSpPr>
        <p:spPr bwMode="auto">
          <a:xfrm>
            <a:off x="0" y="0"/>
            <a:ext cx="9144000" cy="6858000"/>
          </a:xfrm>
          <a:prstGeom prst="rect">
            <a:avLst/>
          </a:prstGeom>
          <a:noFill/>
          <a:ln w="50800">
            <a:solidFill>
              <a:srgbClr val="FF9900"/>
            </a:solidFill>
            <a:miter lim="800000"/>
            <a:headEnd/>
            <a:tailEnd/>
          </a:ln>
        </p:spPr>
        <p:txBody>
          <a:bodyPr wrap="none" anchor="ctr"/>
          <a:lstStyle/>
          <a:p>
            <a:endParaRPr lang="es-ES"/>
          </a:p>
        </p:txBody>
      </p:sp>
    </p:spTree>
  </p:cSld>
  <p:clrMapOvr>
    <a:masterClrMapping/>
  </p:clrMapOvr>
  <p:transition spd="slow" advTm="5000">
    <p:split orient="vert"/>
  </p:transition>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44" name="Picture 4" descr="Diapositiva42"/>
          <p:cNvPicPr>
            <a:picLocks noChangeAspect="1" noChangeArrowheads="1"/>
          </p:cNvPicPr>
          <p:nvPr/>
        </p:nvPicPr>
        <p:blipFill>
          <a:blip r:embed="rId2"/>
          <a:srcRect/>
          <a:stretch>
            <a:fillRect/>
          </a:stretch>
        </p:blipFill>
        <p:spPr bwMode="auto">
          <a:xfrm>
            <a:off x="1042988" y="765175"/>
            <a:ext cx="6948487" cy="5211763"/>
          </a:xfrm>
          <a:prstGeom prst="rect">
            <a:avLst/>
          </a:prstGeom>
          <a:noFill/>
          <a:ln w="38100">
            <a:solidFill>
              <a:srgbClr val="FF0000"/>
            </a:solidFill>
            <a:miter lim="800000"/>
            <a:headEnd/>
            <a:tailEnd/>
          </a:ln>
        </p:spPr>
      </p:pic>
      <p:sp>
        <p:nvSpPr>
          <p:cNvPr id="45059" name="Rectangle 5"/>
          <p:cNvSpPr>
            <a:spLocks noChangeArrowheads="1"/>
          </p:cNvSpPr>
          <p:nvPr/>
        </p:nvSpPr>
        <p:spPr bwMode="auto">
          <a:xfrm>
            <a:off x="0" y="0"/>
            <a:ext cx="9144000" cy="6858000"/>
          </a:xfrm>
          <a:prstGeom prst="rect">
            <a:avLst/>
          </a:prstGeom>
          <a:noFill/>
          <a:ln w="50800">
            <a:solidFill>
              <a:srgbClr val="FF9900"/>
            </a:solidFill>
            <a:miter lim="800000"/>
            <a:headEnd/>
            <a:tailEnd/>
          </a:ln>
        </p:spPr>
        <p:txBody>
          <a:bodyPr wrap="none" anchor="ctr"/>
          <a:lstStyle/>
          <a:p>
            <a:endParaRPr lang="es-ES"/>
          </a:p>
        </p:txBody>
      </p:sp>
    </p:spTree>
  </p:cSld>
  <p:clrMapOvr>
    <a:masterClrMapping/>
  </p:clrMapOvr>
  <p:transition advTm="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mph" presetSubtype="0" repeatCount="indefinite" fill="hold" nodeType="withEffect">
                                  <p:stCondLst>
                                    <p:cond delay="0"/>
                                  </p:stCondLst>
                                  <p:childTnLst>
                                    <p:animClr clrSpc="hsl" dir="cw">
                                      <p:cBhvr override="childStyle">
                                        <p:cTn id="6" dur="500" fill="hold"/>
                                        <p:tgtEl>
                                          <p:spTgt spid="61444"/>
                                        </p:tgtEl>
                                        <p:attrNameLst>
                                          <p:attrName>style.color</p:attrName>
                                        </p:attrNameLst>
                                      </p:cBhvr>
                                      <p:by>
                                        <p:hsl h="-7200000" s="0" l="0"/>
                                      </p:by>
                                    </p:animClr>
                                    <p:animClr clrSpc="hsl" dir="cw">
                                      <p:cBhvr>
                                        <p:cTn id="7" dur="500" fill="hold"/>
                                        <p:tgtEl>
                                          <p:spTgt spid="61444"/>
                                        </p:tgtEl>
                                        <p:attrNameLst>
                                          <p:attrName>fillcolor</p:attrName>
                                        </p:attrNameLst>
                                      </p:cBhvr>
                                      <p:by>
                                        <p:hsl h="-7200000" s="0" l="0"/>
                                      </p:by>
                                    </p:animClr>
                                    <p:animClr clrSpc="hsl" dir="cw">
                                      <p:cBhvr>
                                        <p:cTn id="8" dur="500" fill="hold"/>
                                        <p:tgtEl>
                                          <p:spTgt spid="61444"/>
                                        </p:tgtEl>
                                        <p:attrNameLst>
                                          <p:attrName>stroke.color</p:attrName>
                                        </p:attrNameLst>
                                      </p:cBhvr>
                                      <p:by>
                                        <p:hsl h="-7200000" s="0" l="0"/>
                                      </p:by>
                                    </p:animClr>
                                    <p:set>
                                      <p:cBhvr>
                                        <p:cTn id="9" dur="500" fill="hold"/>
                                        <p:tgtEl>
                                          <p:spTgt spid="61444"/>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Picture 4" descr="Diapositiva28"/>
          <p:cNvPicPr>
            <a:picLocks noChangeAspect="1" noChangeArrowheads="1"/>
          </p:cNvPicPr>
          <p:nvPr/>
        </p:nvPicPr>
        <p:blipFill>
          <a:blip r:embed="rId2"/>
          <a:srcRect/>
          <a:stretch>
            <a:fillRect/>
          </a:stretch>
        </p:blipFill>
        <p:spPr bwMode="auto">
          <a:xfrm>
            <a:off x="0" y="0"/>
            <a:ext cx="9144000" cy="6858000"/>
          </a:xfrm>
          <a:prstGeom prst="rect">
            <a:avLst/>
          </a:prstGeom>
          <a:noFill/>
          <a:ln w="9525">
            <a:noFill/>
            <a:miter lim="800000"/>
            <a:headEnd/>
            <a:tailEnd/>
          </a:ln>
        </p:spPr>
      </p:pic>
      <p:sp>
        <p:nvSpPr>
          <p:cNvPr id="75781" name="Rectangle 5"/>
          <p:cNvSpPr>
            <a:spLocks noChangeArrowheads="1"/>
          </p:cNvSpPr>
          <p:nvPr/>
        </p:nvSpPr>
        <p:spPr bwMode="auto">
          <a:xfrm>
            <a:off x="0" y="0"/>
            <a:ext cx="9144000" cy="6858000"/>
          </a:xfrm>
          <a:prstGeom prst="rect">
            <a:avLst/>
          </a:prstGeom>
          <a:noFill/>
          <a:ln w="50800">
            <a:solidFill>
              <a:srgbClr val="FF9900"/>
            </a:solidFill>
            <a:miter lim="800000"/>
            <a:headEnd/>
            <a:tailEnd/>
          </a:ln>
        </p:spPr>
        <p:txBody>
          <a:bodyPr wrap="none" anchor="ctr"/>
          <a:lstStyle/>
          <a:p>
            <a:endParaRPr lang="es-ES"/>
          </a:p>
        </p:txBody>
      </p:sp>
      <p:pic>
        <p:nvPicPr>
          <p:cNvPr id="75782" name="Picture 6" descr="j0330867"/>
          <p:cNvPicPr>
            <a:picLocks noChangeAspect="1" noChangeArrowheads="1"/>
          </p:cNvPicPr>
          <p:nvPr/>
        </p:nvPicPr>
        <p:blipFill>
          <a:blip r:embed="rId3"/>
          <a:srcRect/>
          <a:stretch>
            <a:fillRect/>
          </a:stretch>
        </p:blipFill>
        <p:spPr bwMode="auto">
          <a:xfrm>
            <a:off x="395288" y="4437063"/>
            <a:ext cx="2447925" cy="2184400"/>
          </a:xfrm>
          <a:prstGeom prst="rect">
            <a:avLst/>
          </a:prstGeom>
          <a:noFill/>
          <a:ln w="9525">
            <a:noFill/>
            <a:miter lim="800000"/>
            <a:headEnd/>
            <a:tailEnd/>
          </a:ln>
        </p:spPr>
      </p:pic>
      <p:sp>
        <p:nvSpPr>
          <p:cNvPr id="75783" name="Text Box 7"/>
          <p:cNvSpPr txBox="1">
            <a:spLocks noChangeArrowheads="1"/>
          </p:cNvSpPr>
          <p:nvPr/>
        </p:nvSpPr>
        <p:spPr bwMode="auto">
          <a:xfrm rot="512717">
            <a:off x="1476375" y="4652963"/>
            <a:ext cx="1800225" cy="336550"/>
          </a:xfrm>
          <a:prstGeom prst="rect">
            <a:avLst/>
          </a:prstGeom>
          <a:noFill/>
          <a:ln w="9525">
            <a:noFill/>
            <a:miter lim="800000"/>
            <a:headEnd/>
            <a:tailEnd/>
          </a:ln>
        </p:spPr>
        <p:txBody>
          <a:bodyPr>
            <a:spAutoFit/>
          </a:bodyPr>
          <a:lstStyle/>
          <a:p>
            <a:r>
              <a:rPr lang="es-ES" sz="1600" b="1">
                <a:solidFill>
                  <a:srgbClr val="FF0000"/>
                </a:solidFill>
                <a:latin typeface="Belwe Cn BT" pitchFamily="18" charset="0"/>
              </a:rPr>
              <a:t>PPS</a:t>
            </a:r>
          </a:p>
        </p:txBody>
      </p:sp>
      <p:pic>
        <p:nvPicPr>
          <p:cNvPr id="75784" name="Picture 8" descr="Nombre-animado-Enrique-22"/>
          <p:cNvPicPr>
            <a:picLocks noChangeAspect="1" noChangeArrowheads="1" noCrop="1"/>
          </p:cNvPicPr>
          <p:nvPr/>
        </p:nvPicPr>
        <p:blipFill>
          <a:blip r:embed="rId4"/>
          <a:srcRect/>
          <a:stretch>
            <a:fillRect/>
          </a:stretch>
        </p:blipFill>
        <p:spPr bwMode="auto">
          <a:xfrm rot="-2042543">
            <a:off x="7058025" y="4941888"/>
            <a:ext cx="2085975" cy="1143000"/>
          </a:xfrm>
          <a:prstGeom prst="rect">
            <a:avLst/>
          </a:prstGeom>
          <a:noFill/>
          <a:ln w="9525">
            <a:noFill/>
            <a:miter lim="800000"/>
            <a:headEnd/>
            <a:tailEnd/>
          </a:ln>
        </p:spPr>
      </p:pic>
      <p:sp>
        <p:nvSpPr>
          <p:cNvPr id="75785" name="WordArt 9"/>
          <p:cNvSpPr>
            <a:spLocks noChangeArrowheads="1" noChangeShapeType="1" noTextEdit="1"/>
          </p:cNvSpPr>
          <p:nvPr/>
        </p:nvSpPr>
        <p:spPr bwMode="auto">
          <a:xfrm>
            <a:off x="4211638" y="5300663"/>
            <a:ext cx="1800225" cy="1008062"/>
          </a:xfrm>
          <a:prstGeom prst="rect">
            <a:avLst/>
          </a:prstGeom>
        </p:spPr>
        <p:txBody>
          <a:bodyPr wrap="none" fromWordArt="1">
            <a:prstTxWarp prst="textPlain">
              <a:avLst>
                <a:gd name="adj" fmla="val 50000"/>
              </a:avLst>
            </a:prstTxWarp>
          </a:bodyPr>
          <a:lstStyle/>
          <a:p>
            <a:pPr algn="ctr"/>
            <a:r>
              <a:rPr lang="es-ES" sz="3600" kern="10">
                <a:ln w="28575">
                  <a:solidFill>
                    <a:srgbClr val="FF0000"/>
                  </a:solidFill>
                  <a:round/>
                  <a:headEnd/>
                  <a:tailEnd/>
                </a:ln>
                <a:solidFill>
                  <a:srgbClr val="0000FF"/>
                </a:solidFill>
                <a:effectLst>
                  <a:outerShdw dist="563972" dir="14049741" sx="125000" sy="125000" algn="tl" rotWithShape="0">
                    <a:srgbClr val="C7DFD3">
                      <a:alpha val="79999"/>
                    </a:srgbClr>
                  </a:outerShdw>
                </a:effectLst>
                <a:latin typeface="Rockwell Extra Bold"/>
              </a:rPr>
              <a:t>F I N</a:t>
            </a:r>
          </a:p>
        </p:txBody>
      </p:sp>
      <p:sp>
        <p:nvSpPr>
          <p:cNvPr id="75786" name="WordArt 10"/>
          <p:cNvSpPr>
            <a:spLocks noChangeArrowheads="1" noChangeShapeType="1" noTextEdit="1"/>
          </p:cNvSpPr>
          <p:nvPr/>
        </p:nvSpPr>
        <p:spPr bwMode="auto">
          <a:xfrm>
            <a:off x="1908175" y="260350"/>
            <a:ext cx="5832475" cy="1008063"/>
          </a:xfrm>
          <a:prstGeom prst="rect">
            <a:avLst/>
          </a:prstGeom>
        </p:spPr>
        <p:txBody>
          <a:bodyPr wrap="none" fromWordArt="1">
            <a:prstTxWarp prst="textPlain">
              <a:avLst>
                <a:gd name="adj" fmla="val 50000"/>
              </a:avLst>
            </a:prstTxWarp>
          </a:bodyPr>
          <a:lstStyle/>
          <a:p>
            <a:pPr algn="ctr"/>
            <a:r>
              <a:rPr lang="es-ES" sz="3600" kern="10">
                <a:ln w="19050">
                  <a:solidFill>
                    <a:srgbClr val="99CCFF"/>
                  </a:solidFill>
                  <a:round/>
                  <a:headEnd/>
                  <a:tailEnd/>
                </a:ln>
                <a:solidFill>
                  <a:srgbClr val="0066CC"/>
                </a:solidFill>
                <a:effectLst>
                  <a:outerShdw dist="35921" dir="2700000" algn="ctr" rotWithShape="0">
                    <a:srgbClr val="990000"/>
                  </a:outerShdw>
                </a:effectLst>
                <a:latin typeface="Impact"/>
              </a:rPr>
              <a:t>Y FUERON FELICES......</a:t>
            </a:r>
          </a:p>
        </p:txBody>
      </p:sp>
      <p:pic>
        <p:nvPicPr>
          <p:cNvPr id="46089" name="Picture 11" descr="aladdintitle"/>
          <p:cNvPicPr>
            <a:picLocks noChangeAspect="1" noChangeArrowheads="1"/>
          </p:cNvPicPr>
          <p:nvPr/>
        </p:nvPicPr>
        <p:blipFill>
          <a:blip r:embed="rId5"/>
          <a:srcRect/>
          <a:stretch>
            <a:fillRect/>
          </a:stretch>
        </p:blipFill>
        <p:spPr bwMode="auto">
          <a:xfrm>
            <a:off x="250825" y="2997200"/>
            <a:ext cx="2600325" cy="866775"/>
          </a:xfrm>
          <a:prstGeom prst="rect">
            <a:avLst/>
          </a:prstGeom>
          <a:noFill/>
          <a:ln w="9525">
            <a:noFill/>
            <a:miter lim="800000"/>
            <a:headEnd/>
            <a:tailEnd/>
          </a:ln>
        </p:spPr>
      </p:pic>
    </p:spTree>
  </p:cSld>
  <p:clrMapOvr>
    <a:masterClrMapping/>
  </p:clrMapOvr>
  <p:transition spd="slow">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mph" presetSubtype="0" repeatCount="indefinite" fill="hold" grpId="0" nodeType="withEffect">
                                  <p:stCondLst>
                                    <p:cond delay="0"/>
                                  </p:stCondLst>
                                  <p:childTnLst>
                                    <p:animClr clrSpc="hsl" dir="cw">
                                      <p:cBhvr override="childStyle">
                                        <p:cTn id="6" dur="2000" fill="hold"/>
                                        <p:tgtEl>
                                          <p:spTgt spid="75781"/>
                                        </p:tgtEl>
                                        <p:attrNameLst>
                                          <p:attrName>style.color</p:attrName>
                                        </p:attrNameLst>
                                      </p:cBhvr>
                                      <p:by>
                                        <p:hsl h="-7200000" s="0" l="0"/>
                                      </p:by>
                                    </p:animClr>
                                    <p:animClr clrSpc="hsl" dir="cw">
                                      <p:cBhvr>
                                        <p:cTn id="7" dur="2000" fill="hold"/>
                                        <p:tgtEl>
                                          <p:spTgt spid="75781"/>
                                        </p:tgtEl>
                                        <p:attrNameLst>
                                          <p:attrName>fillcolor</p:attrName>
                                        </p:attrNameLst>
                                      </p:cBhvr>
                                      <p:by>
                                        <p:hsl h="-7200000" s="0" l="0"/>
                                      </p:by>
                                    </p:animClr>
                                    <p:animClr clrSpc="hsl" dir="cw">
                                      <p:cBhvr>
                                        <p:cTn id="8" dur="2000" fill="hold"/>
                                        <p:tgtEl>
                                          <p:spTgt spid="75781"/>
                                        </p:tgtEl>
                                        <p:attrNameLst>
                                          <p:attrName>stroke.color</p:attrName>
                                        </p:attrNameLst>
                                      </p:cBhvr>
                                      <p:by>
                                        <p:hsl h="-7200000" s="0" l="0"/>
                                      </p:by>
                                    </p:animClr>
                                    <p:set>
                                      <p:cBhvr>
                                        <p:cTn id="9" dur="2000" fill="hold"/>
                                        <p:tgtEl>
                                          <p:spTgt spid="75781"/>
                                        </p:tgtEl>
                                        <p:attrNameLst>
                                          <p:attrName>fill.type</p:attrName>
                                        </p:attrNameLst>
                                      </p:cBhvr>
                                      <p:to>
                                        <p:strVal val="solid"/>
                                      </p:to>
                                    </p:set>
                                  </p:childTnLst>
                                </p:cTn>
                              </p:par>
                              <p:par>
                                <p:cTn id="10" presetID="10" presetClass="entr" presetSubtype="0" fill="hold" nodeType="withEffect">
                                  <p:stCondLst>
                                    <p:cond delay="0"/>
                                  </p:stCondLst>
                                  <p:childTnLst>
                                    <p:set>
                                      <p:cBhvr>
                                        <p:cTn id="11" dur="1" fill="hold">
                                          <p:stCondLst>
                                            <p:cond delay="0"/>
                                          </p:stCondLst>
                                        </p:cTn>
                                        <p:tgtEl>
                                          <p:spTgt spid="75782"/>
                                        </p:tgtEl>
                                        <p:attrNameLst>
                                          <p:attrName>style.visibility</p:attrName>
                                        </p:attrNameLst>
                                      </p:cBhvr>
                                      <p:to>
                                        <p:strVal val="visible"/>
                                      </p:to>
                                    </p:set>
                                    <p:animEffect transition="in" filter="fade">
                                      <p:cBhvr>
                                        <p:cTn id="12" dur="5000"/>
                                        <p:tgtEl>
                                          <p:spTgt spid="75782"/>
                                        </p:tgtEl>
                                      </p:cBhvr>
                                    </p:animEffect>
                                  </p:childTnLst>
                                </p:cTn>
                              </p:par>
                              <p:par>
                                <p:cTn id="13" presetID="10" presetClass="entr" presetSubtype="0" fill="hold" grpId="1" nodeType="withEffect">
                                  <p:stCondLst>
                                    <p:cond delay="0"/>
                                  </p:stCondLst>
                                  <p:iterate type="lt">
                                    <p:tmPct val="0"/>
                                  </p:iterate>
                                  <p:childTnLst>
                                    <p:set>
                                      <p:cBhvr>
                                        <p:cTn id="14" dur="1" fill="hold">
                                          <p:stCondLst>
                                            <p:cond delay="0"/>
                                          </p:stCondLst>
                                        </p:cTn>
                                        <p:tgtEl>
                                          <p:spTgt spid="75783">
                                            <p:txEl>
                                              <p:pRg st="0" end="0"/>
                                            </p:txEl>
                                          </p:spTgt>
                                        </p:tgtEl>
                                        <p:attrNameLst>
                                          <p:attrName>style.visibility</p:attrName>
                                        </p:attrNameLst>
                                      </p:cBhvr>
                                      <p:to>
                                        <p:strVal val="visible"/>
                                      </p:to>
                                    </p:set>
                                    <p:animEffect transition="in" filter="fade">
                                      <p:cBhvr>
                                        <p:cTn id="15" dur="5000"/>
                                        <p:tgtEl>
                                          <p:spTgt spid="75783">
                                            <p:txEl>
                                              <p:pRg st="0" end="0"/>
                                            </p:txEl>
                                          </p:spTgt>
                                        </p:tgtEl>
                                      </p:cBhvr>
                                    </p:animEffect>
                                  </p:childTnLst>
                                </p:cTn>
                              </p:par>
                            </p:childTnLst>
                          </p:cTn>
                        </p:par>
                        <p:par>
                          <p:cTn id="16" fill="hold">
                            <p:stCondLst>
                              <p:cond delay="5000"/>
                            </p:stCondLst>
                            <p:childTnLst>
                              <p:par>
                                <p:cTn id="17" presetID="22" presetClass="emph" presetSubtype="0" repeatCount="indefinite" fill="hold" nodeType="afterEffect">
                                  <p:stCondLst>
                                    <p:cond delay="0"/>
                                  </p:stCondLst>
                                  <p:iterate type="lt">
                                    <p:tmPct val="0"/>
                                  </p:iterate>
                                  <p:childTnLst>
                                    <p:animClr clrSpc="hsl" dir="cw">
                                      <p:cBhvr override="childStyle">
                                        <p:cTn id="18" dur="500" fill="hold"/>
                                        <p:tgtEl>
                                          <p:spTgt spid="75783">
                                            <p:txEl>
                                              <p:pRg st="0" end="0"/>
                                            </p:txEl>
                                          </p:spTgt>
                                        </p:tgtEl>
                                        <p:attrNameLst>
                                          <p:attrName>style.color</p:attrName>
                                        </p:attrNameLst>
                                      </p:cBhvr>
                                      <p:by>
                                        <p:hsl h="-7200000" s="0" l="0"/>
                                      </p:by>
                                    </p:animClr>
                                    <p:animClr clrSpc="hsl" dir="cw">
                                      <p:cBhvr>
                                        <p:cTn id="19" dur="500" fill="hold"/>
                                        <p:tgtEl>
                                          <p:spTgt spid="75783">
                                            <p:txEl>
                                              <p:pRg st="0" end="0"/>
                                            </p:txEl>
                                          </p:spTgt>
                                        </p:tgtEl>
                                        <p:attrNameLst>
                                          <p:attrName>fillcolor</p:attrName>
                                        </p:attrNameLst>
                                      </p:cBhvr>
                                      <p:by>
                                        <p:hsl h="-7200000" s="0" l="0"/>
                                      </p:by>
                                    </p:animClr>
                                    <p:animClr clrSpc="hsl" dir="cw">
                                      <p:cBhvr>
                                        <p:cTn id="20" dur="500" fill="hold"/>
                                        <p:tgtEl>
                                          <p:spTgt spid="75783">
                                            <p:txEl>
                                              <p:pRg st="0" end="0"/>
                                            </p:txEl>
                                          </p:spTgt>
                                        </p:tgtEl>
                                        <p:attrNameLst>
                                          <p:attrName>stroke.color</p:attrName>
                                        </p:attrNameLst>
                                      </p:cBhvr>
                                      <p:by>
                                        <p:hsl h="-7200000" s="0" l="0"/>
                                      </p:by>
                                    </p:animClr>
                                    <p:set>
                                      <p:cBhvr>
                                        <p:cTn id="21" dur="500" fill="hold"/>
                                        <p:tgtEl>
                                          <p:spTgt spid="75783">
                                            <p:txEl>
                                              <p:pRg st="0" end="0"/>
                                            </p:txEl>
                                          </p:spTgt>
                                        </p:tgtEl>
                                        <p:attrNameLst>
                                          <p:attrName>fill.type</p:attrName>
                                        </p:attrNameLst>
                                      </p:cBhvr>
                                      <p:to>
                                        <p:strVal val="solid"/>
                                      </p:to>
                                    </p:set>
                                  </p:childTnLst>
                                </p:cTn>
                              </p:par>
                              <p:par>
                                <p:cTn id="22" presetID="34" presetClass="emph" presetSubtype="0" repeatCount="indefinite" fill="hold" grpId="0" nodeType="withEffect">
                                  <p:stCondLst>
                                    <p:cond delay="0"/>
                                  </p:stCondLst>
                                  <p:iterate type="lt">
                                    <p:tmPct val="14000"/>
                                  </p:iterate>
                                  <p:childTnLst>
                                    <p:animMotion origin="layout" path="M -0.00295 0.00254 L -4.44444E-6 -0.07222 " pathEditMode="relative" rAng="0" ptsTypes="AA">
                                      <p:cBhvr>
                                        <p:cTn id="23" dur="500" accel="50000" decel="50000" autoRev="1" fill="hold">
                                          <p:stCondLst>
                                            <p:cond delay="0"/>
                                          </p:stCondLst>
                                        </p:cTn>
                                        <p:tgtEl>
                                          <p:spTgt spid="75783">
                                            <p:txEl>
                                              <p:pRg st="0" end="0"/>
                                            </p:txEl>
                                          </p:spTgt>
                                        </p:tgtEl>
                                        <p:attrNameLst>
                                          <p:attrName>ppt_x</p:attrName>
                                          <p:attrName>ppt_y</p:attrName>
                                        </p:attrNameLst>
                                      </p:cBhvr>
                                      <p:rCtr x="1" y="-38"/>
                                    </p:animMotion>
                                    <p:animRot by="1500000">
                                      <p:cBhvr>
                                        <p:cTn id="24" dur="250" fill="hold">
                                          <p:stCondLst>
                                            <p:cond delay="0"/>
                                          </p:stCondLst>
                                        </p:cTn>
                                        <p:tgtEl>
                                          <p:spTgt spid="75783">
                                            <p:txEl>
                                              <p:pRg st="0" end="0"/>
                                            </p:txEl>
                                          </p:spTgt>
                                        </p:tgtEl>
                                        <p:attrNameLst>
                                          <p:attrName>r</p:attrName>
                                        </p:attrNameLst>
                                      </p:cBhvr>
                                    </p:animRot>
                                    <p:animRot by="-1500000">
                                      <p:cBhvr>
                                        <p:cTn id="25" dur="250" fill="hold">
                                          <p:stCondLst>
                                            <p:cond delay="250"/>
                                          </p:stCondLst>
                                        </p:cTn>
                                        <p:tgtEl>
                                          <p:spTgt spid="75783">
                                            <p:txEl>
                                              <p:pRg st="0" end="0"/>
                                            </p:txEl>
                                          </p:spTgt>
                                        </p:tgtEl>
                                        <p:attrNameLst>
                                          <p:attrName>r</p:attrName>
                                        </p:attrNameLst>
                                      </p:cBhvr>
                                    </p:animRot>
                                    <p:animRot by="-1500000">
                                      <p:cBhvr>
                                        <p:cTn id="26" dur="250" fill="hold">
                                          <p:stCondLst>
                                            <p:cond delay="500"/>
                                          </p:stCondLst>
                                        </p:cTn>
                                        <p:tgtEl>
                                          <p:spTgt spid="75783">
                                            <p:txEl>
                                              <p:pRg st="0" end="0"/>
                                            </p:txEl>
                                          </p:spTgt>
                                        </p:tgtEl>
                                        <p:attrNameLst>
                                          <p:attrName>r</p:attrName>
                                        </p:attrNameLst>
                                      </p:cBhvr>
                                    </p:animRot>
                                    <p:animRot by="1500000">
                                      <p:cBhvr>
                                        <p:cTn id="27" dur="250" fill="hold">
                                          <p:stCondLst>
                                            <p:cond delay="750"/>
                                          </p:stCondLst>
                                        </p:cTn>
                                        <p:tgtEl>
                                          <p:spTgt spid="75783">
                                            <p:txEl>
                                              <p:pRg st="0" end="0"/>
                                            </p:txEl>
                                          </p:spTgt>
                                        </p:tgtEl>
                                        <p:attrNameLst>
                                          <p:attrName>r</p:attrName>
                                        </p:attrNameLst>
                                      </p:cBhvr>
                                    </p:animRot>
                                  </p:childTnLst>
                                </p:cTn>
                              </p:par>
                              <p:par>
                                <p:cTn id="28" presetID="10" presetClass="entr" presetSubtype="0" fill="hold" nodeType="withEffect">
                                  <p:stCondLst>
                                    <p:cond delay="0"/>
                                  </p:stCondLst>
                                  <p:childTnLst>
                                    <p:set>
                                      <p:cBhvr>
                                        <p:cTn id="29" dur="1" fill="hold">
                                          <p:stCondLst>
                                            <p:cond delay="0"/>
                                          </p:stCondLst>
                                        </p:cTn>
                                        <p:tgtEl>
                                          <p:spTgt spid="75784"/>
                                        </p:tgtEl>
                                        <p:attrNameLst>
                                          <p:attrName>style.visibility</p:attrName>
                                        </p:attrNameLst>
                                      </p:cBhvr>
                                      <p:to>
                                        <p:strVal val="visible"/>
                                      </p:to>
                                    </p:set>
                                    <p:animEffect transition="in" filter="fade">
                                      <p:cBhvr>
                                        <p:cTn id="30" dur="2000"/>
                                        <p:tgtEl>
                                          <p:spTgt spid="75784"/>
                                        </p:tgtEl>
                                      </p:cBhvr>
                                    </p:animEffect>
                                  </p:childTnLst>
                                </p:cTn>
                              </p:par>
                              <p:par>
                                <p:cTn id="31" presetID="15" presetClass="entr" presetSubtype="0" fill="hold" grpId="0" nodeType="withEffect">
                                  <p:stCondLst>
                                    <p:cond delay="0"/>
                                  </p:stCondLst>
                                  <p:childTnLst>
                                    <p:set>
                                      <p:cBhvr>
                                        <p:cTn id="32" dur="1" fill="hold">
                                          <p:stCondLst>
                                            <p:cond delay="0"/>
                                          </p:stCondLst>
                                        </p:cTn>
                                        <p:tgtEl>
                                          <p:spTgt spid="75785"/>
                                        </p:tgtEl>
                                        <p:attrNameLst>
                                          <p:attrName>style.visibility</p:attrName>
                                        </p:attrNameLst>
                                      </p:cBhvr>
                                      <p:to>
                                        <p:strVal val="visible"/>
                                      </p:to>
                                    </p:set>
                                    <p:anim calcmode="lin" valueType="num">
                                      <p:cBhvr>
                                        <p:cTn id="33" dur="3000" fill="hold"/>
                                        <p:tgtEl>
                                          <p:spTgt spid="75785"/>
                                        </p:tgtEl>
                                        <p:attrNameLst>
                                          <p:attrName>ppt_w</p:attrName>
                                        </p:attrNameLst>
                                      </p:cBhvr>
                                      <p:tavLst>
                                        <p:tav tm="0">
                                          <p:val>
                                            <p:fltVal val="0"/>
                                          </p:val>
                                        </p:tav>
                                        <p:tav tm="100000">
                                          <p:val>
                                            <p:strVal val="#ppt_w"/>
                                          </p:val>
                                        </p:tav>
                                      </p:tavLst>
                                    </p:anim>
                                    <p:anim calcmode="lin" valueType="num">
                                      <p:cBhvr>
                                        <p:cTn id="34" dur="3000" fill="hold"/>
                                        <p:tgtEl>
                                          <p:spTgt spid="75785"/>
                                        </p:tgtEl>
                                        <p:attrNameLst>
                                          <p:attrName>ppt_h</p:attrName>
                                        </p:attrNameLst>
                                      </p:cBhvr>
                                      <p:tavLst>
                                        <p:tav tm="0">
                                          <p:val>
                                            <p:fltVal val="0"/>
                                          </p:val>
                                        </p:tav>
                                        <p:tav tm="100000">
                                          <p:val>
                                            <p:strVal val="#ppt_h"/>
                                          </p:val>
                                        </p:tav>
                                      </p:tavLst>
                                    </p:anim>
                                    <p:anim calcmode="lin" valueType="num">
                                      <p:cBhvr>
                                        <p:cTn id="35" dur="3000" fill="hold"/>
                                        <p:tgtEl>
                                          <p:spTgt spid="75785"/>
                                        </p:tgtEl>
                                        <p:attrNameLst>
                                          <p:attrName>ppt_x</p:attrName>
                                        </p:attrNameLst>
                                      </p:cBhvr>
                                      <p:tavLst>
                                        <p:tav tm="0" fmla="#ppt_x+(cos(-2*pi*(1-$))*-#ppt_x-sin(-2*pi*(1-$))*(1-#ppt_y))*(1-$)">
                                          <p:val>
                                            <p:fltVal val="0"/>
                                          </p:val>
                                        </p:tav>
                                        <p:tav tm="100000">
                                          <p:val>
                                            <p:fltVal val="1"/>
                                          </p:val>
                                        </p:tav>
                                      </p:tavLst>
                                    </p:anim>
                                    <p:anim calcmode="lin" valueType="num">
                                      <p:cBhvr>
                                        <p:cTn id="36" dur="3000" fill="hold"/>
                                        <p:tgtEl>
                                          <p:spTgt spid="75785"/>
                                        </p:tgtEl>
                                        <p:attrNameLst>
                                          <p:attrName>ppt_y</p:attrName>
                                        </p:attrNameLst>
                                      </p:cBhvr>
                                      <p:tavLst>
                                        <p:tav tm="0" fmla="#ppt_y+(sin(-2*pi*(1-$))*-#ppt_x+cos(-2*pi*(1-$))*(1-#ppt_y))*(1-$)">
                                          <p:val>
                                            <p:fltVal val="0"/>
                                          </p:val>
                                        </p:tav>
                                        <p:tav tm="100000">
                                          <p:val>
                                            <p:fltVal val="1"/>
                                          </p:val>
                                        </p:tav>
                                      </p:tavLst>
                                    </p:anim>
                                  </p:childTnLst>
                                </p:cTn>
                              </p:par>
                            </p:childTnLst>
                          </p:cTn>
                        </p:par>
                        <p:par>
                          <p:cTn id="37" fill="hold">
                            <p:stCondLst>
                              <p:cond delay="8000"/>
                            </p:stCondLst>
                            <p:childTnLst>
                              <p:par>
                                <p:cTn id="38" presetID="22" presetClass="emph" presetSubtype="0" repeatCount="indefinite" fill="hold" grpId="1" nodeType="afterEffect">
                                  <p:stCondLst>
                                    <p:cond delay="0"/>
                                  </p:stCondLst>
                                  <p:childTnLst>
                                    <p:animClr clrSpc="hsl" dir="cw">
                                      <p:cBhvr override="childStyle">
                                        <p:cTn id="39" dur="500" fill="hold"/>
                                        <p:tgtEl>
                                          <p:spTgt spid="75785"/>
                                        </p:tgtEl>
                                        <p:attrNameLst>
                                          <p:attrName>style.color</p:attrName>
                                        </p:attrNameLst>
                                      </p:cBhvr>
                                      <p:by>
                                        <p:hsl h="-7200000" s="0" l="0"/>
                                      </p:by>
                                    </p:animClr>
                                    <p:animClr clrSpc="hsl" dir="cw">
                                      <p:cBhvr>
                                        <p:cTn id="40" dur="500" fill="hold"/>
                                        <p:tgtEl>
                                          <p:spTgt spid="75785"/>
                                        </p:tgtEl>
                                        <p:attrNameLst>
                                          <p:attrName>fillcolor</p:attrName>
                                        </p:attrNameLst>
                                      </p:cBhvr>
                                      <p:by>
                                        <p:hsl h="-7200000" s="0" l="0"/>
                                      </p:by>
                                    </p:animClr>
                                    <p:animClr clrSpc="hsl" dir="cw">
                                      <p:cBhvr>
                                        <p:cTn id="41" dur="500" fill="hold"/>
                                        <p:tgtEl>
                                          <p:spTgt spid="75785"/>
                                        </p:tgtEl>
                                        <p:attrNameLst>
                                          <p:attrName>stroke.color</p:attrName>
                                        </p:attrNameLst>
                                      </p:cBhvr>
                                      <p:by>
                                        <p:hsl h="-7200000" s="0" l="0"/>
                                      </p:by>
                                    </p:animClr>
                                    <p:set>
                                      <p:cBhvr>
                                        <p:cTn id="42" dur="500" fill="hold"/>
                                        <p:tgtEl>
                                          <p:spTgt spid="75785"/>
                                        </p:tgtEl>
                                        <p:attrNameLst>
                                          <p:attrName>fill.type</p:attrName>
                                        </p:attrNameLst>
                                      </p:cBhvr>
                                      <p:to>
                                        <p:strVal val="solid"/>
                                      </p:to>
                                    </p:set>
                                  </p:childTnLst>
                                </p:cTn>
                              </p:par>
                            </p:childTnLst>
                          </p:cTn>
                        </p:par>
                      </p:childTnLst>
                    </p:cTn>
                  </p:par>
                  <p:par>
                    <p:cTn id="43" fill="hold">
                      <p:stCondLst>
                        <p:cond delay="indefinite"/>
                      </p:stCondLst>
                      <p:childTnLst>
                        <p:par>
                          <p:cTn id="44" fill="hold">
                            <p:stCondLst>
                              <p:cond delay="0"/>
                            </p:stCondLst>
                            <p:childTnLst>
                              <p:par>
                                <p:cTn id="45" presetID="17" presetClass="entr" presetSubtype="8" fill="hold" grpId="0" nodeType="clickEffect">
                                  <p:stCondLst>
                                    <p:cond delay="0"/>
                                  </p:stCondLst>
                                  <p:childTnLst>
                                    <p:set>
                                      <p:cBhvr>
                                        <p:cTn id="46" dur="1" fill="hold">
                                          <p:stCondLst>
                                            <p:cond delay="0"/>
                                          </p:stCondLst>
                                        </p:cTn>
                                        <p:tgtEl>
                                          <p:spTgt spid="75786"/>
                                        </p:tgtEl>
                                        <p:attrNameLst>
                                          <p:attrName>style.visibility</p:attrName>
                                        </p:attrNameLst>
                                      </p:cBhvr>
                                      <p:to>
                                        <p:strVal val="visible"/>
                                      </p:to>
                                    </p:set>
                                    <p:anim calcmode="lin" valueType="num">
                                      <p:cBhvr>
                                        <p:cTn id="47" dur="2000" fill="hold"/>
                                        <p:tgtEl>
                                          <p:spTgt spid="75786"/>
                                        </p:tgtEl>
                                        <p:attrNameLst>
                                          <p:attrName>ppt_x</p:attrName>
                                        </p:attrNameLst>
                                      </p:cBhvr>
                                      <p:tavLst>
                                        <p:tav tm="0">
                                          <p:val>
                                            <p:strVal val="#ppt_x-#ppt_w/2"/>
                                          </p:val>
                                        </p:tav>
                                        <p:tav tm="100000">
                                          <p:val>
                                            <p:strVal val="#ppt_x"/>
                                          </p:val>
                                        </p:tav>
                                      </p:tavLst>
                                    </p:anim>
                                    <p:anim calcmode="lin" valueType="num">
                                      <p:cBhvr>
                                        <p:cTn id="48" dur="2000" fill="hold"/>
                                        <p:tgtEl>
                                          <p:spTgt spid="75786"/>
                                        </p:tgtEl>
                                        <p:attrNameLst>
                                          <p:attrName>ppt_y</p:attrName>
                                        </p:attrNameLst>
                                      </p:cBhvr>
                                      <p:tavLst>
                                        <p:tav tm="0">
                                          <p:val>
                                            <p:strVal val="#ppt_y"/>
                                          </p:val>
                                        </p:tav>
                                        <p:tav tm="100000">
                                          <p:val>
                                            <p:strVal val="#ppt_y"/>
                                          </p:val>
                                        </p:tav>
                                      </p:tavLst>
                                    </p:anim>
                                    <p:anim calcmode="lin" valueType="num">
                                      <p:cBhvr>
                                        <p:cTn id="49" dur="2000" fill="hold"/>
                                        <p:tgtEl>
                                          <p:spTgt spid="75786"/>
                                        </p:tgtEl>
                                        <p:attrNameLst>
                                          <p:attrName>ppt_w</p:attrName>
                                        </p:attrNameLst>
                                      </p:cBhvr>
                                      <p:tavLst>
                                        <p:tav tm="0">
                                          <p:val>
                                            <p:fltVal val="0"/>
                                          </p:val>
                                        </p:tav>
                                        <p:tav tm="100000">
                                          <p:val>
                                            <p:strVal val="#ppt_w"/>
                                          </p:val>
                                        </p:tav>
                                      </p:tavLst>
                                    </p:anim>
                                    <p:anim calcmode="lin" valueType="num">
                                      <p:cBhvr>
                                        <p:cTn id="50" dur="2000" fill="hold"/>
                                        <p:tgtEl>
                                          <p:spTgt spid="75786"/>
                                        </p:tgtEl>
                                        <p:attrNameLst>
                                          <p:attrName>ppt_h</p:attrName>
                                        </p:attrNameLst>
                                      </p:cBhvr>
                                      <p:tavLst>
                                        <p:tav tm="0">
                                          <p:val>
                                            <p:strVal val="#ppt_h"/>
                                          </p:val>
                                        </p:tav>
                                        <p:tav tm="100000">
                                          <p:val>
                                            <p:strVal val="#ppt_h"/>
                                          </p:val>
                                        </p:tav>
                                      </p:tavLst>
                                    </p:anim>
                                  </p:childTnLst>
                                </p:cTn>
                              </p:par>
                              <p:par>
                                <p:cTn id="51" presetID="22" presetClass="emph" presetSubtype="0" repeatCount="indefinite" fill="hold" grpId="1" nodeType="withEffect">
                                  <p:stCondLst>
                                    <p:cond delay="0"/>
                                  </p:stCondLst>
                                  <p:childTnLst>
                                    <p:animClr clrSpc="hsl" dir="cw">
                                      <p:cBhvr override="childStyle">
                                        <p:cTn id="52" dur="500" fill="hold"/>
                                        <p:tgtEl>
                                          <p:spTgt spid="75786"/>
                                        </p:tgtEl>
                                        <p:attrNameLst>
                                          <p:attrName>style.color</p:attrName>
                                        </p:attrNameLst>
                                      </p:cBhvr>
                                      <p:by>
                                        <p:hsl h="-7200000" s="0" l="0"/>
                                      </p:by>
                                    </p:animClr>
                                    <p:animClr clrSpc="hsl" dir="cw">
                                      <p:cBhvr>
                                        <p:cTn id="53" dur="500" fill="hold"/>
                                        <p:tgtEl>
                                          <p:spTgt spid="75786"/>
                                        </p:tgtEl>
                                        <p:attrNameLst>
                                          <p:attrName>fillcolor</p:attrName>
                                        </p:attrNameLst>
                                      </p:cBhvr>
                                      <p:by>
                                        <p:hsl h="-7200000" s="0" l="0"/>
                                      </p:by>
                                    </p:animClr>
                                    <p:animClr clrSpc="hsl" dir="cw">
                                      <p:cBhvr>
                                        <p:cTn id="54" dur="500" fill="hold"/>
                                        <p:tgtEl>
                                          <p:spTgt spid="75786"/>
                                        </p:tgtEl>
                                        <p:attrNameLst>
                                          <p:attrName>stroke.color</p:attrName>
                                        </p:attrNameLst>
                                      </p:cBhvr>
                                      <p:by>
                                        <p:hsl h="-7200000" s="0" l="0"/>
                                      </p:by>
                                    </p:animClr>
                                    <p:set>
                                      <p:cBhvr>
                                        <p:cTn id="55" dur="500" fill="hold"/>
                                        <p:tgtEl>
                                          <p:spTgt spid="75786"/>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5781" grpId="0" animBg="1"/>
      <p:bldP spid="75783" grpId="0" build="allAtOnce"/>
      <p:bldP spid="75783" grpId="1" build="allAtOnce"/>
      <p:bldP spid="75785" grpId="0" animBg="1"/>
      <p:bldP spid="75785" grpId="1" animBg="1"/>
      <p:bldP spid="75786" grpId="0" animBg="1"/>
      <p:bldP spid="75786" grpId="1" animBg="1"/>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Rectangle 2"/>
          <p:cNvSpPr>
            <a:spLocks noChangeArrowheads="1"/>
          </p:cNvSpPr>
          <p:nvPr/>
        </p:nvSpPr>
        <p:spPr bwMode="auto">
          <a:xfrm>
            <a:off x="0" y="0"/>
            <a:ext cx="9144000" cy="6858000"/>
          </a:xfrm>
          <a:prstGeom prst="rect">
            <a:avLst/>
          </a:prstGeom>
          <a:noFill/>
          <a:ln w="50800">
            <a:solidFill>
              <a:srgbClr val="800080"/>
            </a:solidFill>
            <a:miter lim="800000"/>
            <a:headEnd/>
            <a:tailEnd/>
          </a:ln>
        </p:spPr>
        <p:txBody>
          <a:bodyPr wrap="none" anchor="ctr"/>
          <a:lstStyle/>
          <a:p>
            <a:endParaRPr lang="es-ES"/>
          </a:p>
        </p:txBody>
      </p:sp>
      <p:sp>
        <p:nvSpPr>
          <p:cNvPr id="116739" name="WordArt 3"/>
          <p:cNvSpPr>
            <a:spLocks noChangeArrowheads="1" noChangeShapeType="1" noTextEdit="1"/>
          </p:cNvSpPr>
          <p:nvPr/>
        </p:nvSpPr>
        <p:spPr bwMode="auto">
          <a:xfrm>
            <a:off x="971550" y="549275"/>
            <a:ext cx="7073900" cy="2665413"/>
          </a:xfrm>
          <a:prstGeom prst="rect">
            <a:avLst/>
          </a:prstGeom>
        </p:spPr>
        <p:txBody>
          <a:bodyPr wrap="none" fromWordArt="1">
            <a:prstTxWarp prst="textPlain">
              <a:avLst>
                <a:gd name="adj" fmla="val 50000"/>
              </a:avLst>
            </a:prstTxWarp>
          </a:bodyPr>
          <a:lstStyle/>
          <a:p>
            <a:pPr algn="ctr"/>
            <a:r>
              <a:rPr lang="es-ES" sz="3600" kern="10">
                <a:ln w="15875">
                  <a:solidFill>
                    <a:srgbClr val="0000FF"/>
                  </a:solidFill>
                  <a:round/>
                  <a:headEnd/>
                  <a:tailEnd/>
                </a:ln>
                <a:solidFill>
                  <a:srgbClr val="FF0000"/>
                </a:solidFill>
                <a:effectLst>
                  <a:outerShdw dist="35921" dir="2700000" sy="50000" kx="2115830" algn="bl" rotWithShape="0">
                    <a:srgbClr val="C0C0C0">
                      <a:alpha val="79999"/>
                    </a:srgbClr>
                  </a:outerShdw>
                </a:effectLst>
                <a:latin typeface="Arial Black"/>
              </a:rPr>
              <a:t>ESTOS PPS SON EXCLUSIVOS PARA</a:t>
            </a:r>
          </a:p>
          <a:p>
            <a:pPr algn="ctr"/>
            <a:r>
              <a:rPr lang="es-ES" sz="3600" kern="10">
                <a:ln w="15875">
                  <a:solidFill>
                    <a:srgbClr val="0000FF"/>
                  </a:solidFill>
                  <a:round/>
                  <a:headEnd/>
                  <a:tailEnd/>
                </a:ln>
                <a:solidFill>
                  <a:srgbClr val="FF0000"/>
                </a:solidFill>
                <a:effectLst>
                  <a:outerShdw dist="35921" dir="2700000" sy="50000" kx="2115830" algn="bl" rotWithShape="0">
                    <a:srgbClr val="C0C0C0">
                      <a:alpha val="79999"/>
                    </a:srgbClr>
                  </a:outerShdw>
                </a:effectLst>
                <a:latin typeface="Arial Black"/>
              </a:rPr>
              <a:t>NIÑOS /AS/ DE 4 A 104 AÑOS.</a:t>
            </a:r>
          </a:p>
          <a:p>
            <a:pPr algn="ctr"/>
            <a:r>
              <a:rPr lang="es-ES" sz="3600" kern="10">
                <a:ln w="15875">
                  <a:solidFill>
                    <a:srgbClr val="0000FF"/>
                  </a:solidFill>
                  <a:round/>
                  <a:headEnd/>
                  <a:tailEnd/>
                </a:ln>
                <a:solidFill>
                  <a:srgbClr val="FF0000"/>
                </a:solidFill>
                <a:effectLst>
                  <a:outerShdw dist="35921" dir="2700000" sy="50000" kx="2115830" algn="bl" rotWithShape="0">
                    <a:srgbClr val="C0C0C0">
                      <a:alpha val="79999"/>
                    </a:srgbClr>
                  </a:outerShdw>
                </a:effectLst>
                <a:latin typeface="Arial Black"/>
              </a:rPr>
              <a:t> </a:t>
            </a:r>
          </a:p>
        </p:txBody>
      </p:sp>
      <p:sp>
        <p:nvSpPr>
          <p:cNvPr id="116740" name="Rectangle 4"/>
          <p:cNvSpPr>
            <a:spLocks noChangeArrowheads="1"/>
          </p:cNvSpPr>
          <p:nvPr/>
        </p:nvSpPr>
        <p:spPr bwMode="auto">
          <a:xfrm>
            <a:off x="0" y="2751138"/>
            <a:ext cx="8893175" cy="2289175"/>
          </a:xfrm>
          <a:prstGeom prst="rect">
            <a:avLst/>
          </a:prstGeom>
          <a:noFill/>
          <a:ln w="9525">
            <a:noFill/>
            <a:miter lim="800000"/>
            <a:headEnd/>
            <a:tailEnd/>
          </a:ln>
        </p:spPr>
        <p:txBody>
          <a:bodyPr anchor="ctr">
            <a:spAutoFit/>
          </a:bodyPr>
          <a:lstStyle/>
          <a:p>
            <a:pPr algn="ctr"/>
            <a:r>
              <a:rPr lang="es-ES" sz="3600" b="1">
                <a:solidFill>
                  <a:srgbClr val="FFFF00"/>
                </a:solidFill>
                <a:latin typeface="Clarendon Blk BT" pitchFamily="18" charset="0"/>
              </a:rPr>
              <a:t>Debemos escuchar al niño que fuimos un día y que existe dentro de nosotros. Ese niño entiende de instantes mágicos.</a:t>
            </a:r>
            <a:r>
              <a:rPr lang="es-ES">
                <a:solidFill>
                  <a:srgbClr val="FF0000"/>
                </a:solidFill>
                <a:latin typeface="Clarendon Blk BT" pitchFamily="18" charset="0"/>
              </a:rPr>
              <a:t> </a:t>
            </a:r>
          </a:p>
        </p:txBody>
      </p:sp>
      <p:sp>
        <p:nvSpPr>
          <p:cNvPr id="116741" name="Text Box 5"/>
          <p:cNvSpPr txBox="1">
            <a:spLocks noChangeArrowheads="1"/>
          </p:cNvSpPr>
          <p:nvPr/>
        </p:nvSpPr>
        <p:spPr bwMode="auto">
          <a:xfrm>
            <a:off x="4643438" y="5661025"/>
            <a:ext cx="4268787" cy="366713"/>
          </a:xfrm>
          <a:prstGeom prst="rect">
            <a:avLst/>
          </a:prstGeom>
          <a:noFill/>
          <a:ln w="9525">
            <a:noFill/>
            <a:miter lim="800000"/>
            <a:headEnd/>
            <a:tailEnd/>
          </a:ln>
        </p:spPr>
        <p:txBody>
          <a:bodyPr>
            <a:spAutoFit/>
          </a:bodyPr>
          <a:lstStyle/>
          <a:p>
            <a:r>
              <a:rPr lang="es-ES" b="1">
                <a:solidFill>
                  <a:srgbClr val="FF0000"/>
                </a:solidFill>
                <a:latin typeface="Rockwell Extra Bold" pitchFamily="18" charset="0"/>
              </a:rPr>
              <a:t>CLIC PARA SALIR</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ntr" presetSubtype="0" fill="hold" nodeType="withEffect">
                                  <p:stCondLst>
                                    <p:cond delay="0"/>
                                  </p:stCondLst>
                                  <p:iterate type="lt">
                                    <p:tmPct val="10000"/>
                                  </p:iterate>
                                  <p:childTnLst>
                                    <p:set>
                                      <p:cBhvr>
                                        <p:cTn id="6" dur="1" fill="hold">
                                          <p:stCondLst>
                                            <p:cond delay="0"/>
                                          </p:stCondLst>
                                        </p:cTn>
                                        <p:tgtEl>
                                          <p:spTgt spid="116740">
                                            <p:txEl>
                                              <p:pRg st="0" end="0"/>
                                            </p:txEl>
                                          </p:spTgt>
                                        </p:tgtEl>
                                        <p:attrNameLst>
                                          <p:attrName>style.visibility</p:attrName>
                                        </p:attrNameLst>
                                      </p:cBhvr>
                                      <p:to>
                                        <p:strVal val="visible"/>
                                      </p:to>
                                    </p:set>
                                    <p:animEffect transition="in" filter="wipe(down)">
                                      <p:cBhvr>
                                        <p:cTn id="7" dur="290">
                                          <p:stCondLst>
                                            <p:cond delay="0"/>
                                          </p:stCondLst>
                                        </p:cTn>
                                        <p:tgtEl>
                                          <p:spTgt spid="116740">
                                            <p:txEl>
                                              <p:pRg st="0" end="0"/>
                                            </p:txEl>
                                          </p:spTgt>
                                        </p:tgtEl>
                                      </p:cBhvr>
                                    </p:animEffect>
                                    <p:anim calcmode="lin" valueType="num">
                                      <p:cBhvr>
                                        <p:cTn id="8" dur="911" tmFilter="0,0; 0.14,0.36; 0.43,0.73; 0.71,0.91; 1.0,1.0">
                                          <p:stCondLst>
                                            <p:cond delay="0"/>
                                          </p:stCondLst>
                                        </p:cTn>
                                        <p:tgtEl>
                                          <p:spTgt spid="116740">
                                            <p:txEl>
                                              <p:pRg st="0" end="0"/>
                                            </p:txEl>
                                          </p:spTgt>
                                        </p:tgtEl>
                                        <p:attrNameLst>
                                          <p:attrName>ppt_x</p:attrName>
                                        </p:attrNameLst>
                                      </p:cBhvr>
                                      <p:tavLst>
                                        <p:tav tm="0">
                                          <p:val>
                                            <p:strVal val="#ppt_x-0.25"/>
                                          </p:val>
                                        </p:tav>
                                        <p:tav tm="100000">
                                          <p:val>
                                            <p:strVal val="#ppt_x"/>
                                          </p:val>
                                        </p:tav>
                                      </p:tavLst>
                                    </p:anim>
                                    <p:anim calcmode="lin" valueType="num">
                                      <p:cBhvr>
                                        <p:cTn id="9" dur="332" tmFilter="0.0,0.0; 0.25,0.07; 0.50,0.2; 0.75,0.467; 1.0,1.0">
                                          <p:stCondLst>
                                            <p:cond delay="0"/>
                                          </p:stCondLst>
                                        </p:cTn>
                                        <p:tgtEl>
                                          <p:spTgt spid="116740">
                                            <p:txEl>
                                              <p:pRg st="0" end="0"/>
                                            </p:txEl>
                                          </p:spTgt>
                                        </p:tgtEl>
                                        <p:attrNameLst>
                                          <p:attrName>ppt_y</p:attrName>
                                        </p:attrNameLst>
                                      </p:cBhvr>
                                      <p:tavLst>
                                        <p:tav tm="0" fmla="#ppt_y-sin(pi*$)/3">
                                          <p:val>
                                            <p:fltVal val="0.5"/>
                                          </p:val>
                                        </p:tav>
                                        <p:tav tm="100000">
                                          <p:val>
                                            <p:fltVal val="1"/>
                                          </p:val>
                                        </p:tav>
                                      </p:tavLst>
                                    </p:anim>
                                    <p:anim calcmode="lin" valueType="num">
                                      <p:cBhvr>
                                        <p:cTn id="10" dur="332" tmFilter="0, 0; 0.125,0.2665; 0.25,0.4; 0.375,0.465; 0.5,0.5;  0.625,0.535; 0.75,0.6; 0.875,0.7335; 1,1">
                                          <p:stCondLst>
                                            <p:cond delay="332"/>
                                          </p:stCondLst>
                                        </p:cTn>
                                        <p:tgtEl>
                                          <p:spTgt spid="116740">
                                            <p:txEl>
                                              <p:pRg st="0" end="0"/>
                                            </p:txEl>
                                          </p:spTgt>
                                        </p:tgtEl>
                                        <p:attrNameLst>
                                          <p:attrName>ppt_y</p:attrName>
                                        </p:attrNameLst>
                                      </p:cBhvr>
                                      <p:tavLst>
                                        <p:tav tm="0" fmla="#ppt_y-sin(pi*$)/9">
                                          <p:val>
                                            <p:fltVal val="0"/>
                                          </p:val>
                                        </p:tav>
                                        <p:tav tm="100000">
                                          <p:val>
                                            <p:fltVal val="1"/>
                                          </p:val>
                                        </p:tav>
                                      </p:tavLst>
                                    </p:anim>
                                    <p:anim calcmode="lin" valueType="num">
                                      <p:cBhvr>
                                        <p:cTn id="11" dur="166" tmFilter="0, 0; 0.125,0.2665; 0.25,0.4; 0.375,0.465; 0.5,0.5;  0.625,0.535; 0.75,0.6; 0.875,0.7335; 1,1">
                                          <p:stCondLst>
                                            <p:cond delay="662"/>
                                          </p:stCondLst>
                                        </p:cTn>
                                        <p:tgtEl>
                                          <p:spTgt spid="116740">
                                            <p:txEl>
                                              <p:pRg st="0" end="0"/>
                                            </p:txEl>
                                          </p:spTgt>
                                        </p:tgtEl>
                                        <p:attrNameLst>
                                          <p:attrName>ppt_y</p:attrName>
                                        </p:attrNameLst>
                                      </p:cBhvr>
                                      <p:tavLst>
                                        <p:tav tm="0" fmla="#ppt_y-sin(pi*$)/27">
                                          <p:val>
                                            <p:fltVal val="0"/>
                                          </p:val>
                                        </p:tav>
                                        <p:tav tm="100000">
                                          <p:val>
                                            <p:fltVal val="1"/>
                                          </p:val>
                                        </p:tav>
                                      </p:tavLst>
                                    </p:anim>
                                    <p:anim calcmode="lin" valueType="num">
                                      <p:cBhvr>
                                        <p:cTn id="12" dur="82" tmFilter="0, 0; 0.125,0.2665; 0.25,0.4; 0.375,0.465; 0.5,0.5;  0.625,0.535; 0.75,0.6; 0.875,0.7335; 1,1">
                                          <p:stCondLst>
                                            <p:cond delay="828"/>
                                          </p:stCondLst>
                                        </p:cTn>
                                        <p:tgtEl>
                                          <p:spTgt spid="116740">
                                            <p:txEl>
                                              <p:pRg st="0" end="0"/>
                                            </p:txEl>
                                          </p:spTgt>
                                        </p:tgtEl>
                                        <p:attrNameLst>
                                          <p:attrName>ppt_y</p:attrName>
                                        </p:attrNameLst>
                                      </p:cBhvr>
                                      <p:tavLst>
                                        <p:tav tm="0" fmla="#ppt_y-sin(pi*$)/81">
                                          <p:val>
                                            <p:fltVal val="0"/>
                                          </p:val>
                                        </p:tav>
                                        <p:tav tm="100000">
                                          <p:val>
                                            <p:fltVal val="1"/>
                                          </p:val>
                                        </p:tav>
                                      </p:tavLst>
                                    </p:anim>
                                    <p:animScale>
                                      <p:cBhvr>
                                        <p:cTn id="13" dur="13">
                                          <p:stCondLst>
                                            <p:cond delay="325"/>
                                          </p:stCondLst>
                                        </p:cTn>
                                        <p:tgtEl>
                                          <p:spTgt spid="116740">
                                            <p:txEl>
                                              <p:pRg st="0" end="0"/>
                                            </p:txEl>
                                          </p:spTgt>
                                        </p:tgtEl>
                                      </p:cBhvr>
                                      <p:to x="100000" y="60000"/>
                                    </p:animScale>
                                    <p:animScale>
                                      <p:cBhvr>
                                        <p:cTn id="14" dur="83" decel="50000">
                                          <p:stCondLst>
                                            <p:cond delay="338"/>
                                          </p:stCondLst>
                                        </p:cTn>
                                        <p:tgtEl>
                                          <p:spTgt spid="116740">
                                            <p:txEl>
                                              <p:pRg st="0" end="0"/>
                                            </p:txEl>
                                          </p:spTgt>
                                        </p:tgtEl>
                                      </p:cBhvr>
                                      <p:to x="100000" y="100000"/>
                                    </p:animScale>
                                    <p:animScale>
                                      <p:cBhvr>
                                        <p:cTn id="15" dur="13">
                                          <p:stCondLst>
                                            <p:cond delay="656"/>
                                          </p:stCondLst>
                                        </p:cTn>
                                        <p:tgtEl>
                                          <p:spTgt spid="116740">
                                            <p:txEl>
                                              <p:pRg st="0" end="0"/>
                                            </p:txEl>
                                          </p:spTgt>
                                        </p:tgtEl>
                                      </p:cBhvr>
                                      <p:to x="100000" y="80000"/>
                                    </p:animScale>
                                    <p:animScale>
                                      <p:cBhvr>
                                        <p:cTn id="16" dur="83" decel="50000">
                                          <p:stCondLst>
                                            <p:cond delay="669"/>
                                          </p:stCondLst>
                                        </p:cTn>
                                        <p:tgtEl>
                                          <p:spTgt spid="116740">
                                            <p:txEl>
                                              <p:pRg st="0" end="0"/>
                                            </p:txEl>
                                          </p:spTgt>
                                        </p:tgtEl>
                                      </p:cBhvr>
                                      <p:to x="100000" y="100000"/>
                                    </p:animScale>
                                    <p:animScale>
                                      <p:cBhvr>
                                        <p:cTn id="17" dur="13">
                                          <p:stCondLst>
                                            <p:cond delay="821"/>
                                          </p:stCondLst>
                                        </p:cTn>
                                        <p:tgtEl>
                                          <p:spTgt spid="116740">
                                            <p:txEl>
                                              <p:pRg st="0" end="0"/>
                                            </p:txEl>
                                          </p:spTgt>
                                        </p:tgtEl>
                                      </p:cBhvr>
                                      <p:to x="100000" y="90000"/>
                                    </p:animScale>
                                    <p:animScale>
                                      <p:cBhvr>
                                        <p:cTn id="18" dur="83" decel="50000">
                                          <p:stCondLst>
                                            <p:cond delay="834"/>
                                          </p:stCondLst>
                                        </p:cTn>
                                        <p:tgtEl>
                                          <p:spTgt spid="116740">
                                            <p:txEl>
                                              <p:pRg st="0" end="0"/>
                                            </p:txEl>
                                          </p:spTgt>
                                        </p:tgtEl>
                                      </p:cBhvr>
                                      <p:to x="100000" y="100000"/>
                                    </p:animScale>
                                    <p:animScale>
                                      <p:cBhvr>
                                        <p:cTn id="19" dur="13">
                                          <p:stCondLst>
                                            <p:cond delay="904"/>
                                          </p:stCondLst>
                                        </p:cTn>
                                        <p:tgtEl>
                                          <p:spTgt spid="116740">
                                            <p:txEl>
                                              <p:pRg st="0" end="0"/>
                                            </p:txEl>
                                          </p:spTgt>
                                        </p:tgtEl>
                                      </p:cBhvr>
                                      <p:to x="100000" y="95000"/>
                                    </p:animScale>
                                    <p:animScale>
                                      <p:cBhvr>
                                        <p:cTn id="20" dur="83" decel="50000">
                                          <p:stCondLst>
                                            <p:cond delay="917"/>
                                          </p:stCondLst>
                                        </p:cTn>
                                        <p:tgtEl>
                                          <p:spTgt spid="116740">
                                            <p:txEl>
                                              <p:pRg st="0" end="0"/>
                                            </p:txEl>
                                          </p:spTgt>
                                        </p:tgtEl>
                                      </p:cBhvr>
                                      <p:to x="100000" y="100000"/>
                                    </p:animScale>
                                  </p:childTnLst>
                                </p:cTn>
                              </p:par>
                              <p:par>
                                <p:cTn id="21" presetID="22" presetClass="emph" presetSubtype="0" repeatCount="indefinite" fill="hold" nodeType="withEffect">
                                  <p:stCondLst>
                                    <p:cond delay="0"/>
                                  </p:stCondLst>
                                  <p:iterate type="lt">
                                    <p:tmPct val="10000"/>
                                  </p:iterate>
                                  <p:childTnLst>
                                    <p:animClr clrSpc="hsl" dir="cw">
                                      <p:cBhvr override="childStyle">
                                        <p:cTn id="22" dur="500" fill="hold"/>
                                        <p:tgtEl>
                                          <p:spTgt spid="116740">
                                            <p:txEl>
                                              <p:pRg st="0" end="0"/>
                                            </p:txEl>
                                          </p:spTgt>
                                        </p:tgtEl>
                                        <p:attrNameLst>
                                          <p:attrName>style.color</p:attrName>
                                        </p:attrNameLst>
                                      </p:cBhvr>
                                      <p:by>
                                        <p:hsl h="-7200000" s="0" l="0"/>
                                      </p:by>
                                    </p:animClr>
                                    <p:animClr clrSpc="hsl" dir="cw">
                                      <p:cBhvr>
                                        <p:cTn id="23" dur="500" fill="hold"/>
                                        <p:tgtEl>
                                          <p:spTgt spid="116740">
                                            <p:txEl>
                                              <p:pRg st="0" end="0"/>
                                            </p:txEl>
                                          </p:spTgt>
                                        </p:tgtEl>
                                        <p:attrNameLst>
                                          <p:attrName>fillcolor</p:attrName>
                                        </p:attrNameLst>
                                      </p:cBhvr>
                                      <p:by>
                                        <p:hsl h="-7200000" s="0" l="0"/>
                                      </p:by>
                                    </p:animClr>
                                    <p:animClr clrSpc="hsl" dir="cw">
                                      <p:cBhvr>
                                        <p:cTn id="24" dur="500" fill="hold"/>
                                        <p:tgtEl>
                                          <p:spTgt spid="116740">
                                            <p:txEl>
                                              <p:pRg st="0" end="0"/>
                                            </p:txEl>
                                          </p:spTgt>
                                        </p:tgtEl>
                                        <p:attrNameLst>
                                          <p:attrName>stroke.color</p:attrName>
                                        </p:attrNameLst>
                                      </p:cBhvr>
                                      <p:by>
                                        <p:hsl h="-7200000" s="0" l="0"/>
                                      </p:by>
                                    </p:animClr>
                                    <p:set>
                                      <p:cBhvr>
                                        <p:cTn id="25" dur="500" fill="hold"/>
                                        <p:tgtEl>
                                          <p:spTgt spid="116740">
                                            <p:txEl>
                                              <p:pRg st="0" end="0"/>
                                            </p:txEl>
                                          </p:spTgt>
                                        </p:tgtEl>
                                        <p:attrNameLst>
                                          <p:attrName>fill.type</p:attrName>
                                        </p:attrNameLst>
                                      </p:cBhvr>
                                      <p:to>
                                        <p:strVal val="solid"/>
                                      </p:to>
                                    </p:set>
                                  </p:childTnLst>
                                </p:cTn>
                              </p:par>
                              <p:par>
                                <p:cTn id="26" presetID="22" presetClass="emph" presetSubtype="0" repeatCount="indefinite" fill="hold" grpId="0" nodeType="withEffect">
                                  <p:stCondLst>
                                    <p:cond delay="0"/>
                                  </p:stCondLst>
                                  <p:childTnLst>
                                    <p:animClr clrSpc="hsl" dir="cw">
                                      <p:cBhvr override="childStyle">
                                        <p:cTn id="27" dur="500" fill="hold"/>
                                        <p:tgtEl>
                                          <p:spTgt spid="116739"/>
                                        </p:tgtEl>
                                        <p:attrNameLst>
                                          <p:attrName>style.color</p:attrName>
                                        </p:attrNameLst>
                                      </p:cBhvr>
                                      <p:by>
                                        <p:hsl h="-7200000" s="0" l="0"/>
                                      </p:by>
                                    </p:animClr>
                                    <p:animClr clrSpc="hsl" dir="cw">
                                      <p:cBhvr>
                                        <p:cTn id="28" dur="500" fill="hold"/>
                                        <p:tgtEl>
                                          <p:spTgt spid="116739"/>
                                        </p:tgtEl>
                                        <p:attrNameLst>
                                          <p:attrName>fillcolor</p:attrName>
                                        </p:attrNameLst>
                                      </p:cBhvr>
                                      <p:by>
                                        <p:hsl h="-7200000" s="0" l="0"/>
                                      </p:by>
                                    </p:animClr>
                                    <p:animClr clrSpc="hsl" dir="cw">
                                      <p:cBhvr>
                                        <p:cTn id="29" dur="500" fill="hold"/>
                                        <p:tgtEl>
                                          <p:spTgt spid="116739"/>
                                        </p:tgtEl>
                                        <p:attrNameLst>
                                          <p:attrName>stroke.color</p:attrName>
                                        </p:attrNameLst>
                                      </p:cBhvr>
                                      <p:by>
                                        <p:hsl h="-7200000" s="0" l="0"/>
                                      </p:by>
                                    </p:animClr>
                                    <p:set>
                                      <p:cBhvr>
                                        <p:cTn id="30" dur="500" fill="hold"/>
                                        <p:tgtEl>
                                          <p:spTgt spid="116739"/>
                                        </p:tgtEl>
                                        <p:attrNameLst>
                                          <p:attrName>fill.type</p:attrName>
                                        </p:attrNameLst>
                                      </p:cBhvr>
                                      <p:to>
                                        <p:strVal val="solid"/>
                                      </p:to>
                                    </p:set>
                                  </p:childTnLst>
                                </p:cTn>
                              </p:par>
                            </p:childTnLst>
                          </p:cTn>
                        </p:par>
                        <p:par>
                          <p:cTn id="31" fill="hold">
                            <p:stCondLst>
                              <p:cond delay="10500"/>
                            </p:stCondLst>
                            <p:childTnLst>
                              <p:par>
                                <p:cTn id="32" presetID="23" presetClass="emph" presetSubtype="0" repeatCount="indefinite" fill="hold" grpId="0" nodeType="afterEffect">
                                  <p:stCondLst>
                                    <p:cond delay="0"/>
                                  </p:stCondLst>
                                  <p:iterate type="lt">
                                    <p:tmPct val="10000"/>
                                  </p:iterate>
                                  <p:childTnLst>
                                    <p:animClr clrSpc="hsl" dir="cw">
                                      <p:cBhvr override="childStyle">
                                        <p:cTn id="33" dur="500" fill="hold"/>
                                        <p:tgtEl>
                                          <p:spTgt spid="116741"/>
                                        </p:tgtEl>
                                        <p:attrNameLst>
                                          <p:attrName>style.color</p:attrName>
                                        </p:attrNameLst>
                                      </p:cBhvr>
                                      <p:by>
                                        <p:hsl h="10842353" s="0" l="0"/>
                                      </p:by>
                                    </p:animClr>
                                    <p:animClr clrSpc="hsl" dir="cw">
                                      <p:cBhvr>
                                        <p:cTn id="34" dur="500" fill="hold"/>
                                        <p:tgtEl>
                                          <p:spTgt spid="116741"/>
                                        </p:tgtEl>
                                        <p:attrNameLst>
                                          <p:attrName>fillcolor</p:attrName>
                                        </p:attrNameLst>
                                      </p:cBhvr>
                                      <p:by>
                                        <p:hsl h="10842353" s="0" l="0"/>
                                      </p:by>
                                    </p:animClr>
                                    <p:animClr clrSpc="hsl" dir="cw">
                                      <p:cBhvr>
                                        <p:cTn id="35" dur="500" fill="hold"/>
                                        <p:tgtEl>
                                          <p:spTgt spid="116741"/>
                                        </p:tgtEl>
                                        <p:attrNameLst>
                                          <p:attrName>stroke.color</p:attrName>
                                        </p:attrNameLst>
                                      </p:cBhvr>
                                      <p:by>
                                        <p:hsl h="10842353" s="0" l="0"/>
                                      </p:by>
                                    </p:animClr>
                                    <p:set>
                                      <p:cBhvr>
                                        <p:cTn id="36" dur="500" fill="hold"/>
                                        <p:tgtEl>
                                          <p:spTgt spid="116741"/>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6739" grpId="0" animBg="1"/>
      <p:bldP spid="116741" grpId="0"/>
    </p:bldLst>
  </p:timing>
</p:sld>
</file>

<file path=ppt/slides/slide45.xml><?xml version="1.0" encoding="utf-8"?>
<p:sld xmlns:a="http://schemas.openxmlformats.org/drawingml/2006/main" xmlns:r="http://schemas.openxmlformats.org/officeDocument/2006/relationships" xmlns:p="http://schemas.openxmlformats.org/presentationml/2006/main">
  <p:cSld>
    <p:bg>
      <p:bgPr>
        <a:solidFill>
          <a:schemeClr val="accent5"/>
        </a:solidFill>
        <a:effectLst/>
      </p:bgPr>
    </p:bg>
    <p:spTree>
      <p:nvGrpSpPr>
        <p:cNvPr id="1" name=""/>
        <p:cNvGrpSpPr/>
        <p:nvPr/>
      </p:nvGrpSpPr>
      <p:grpSpPr>
        <a:xfrm>
          <a:off x="0" y="0"/>
          <a:ext cx="0" cy="0"/>
          <a:chOff x="0" y="0"/>
          <a:chExt cx="0" cy="0"/>
        </a:xfrm>
      </p:grpSpPr>
      <p:sp>
        <p:nvSpPr>
          <p:cNvPr id="66562"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endParaRPr lang="es-ES"/>
          </a:p>
        </p:txBody>
      </p:sp>
      <p:sp>
        <p:nvSpPr>
          <p:cNvPr id="66563"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66564"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66565" name="AutoShape 5"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66566" name="Picture 6" descr="boletin">
            <a:hlinkClick r:id="rId2"/>
          </p:cNvPr>
          <p:cNvPicPr>
            <a:picLocks noChangeAspect="1" noChangeArrowheads="1"/>
          </p:cNvPicPr>
          <p:nvPr/>
        </p:nvPicPr>
        <p:blipFill>
          <a:blip r:embed="rId3"/>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66567" name="Text Box 7"/>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pic>
        <p:nvPicPr>
          <p:cNvPr id="66568" name="Picture 8" descr="logo">
            <a:hlinkClick r:id="rId4"/>
          </p:cNvPr>
          <p:cNvPicPr>
            <a:picLocks noChangeAspect="1" noChangeArrowheads="1"/>
          </p:cNvPicPr>
          <p:nvPr/>
        </p:nvPicPr>
        <p:blipFill>
          <a:blip r:embed="rId5"/>
          <a:srcRect/>
          <a:stretch>
            <a:fillRect/>
          </a:stretch>
        </p:blipFill>
        <p:spPr bwMode="auto">
          <a:xfrm>
            <a:off x="2971800" y="4572000"/>
            <a:ext cx="2540000" cy="1130300"/>
          </a:xfrm>
          <a:prstGeom prst="rect">
            <a:avLst/>
          </a:prstGeom>
          <a:noFill/>
        </p:spPr>
      </p:pic>
      <p:sp>
        <p:nvSpPr>
          <p:cNvPr id="66569" name="Text Box 9"/>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graphicFrame>
        <p:nvGraphicFramePr>
          <p:cNvPr id="66570" name="Group 10"/>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66592" name="Text Box 32"/>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Propia Creación</a:t>
            </a:r>
          </a:p>
        </p:txBody>
      </p:sp>
      <p:sp>
        <p:nvSpPr>
          <p:cNvPr id="66593" name="Text Box 33"/>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De la Red</a:t>
            </a:r>
          </a:p>
        </p:txBody>
      </p:sp>
      <p:graphicFrame>
        <p:nvGraphicFramePr>
          <p:cNvPr id="66594" name="Group 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66616" name="Picture 56" descr="logo">
            <a:hlinkClick r:id="rId4"/>
          </p:cNvPr>
          <p:cNvPicPr>
            <a:picLocks noChangeAspect="1" noChangeArrowheads="1"/>
          </p:cNvPicPr>
          <p:nvPr/>
        </p:nvPicPr>
        <p:blipFill>
          <a:blip r:embed="rId30"/>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66617" name="Text Box 5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CREACION PROPIA">
  <a:themeElements>
    <a:clrScheme name="1_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1_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1_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1_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1_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1_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1_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1_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1_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1_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1_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1_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1_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1_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1_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docProps/app.xml><?xml version="1.0" encoding="utf-8"?>
<Properties xmlns="http://schemas.openxmlformats.org/officeDocument/2006/extended-properties" xmlns:vt="http://schemas.openxmlformats.org/officeDocument/2006/docPropsVTypes">
  <Template>CREACION PROPIA</Template>
  <TotalTime>5</TotalTime>
  <Words>394</Words>
  <Application>Microsoft Office PowerPoint</Application>
  <PresentationFormat>Presentación en pantalla (4:3)</PresentationFormat>
  <Paragraphs>50</Paragraphs>
  <Slides>45</Slides>
  <Notes>0</Notes>
  <HiddenSlides>0</HiddenSlides>
  <MMClips>0</MMClips>
  <ScaleCrop>false</ScaleCrop>
  <HeadingPairs>
    <vt:vector size="4" baseType="variant">
      <vt:variant>
        <vt:lpstr>Tema</vt:lpstr>
      </vt:variant>
      <vt:variant>
        <vt:i4>1</vt:i4>
      </vt:variant>
      <vt:variant>
        <vt:lpstr>Títulos de diapositiva</vt:lpstr>
      </vt:variant>
      <vt:variant>
        <vt:i4>45</vt:i4>
      </vt:variant>
    </vt:vector>
  </HeadingPairs>
  <TitlesOfParts>
    <vt:vector size="46" baseType="lpstr">
      <vt:lpstr>CREACION PROPIA</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lpstr>Diapositiva 43</vt:lpstr>
      <vt:lpstr>Diapositiva 44</vt:lpstr>
      <vt:lpstr>Diapositiva 45</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dc:creator>
  <cp:lastModifiedBy>..</cp:lastModifiedBy>
  <cp:revision>1</cp:revision>
  <dcterms:created xsi:type="dcterms:W3CDTF">2013-07-29T13:41:42Z</dcterms:created>
  <dcterms:modified xsi:type="dcterms:W3CDTF">2013-07-29T13:46:42Z</dcterms:modified>
</cp:coreProperties>
</file>