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256" r:id="rId4"/>
    <p:sldId id="258" r:id="rId5"/>
    <p:sldId id="259" r:id="rId6"/>
    <p:sldId id="263" r:id="rId7"/>
    <p:sldId id="276" r:id="rId8"/>
    <p:sldId id="264" r:id="rId9"/>
    <p:sldId id="275" r:id="rId10"/>
    <p:sldId id="274" r:id="rId11"/>
    <p:sldId id="272" r:id="rId12"/>
    <p:sldId id="271" r:id="rId13"/>
    <p:sldId id="268" r:id="rId14"/>
    <p:sldId id="267" r:id="rId15"/>
    <p:sldId id="262" r:id="rId16"/>
    <p:sldId id="279" r:id="rId17"/>
    <p:sldId id="278" r:id="rId18"/>
    <p:sldId id="277" r:id="rId19"/>
    <p:sldId id="280" r:id="rId20"/>
    <p:sldId id="266" r:id="rId21"/>
    <p:sldId id="281" r:id="rId22"/>
    <p:sldId id="265" r:id="rId23"/>
    <p:sldId id="270" r:id="rId24"/>
    <p:sldId id="269" r:id="rId25"/>
    <p:sldId id="273" r:id="rId26"/>
    <p:sldId id="261" r:id="rId27"/>
    <p:sldId id="257" r:id="rId28"/>
    <p:sldId id="282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MSyO5QQwRGMO14ZWoBeOg==" hashData="6orfXeZpstfxOT63OHlG/IJQg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2801" autoAdjust="0"/>
  </p:normalViewPr>
  <p:slideViewPr>
    <p:cSldViewPr>
      <p:cViewPr varScale="1">
        <p:scale>
          <a:sx n="72" d="100"/>
          <a:sy n="72" d="100"/>
        </p:scale>
        <p:origin x="-9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E810E-A060-4B30-82A3-6F05E0B858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FE5C6-C5AD-4438-ADE8-0571D0DFAC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4BF19-4218-4A4C-AE58-1A3C79A164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42304-3DB6-44B7-B224-2DA9CBAE84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5D027-430F-45FD-BA62-6A546BA35CD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86E56-3B8F-4462-A5AF-F91A216D0AC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08E74-027C-4B4C-A147-E1D102E2DE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14999C-A75F-41FE-9B05-CCEB9E98C7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084C4-55B9-4FC6-819B-C16A67C6F5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2A7AD-892E-4C82-9078-93BA8E8665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0D0DD-EBFF-403B-A024-E9D965C715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37A18-0191-48B3-BFFC-F066817A981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A8EAF-4F86-4181-8B05-9698D81DDBC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8E065-6504-456B-A323-E40AECD60F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522F7-8E30-4963-A4AA-8902002829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F4F9F-8BBE-4C3E-9A7A-B7ADB80476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4674D-5EFF-4594-BE56-3B2F4B08BA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C4AAC8-1140-4934-9C74-8D3EBDCECF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0D523-1900-47EE-ADA3-26EDE3E434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19EA4-611C-4108-9039-A2BC8B4C1AC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08047C-802E-4297-9786-3B4F3ABBEE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0C359-CE40-4270-8251-6E9E4D99E9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B14F05-2329-4C6F-A03F-FB8337B5E7C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80AA21-EE15-4203-A10A-D686C2F2C28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hyperlink" Target="http://hoycinema.abc.es/personajes/" TargetMode="External"/><Relationship Id="rId7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aguiatv.abc.es/programacion/antena-3-839.html" TargetMode="External"/><Relationship Id="rId11" Type="http://schemas.openxmlformats.org/officeDocument/2006/relationships/image" Target="../media/image5.gif"/><Relationship Id="rId5" Type="http://schemas.openxmlformats.org/officeDocument/2006/relationships/hyperlink" Target="http://hoycinema.abc.es/filmoteca/" TargetMode="External"/><Relationship Id="rId10" Type="http://schemas.openxmlformats.org/officeDocument/2006/relationships/image" Target="../media/image4.gif"/><Relationship Id="rId4" Type="http://schemas.openxmlformats.org/officeDocument/2006/relationships/hyperlink" Target="http://www.abc.es/local-comunidad-valenciana/20150128/abci-carmen-morell-201501281552.html" TargetMode="External"/><Relationship Id="rId9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3.gif"/><Relationship Id="rId7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.gif"/><Relationship Id="rId10" Type="http://schemas.openxmlformats.org/officeDocument/2006/relationships/image" Target="../media/image10.jpeg"/><Relationship Id="rId4" Type="http://schemas.openxmlformats.org/officeDocument/2006/relationships/image" Target="../media/image7.gif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1.jpeg"/><Relationship Id="rId7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11" Type="http://schemas.openxmlformats.org/officeDocument/2006/relationships/image" Target="../media/image13.gif"/><Relationship Id="rId5" Type="http://schemas.openxmlformats.org/officeDocument/2006/relationships/image" Target="../media/image8.gif"/><Relationship Id="rId10" Type="http://schemas.openxmlformats.org/officeDocument/2006/relationships/image" Target="../media/image12.gif"/><Relationship Id="rId4" Type="http://schemas.openxmlformats.org/officeDocument/2006/relationships/image" Target="../media/image7.gif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26.jpeg"/><Relationship Id="rId7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2.gif"/><Relationship Id="rId10" Type="http://schemas.openxmlformats.org/officeDocument/2006/relationships/image" Target="../media/image27.jpeg"/><Relationship Id="rId4" Type="http://schemas.openxmlformats.org/officeDocument/2006/relationships/image" Target="../media/image7.gif"/><Relationship Id="rId9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10" Type="http://schemas.openxmlformats.org/officeDocument/2006/relationships/image" Target="../media/image10.jpeg"/><Relationship Id="rId4" Type="http://schemas.openxmlformats.org/officeDocument/2006/relationships/image" Target="../media/image2.gif"/><Relationship Id="rId9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34.jpeg"/><Relationship Id="rId7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2.gif"/><Relationship Id="rId4" Type="http://schemas.openxmlformats.org/officeDocument/2006/relationships/image" Target="../media/image7.gif"/><Relationship Id="rId9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gif"/><Relationship Id="rId7" Type="http://schemas.openxmlformats.org/officeDocument/2006/relationships/image" Target="../media/image3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36.wmf"/><Relationship Id="rId5" Type="http://schemas.openxmlformats.org/officeDocument/2006/relationships/image" Target="../media/image5.gif"/><Relationship Id="rId10" Type="http://schemas.openxmlformats.org/officeDocument/2006/relationships/image" Target="../media/image4.gif"/><Relationship Id="rId4" Type="http://schemas.openxmlformats.org/officeDocument/2006/relationships/image" Target="../media/image2.gif"/><Relationship Id="rId9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gif"/><Relationship Id="rId7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11188" y="260350"/>
            <a:ext cx="7993062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Adiós a uno de los mitos del copla española. La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  <a:hlinkClick r:id="rId3" tooltip="actores y actrices de cine"/>
              </a:rPr>
              <a:t>actriz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y cantante de copla Carmen Morell, que integró un popular dúo con el riojano Pepe Blanco en los años de la posguerra, ha fallecido en Valencia a los 91 años.</a:t>
            </a:r>
            <a:endParaRPr lang="es-ES" sz="1400" b="1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La cantante de "Me debes un beso" falleció ayer por la tarde en una residencia, después de varios días indispuesta, ha informado AISGE (Artistas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INTÉRPRETES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, Sociedad de Gestión).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Carmen Morell,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NOMBRE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artístico de Rosa Ferrando Galiana,nació en Barcelona el 13 de febrero de 1923, pero vivió durante más de tres décadas en Valencia.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La fallecida, viuda y sin hijos, era la socia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NÚMERO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3.160 de AISGE, que contribuyó a través de su Fundación AISGE a sufragar su asistencia en los últimos años.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Retirada desde hace mucho tiempo de la escena artística, Carmen fue muy popular en los años de la posguerra gracias a canciones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COMO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"Me debes un beso", "Amor que viene cantando", "Lejos de España", "Mire usté qué dolor", "Horchatera valenciana" o "Pregonera valenciana".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Despuntó como cantante popular y dominaba géneros como la jota, el cuplé y la zarzuela, aunque la estela de Concha Piquer la animó a especializarse en la copla.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Para ello fue decisiva la figura del cantante riojano Pepe Blanco, con quien formó pareja artística en 1946 y junto al que rodó tres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  <a:hlinkClick r:id="rId5" tooltip="Películas de cine"/>
              </a:rPr>
              <a:t>películas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muy populares en la década de los cincuenta: "La mujer, el torero y el toro" (Fernando Butragueño, 1950), "Amor sobre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RUEDAS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" (Ramón Torrado, 1954) y "Maravilla", dirigida tres años después por Javier Setó.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Pepe y Carmen fueron protagonistas de un romance que acabó en ruptura en 1961,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CUANDO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la pareja aún gozaba de gran éxito.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Carmen Morell contrajo luego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MATRIMONIO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con su representante, Gustavo Gutiérrez Quiñones, y fue espaciando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CADA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vez más sus apariciones artísticas.</a:t>
            </a:r>
            <a:endParaRPr lang="es-ES" sz="1400" b="1" u="sng">
              <a:solidFill>
                <a:srgbClr val="FFFF66"/>
              </a:solidFill>
            </a:endParaRPr>
          </a:p>
          <a:p>
            <a:pPr algn="ctr" eaLnBrk="0" hangingPunct="0"/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A principios de los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  <a:hlinkClick r:id="rId4" tooltip="Click to Continue &gt; by CrossBrowser"/>
              </a:rPr>
              <a:t>AÑOS  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 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</a:rPr>
              <a:t> </a:t>
            </a:r>
            <a:r>
              <a:rPr lang="es-ES" sz="1400" b="1" u="sng">
                <a:solidFill>
                  <a:srgbClr val="FFFF66"/>
                </a:solidFill>
                <a:latin typeface="Georgia" pitchFamily="18" charset="0"/>
              </a:rPr>
              <a:t>noventa regresó a varios especiales televisivos y en 1992 encarnó a Estrellita Castro en el homenaje de "Quédate con la copla" de </a:t>
            </a:r>
            <a:r>
              <a:rPr lang="es-ES" sz="1400" b="1">
                <a:solidFill>
                  <a:srgbClr val="FFFF66"/>
                </a:solidFill>
                <a:latin typeface="Georgia" pitchFamily="18" charset="0"/>
                <a:hlinkClick r:id="rId6" tooltip="Programación Antena 3"/>
              </a:rPr>
              <a:t>Antena 3</a:t>
            </a:r>
            <a:endParaRPr lang="es-ES" sz="1400" b="1" u="sng">
              <a:solidFill>
                <a:srgbClr val="FFFF66"/>
              </a:solidFill>
              <a:latin typeface="Georgia" pitchFamily="18" charset="0"/>
            </a:endParaRPr>
          </a:p>
        </p:txBody>
      </p:sp>
      <p:pic>
        <p:nvPicPr>
          <p:cNvPr id="2053" name="Picture 5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40438" y="2671763"/>
            <a:ext cx="95250" cy="95250"/>
          </a:xfrm>
          <a:prstGeom prst="rect">
            <a:avLst/>
          </a:prstGeom>
          <a:noFill/>
        </p:spPr>
      </p:pic>
      <p:pic>
        <p:nvPicPr>
          <p:cNvPr id="2054" name="Picture 6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617788" y="2840038"/>
            <a:ext cx="95250" cy="95250"/>
          </a:xfrm>
          <a:prstGeom prst="rect">
            <a:avLst/>
          </a:prstGeom>
          <a:noFill/>
        </p:spPr>
      </p:pic>
      <p:pic>
        <p:nvPicPr>
          <p:cNvPr id="2055" name="Picture 7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00113" y="3008313"/>
            <a:ext cx="95250" cy="95250"/>
          </a:xfrm>
          <a:prstGeom prst="rect">
            <a:avLst/>
          </a:prstGeom>
          <a:noFill/>
        </p:spPr>
      </p:pic>
      <p:pic>
        <p:nvPicPr>
          <p:cNvPr id="2056" name="Picture 8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22800" y="3176588"/>
            <a:ext cx="95250" cy="95250"/>
          </a:xfrm>
          <a:prstGeom prst="rect">
            <a:avLst/>
          </a:prstGeom>
          <a:noFill/>
        </p:spPr>
      </p:pic>
      <p:pic>
        <p:nvPicPr>
          <p:cNvPr id="2057" name="Picture 9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796838" y="3513138"/>
            <a:ext cx="95250" cy="95250"/>
          </a:xfrm>
          <a:prstGeom prst="rect">
            <a:avLst/>
          </a:prstGeom>
          <a:noFill/>
        </p:spPr>
      </p:pic>
      <p:pic>
        <p:nvPicPr>
          <p:cNvPr id="2058" name="Picture 10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6775" y="3849688"/>
            <a:ext cx="95250" cy="95250"/>
          </a:xfrm>
          <a:prstGeom prst="rect">
            <a:avLst/>
          </a:prstGeom>
          <a:noFill/>
        </p:spPr>
      </p:pic>
      <p:pic>
        <p:nvPicPr>
          <p:cNvPr id="2059" name="Picture 11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209675" y="4017963"/>
            <a:ext cx="95250" cy="95250"/>
          </a:xfrm>
          <a:prstGeom prst="rect">
            <a:avLst/>
          </a:prstGeom>
          <a:noFill/>
        </p:spPr>
      </p:pic>
      <p:pic>
        <p:nvPicPr>
          <p:cNvPr id="2060" name="Picture 12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35400" y="4017963"/>
            <a:ext cx="95250" cy="95250"/>
          </a:xfrm>
          <a:prstGeom prst="rect">
            <a:avLst/>
          </a:prstGeom>
          <a:noFill/>
        </p:spPr>
      </p:pic>
      <p:pic>
        <p:nvPicPr>
          <p:cNvPr id="2061" name="Picture 13" descr="arrow-10x10">
            <a:hlinkClick r:id="rId4" tooltip="Click to Continue &gt; by CrossBrowser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716213" y="4186238"/>
            <a:ext cx="95250" cy="95250"/>
          </a:xfrm>
          <a:prstGeom prst="rect">
            <a:avLst/>
          </a:prstGeom>
          <a:noFill/>
        </p:spPr>
      </p:pic>
      <p:pic>
        <p:nvPicPr>
          <p:cNvPr id="2062" name="Picture 14" descr="pelicul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063" name="Picture 15" descr="pelicul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064" name="Picture 16" descr="flores-animada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4231925">
            <a:off x="4066382" y="5950744"/>
            <a:ext cx="577850" cy="719137"/>
          </a:xfrm>
          <a:prstGeom prst="rect">
            <a:avLst/>
          </a:prstGeom>
          <a:noFill/>
        </p:spPr>
      </p:pic>
      <p:pic>
        <p:nvPicPr>
          <p:cNvPr id="2065" name="Picture 17" descr="Imagen-animada-Flores-301 (2)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99153">
            <a:off x="4356100" y="5876925"/>
            <a:ext cx="719138" cy="703263"/>
          </a:xfrm>
          <a:prstGeom prst="rect">
            <a:avLst/>
          </a:prstGeom>
          <a:noFill/>
        </p:spPr>
      </p:pic>
      <p:pic>
        <p:nvPicPr>
          <p:cNvPr id="2066" name="Picture 18" descr="007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8" y="4508500"/>
            <a:ext cx="958850" cy="720725"/>
          </a:xfrm>
          <a:prstGeom prst="rect">
            <a:avLst/>
          </a:prstGeom>
          <a:noFill/>
        </p:spPr>
      </p:pic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468313" y="6491288"/>
            <a:ext cx="7848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Rockwell Extra Bold" pitchFamily="18" charset="0"/>
              </a:rPr>
              <a:t>HACER CLIC PARA SEGUIR, SOLO ESTA</a:t>
            </a:r>
          </a:p>
        </p:txBody>
      </p:sp>
    </p:spTree>
  </p:cSld>
  <p:clrMapOvr>
    <a:masterClrMapping/>
  </p:clrMapOvr>
  <p:transition spd="slow">
    <p:sndAc>
      <p:stSnd loop="1">
        <p:snd r:embed="rId2" name="07 me debes un be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3276600" y="1989138"/>
            <a:ext cx="23336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AUTOMATICO</a:t>
            </a: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2916238" y="3644900"/>
            <a:ext cx="3024187" cy="433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DEJAR PASAR SOLO</a:t>
            </a:r>
          </a:p>
        </p:txBody>
      </p:sp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2771775" y="1989138"/>
            <a:ext cx="3527425" cy="758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Edwardian Script ITC"/>
              </a:rPr>
              <a:t>Autor:E.de la Puente.-</a:t>
            </a:r>
          </a:p>
        </p:txBody>
      </p:sp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3059113" y="3068638"/>
            <a:ext cx="2951162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9050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empus Sans ITC"/>
              </a:rPr>
              <a:t>Fotografia:Internet</a:t>
            </a:r>
          </a:p>
          <a:p>
            <a:pPr algn="ctr"/>
            <a:r>
              <a:rPr lang="es-ES" sz="3600" b="1" kern="10">
                <a:ln w="19050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empus Sans ITC"/>
              </a:rPr>
              <a:t>Musica:Carmen Morell y Pepe Blanco</a:t>
            </a:r>
          </a:p>
          <a:p>
            <a:pPr algn="ctr"/>
            <a:r>
              <a:rPr lang="es-ES" sz="3600" b="1" kern="10">
                <a:ln w="19050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empus Sans ITC"/>
              </a:rPr>
              <a:t>Me debes un beso.-</a:t>
            </a:r>
          </a:p>
          <a:p>
            <a:pPr algn="ctr"/>
            <a:endParaRPr lang="es-ES" sz="3600" b="1" kern="10">
              <a:ln w="19050">
                <a:solidFill>
                  <a:schemeClr val="tx2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empus Sans ITC"/>
            </a:endParaRPr>
          </a:p>
          <a:p>
            <a:pPr algn="ctr"/>
            <a:endParaRPr lang="es-ES" sz="3600" b="1" kern="10">
              <a:ln w="19050">
                <a:solidFill>
                  <a:schemeClr val="tx2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empus Sans ITC"/>
            </a:endParaRPr>
          </a:p>
        </p:txBody>
      </p:sp>
      <p:pic>
        <p:nvPicPr>
          <p:cNvPr id="4104" name="Picture 8" descr="flores-animad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231925">
            <a:off x="4282282" y="5087144"/>
            <a:ext cx="577850" cy="719137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3059113" y="4652963"/>
            <a:ext cx="31686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fld id="{BA316CCC-4AE9-4F4A-BFB1-EF01FAACFC9D}" type="datetime8">
              <a:rPr lang="de-CH" sz="1400" b="1">
                <a:solidFill>
                  <a:srgbClr val="3333FF"/>
                </a:solidFill>
              </a:rPr>
              <a:pPr algn="ctr"/>
              <a:t>21.02.2015 20:28</a:t>
            </a:fld>
            <a:endParaRPr lang="es-MX" sz="1400" b="1">
              <a:solidFill>
                <a:srgbClr val="3333FF"/>
              </a:solidFill>
            </a:endParaRPr>
          </a:p>
        </p:txBody>
      </p:sp>
      <p:pic>
        <p:nvPicPr>
          <p:cNvPr id="4106" name="Picture 10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4107" name="Picture 11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2150" y="2543175"/>
            <a:ext cx="2663825" cy="403225"/>
          </a:xfrm>
          <a:prstGeom prst="rect">
            <a:avLst/>
          </a:prstGeom>
          <a:noFill/>
        </p:spPr>
      </p:pic>
      <p:pic>
        <p:nvPicPr>
          <p:cNvPr id="4108" name="Picture 12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476250"/>
            <a:ext cx="600075" cy="600075"/>
          </a:xfrm>
          <a:prstGeom prst="rect">
            <a:avLst/>
          </a:prstGeom>
          <a:noFill/>
        </p:spPr>
      </p:pic>
      <p:pic>
        <p:nvPicPr>
          <p:cNvPr id="4109" name="Picture 13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404813"/>
            <a:ext cx="600075" cy="600075"/>
          </a:xfrm>
          <a:prstGeom prst="rect">
            <a:avLst/>
          </a:prstGeom>
          <a:noFill/>
        </p:spPr>
      </p:pic>
      <p:pic>
        <p:nvPicPr>
          <p:cNvPr id="4110" name="Picture 14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404813"/>
            <a:ext cx="600075" cy="600075"/>
          </a:xfrm>
          <a:prstGeom prst="rect">
            <a:avLst/>
          </a:prstGeom>
          <a:noFill/>
        </p:spPr>
      </p:pic>
      <p:pic>
        <p:nvPicPr>
          <p:cNvPr id="4111" name="Picture 15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572000" y="5013325"/>
            <a:ext cx="719138" cy="703263"/>
          </a:xfrm>
          <a:prstGeom prst="rect">
            <a:avLst/>
          </a:prstGeom>
          <a:noFill/>
        </p:spPr>
      </p:pic>
      <p:pic>
        <p:nvPicPr>
          <p:cNvPr id="4112" name="Picture 16" descr="00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850" y="5084763"/>
            <a:ext cx="958850" cy="720725"/>
          </a:xfrm>
          <a:prstGeom prst="rect">
            <a:avLst/>
          </a:prstGeom>
          <a:noFill/>
        </p:spPr>
      </p:pic>
      <p:pic>
        <p:nvPicPr>
          <p:cNvPr id="4113" name="Picture 17" descr="pelicul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4114" name="Picture 18" descr="pelicul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4115" name="Picture 19" descr="adorno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6238" y="908050"/>
            <a:ext cx="2857500" cy="581025"/>
          </a:xfrm>
          <a:prstGeom prst="rect">
            <a:avLst/>
          </a:prstGeom>
          <a:noFill/>
        </p:spPr>
      </p:pic>
      <p:pic>
        <p:nvPicPr>
          <p:cNvPr id="4116" name="Picture 20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813" y="1557338"/>
            <a:ext cx="647700" cy="3671887"/>
          </a:xfrm>
          <a:prstGeom prst="rect">
            <a:avLst/>
          </a:prstGeom>
          <a:noFill/>
        </p:spPr>
      </p:pic>
      <p:pic>
        <p:nvPicPr>
          <p:cNvPr id="4117" name="Picture 21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19925" y="1484313"/>
            <a:ext cx="647700" cy="36718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500"/>
                            </p:stCondLst>
                            <p:childTnLst>
                              <p:par>
                                <p:cTn id="4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500"/>
                            </p:stCondLst>
                            <p:childTnLst>
                              <p:par>
                                <p:cTn id="5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3000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0" grpId="0" animBg="1"/>
      <p:bldP spid="4100" grpId="1" animBg="1"/>
      <p:bldP spid="4100" grpId="2" animBg="1"/>
      <p:bldP spid="4101" grpId="0" animBg="1"/>
      <p:bldP spid="4101" grpId="1" animBg="1"/>
      <p:bldP spid="4101" grpId="2" animBg="1"/>
      <p:bldP spid="4102" grpId="0" animBg="1"/>
      <p:bldP spid="4102" grpId="1" animBg="1"/>
      <p:bldP spid="4103" grpId="0" animBg="1"/>
      <p:bldP spid="410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45" name="Picture 25" descr="Diapositiva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1557338"/>
            <a:ext cx="4897437" cy="360045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125" name="Picture 5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5126" name="Picture 6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5127" name="Picture 7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2275" y="476250"/>
            <a:ext cx="600075" cy="600075"/>
          </a:xfrm>
          <a:prstGeom prst="rect">
            <a:avLst/>
          </a:prstGeom>
          <a:noFill/>
        </p:spPr>
      </p:pic>
      <p:pic>
        <p:nvPicPr>
          <p:cNvPr id="5128" name="Picture 8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404813"/>
            <a:ext cx="600075" cy="600075"/>
          </a:xfrm>
          <a:prstGeom prst="rect">
            <a:avLst/>
          </a:prstGeom>
          <a:noFill/>
        </p:spPr>
      </p:pic>
      <p:pic>
        <p:nvPicPr>
          <p:cNvPr id="5129" name="Picture 9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600075" cy="600075"/>
          </a:xfrm>
          <a:prstGeom prst="rect">
            <a:avLst/>
          </a:prstGeom>
          <a:noFill/>
        </p:spPr>
      </p:pic>
      <p:pic>
        <p:nvPicPr>
          <p:cNvPr id="5132" name="Picture 12" descr="pelicul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5133" name="Picture 13" descr="pelicul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5134" name="Picture 14" descr="00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850" y="5084763"/>
            <a:ext cx="958850" cy="720725"/>
          </a:xfrm>
          <a:prstGeom prst="rect">
            <a:avLst/>
          </a:prstGeom>
          <a:noFill/>
        </p:spPr>
      </p:pic>
      <p:pic>
        <p:nvPicPr>
          <p:cNvPr id="5135" name="Picture 15" descr="adorno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6238" y="908050"/>
            <a:ext cx="2857500" cy="581025"/>
          </a:xfrm>
          <a:prstGeom prst="rect">
            <a:avLst/>
          </a:prstGeom>
          <a:noFill/>
        </p:spPr>
      </p:pic>
      <p:pic>
        <p:nvPicPr>
          <p:cNvPr id="5136" name="Picture 16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1773238"/>
            <a:ext cx="600075" cy="600075"/>
          </a:xfrm>
          <a:prstGeom prst="rect">
            <a:avLst/>
          </a:prstGeom>
          <a:noFill/>
        </p:spPr>
      </p:pic>
      <p:pic>
        <p:nvPicPr>
          <p:cNvPr id="5137" name="Picture 17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1628775"/>
            <a:ext cx="600075" cy="600075"/>
          </a:xfrm>
          <a:prstGeom prst="rect">
            <a:avLst/>
          </a:prstGeom>
          <a:noFill/>
        </p:spPr>
      </p:pic>
      <p:pic>
        <p:nvPicPr>
          <p:cNvPr id="5138" name="Picture 18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4076700"/>
            <a:ext cx="600075" cy="600075"/>
          </a:xfrm>
          <a:prstGeom prst="rect">
            <a:avLst/>
          </a:prstGeom>
          <a:noFill/>
        </p:spPr>
      </p:pic>
      <p:pic>
        <p:nvPicPr>
          <p:cNvPr id="5139" name="Picture 19" descr="loiu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4292600"/>
            <a:ext cx="600075" cy="600075"/>
          </a:xfrm>
          <a:prstGeom prst="rect">
            <a:avLst/>
          </a:prstGeom>
          <a:noFill/>
        </p:spPr>
      </p:pic>
      <p:pic>
        <p:nvPicPr>
          <p:cNvPr id="5140" name="Picture 20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950" y="1557338"/>
            <a:ext cx="647700" cy="3671887"/>
          </a:xfrm>
          <a:prstGeom prst="rect">
            <a:avLst/>
          </a:prstGeom>
          <a:noFill/>
        </p:spPr>
      </p:pic>
      <p:pic>
        <p:nvPicPr>
          <p:cNvPr id="5141" name="Picture 2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647700" cy="3671887"/>
          </a:xfrm>
          <a:prstGeom prst="rect">
            <a:avLst/>
          </a:prstGeom>
          <a:noFill/>
        </p:spPr>
      </p:pic>
      <p:sp>
        <p:nvSpPr>
          <p:cNvPr id="5142" name="WordArt 22"/>
          <p:cNvSpPr>
            <a:spLocks noChangeArrowheads="1" noChangeShapeType="1" noTextEdit="1"/>
          </p:cNvSpPr>
          <p:nvPr/>
        </p:nvSpPr>
        <p:spPr bwMode="auto">
          <a:xfrm>
            <a:off x="2411413" y="2133600"/>
            <a:ext cx="4392612" cy="11509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731"/>
              </a:avLst>
            </a:prstTxWarp>
          </a:bodyPr>
          <a:lstStyle/>
          <a:p>
            <a:pPr algn="ctr"/>
            <a:r>
              <a:rPr lang="es-ES" sz="6600" kern="10">
                <a:ln w="349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Forte"/>
              </a:rPr>
              <a:t>CARMEN  MORELL</a:t>
            </a:r>
          </a:p>
        </p:txBody>
      </p:sp>
      <p:sp>
        <p:nvSpPr>
          <p:cNvPr id="5144" name="WordArt 24"/>
          <p:cNvSpPr>
            <a:spLocks noChangeArrowheads="1" noChangeShapeType="1" noTextEdit="1"/>
          </p:cNvSpPr>
          <p:nvPr/>
        </p:nvSpPr>
        <p:spPr bwMode="auto">
          <a:xfrm>
            <a:off x="3924300" y="3860800"/>
            <a:ext cx="19145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1923-2015</a:t>
            </a:r>
          </a:p>
        </p:txBody>
      </p:sp>
      <p:pic>
        <p:nvPicPr>
          <p:cNvPr id="5131" name="Picture 11" descr="Imagen-animada-Flores-301 (2)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99153">
            <a:off x="6056313" y="3995738"/>
            <a:ext cx="1079500" cy="1152525"/>
          </a:xfrm>
          <a:prstGeom prst="rect">
            <a:avLst/>
          </a:prstGeom>
          <a:noFill/>
        </p:spPr>
      </p:pic>
      <p:pic>
        <p:nvPicPr>
          <p:cNvPr id="5130" name="Picture 10" descr="flores-animada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1435670">
            <a:off x="2268538" y="4149725"/>
            <a:ext cx="925512" cy="1152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3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42" grpId="0" animBg="1"/>
      <p:bldP spid="5142" grpId="1" animBg="1"/>
      <p:bldP spid="5144" grpId="0" animBg="1"/>
      <p:bldP spid="51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1268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1269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1270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1271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1272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1273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1274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1277" name="Picture 13" descr="Diapositiva1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513" y="1484313"/>
            <a:ext cx="4932362" cy="3698875"/>
          </a:xfrm>
          <a:prstGeom prst="rect">
            <a:avLst/>
          </a:prstGeom>
          <a:noFill/>
        </p:spPr>
      </p:pic>
      <p:pic>
        <p:nvPicPr>
          <p:cNvPr id="11275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484313"/>
            <a:ext cx="647700" cy="3671887"/>
          </a:xfrm>
          <a:prstGeom prst="rect">
            <a:avLst/>
          </a:prstGeom>
          <a:noFill/>
        </p:spPr>
      </p:pic>
      <p:pic>
        <p:nvPicPr>
          <p:cNvPr id="11276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950" y="1484313"/>
            <a:ext cx="574675" cy="3744912"/>
          </a:xfrm>
          <a:prstGeom prst="rect">
            <a:avLst/>
          </a:prstGeom>
          <a:noFill/>
        </p:spPr>
      </p:pic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3184525" y="2368550"/>
            <a:ext cx="33210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66"/>
                </a:solidFill>
              </a:rPr>
              <a:t>Para todos nuestros oyentes</a:t>
            </a:r>
          </a:p>
          <a:p>
            <a:r>
              <a:rPr lang="es-ES" b="1">
                <a:solidFill>
                  <a:srgbClr val="FFFF66"/>
                </a:solidFill>
              </a:rPr>
              <a:t>Les dedicamos….</a:t>
            </a:r>
          </a:p>
          <a:p>
            <a:endParaRPr lang="es-ES" b="1">
              <a:solidFill>
                <a:srgbClr val="FFFF66"/>
              </a:solidFill>
            </a:endParaRPr>
          </a:p>
          <a:p>
            <a:r>
              <a:rPr lang="es-ES" b="1">
                <a:solidFill>
                  <a:srgbClr val="0000FF"/>
                </a:solidFill>
              </a:rPr>
              <a:t>ME DEBES UN BESO….</a:t>
            </a: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4580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4581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4582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4583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4584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4585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4586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4589" name="Picture 13" descr="Diapositiva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675" y="1557338"/>
            <a:ext cx="3240088" cy="3600450"/>
          </a:xfrm>
          <a:prstGeom prst="rect">
            <a:avLst/>
          </a:prstGeom>
          <a:noFill/>
        </p:spPr>
      </p:pic>
      <p:pic>
        <p:nvPicPr>
          <p:cNvPr id="24587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1511300" cy="3671887"/>
          </a:xfrm>
          <a:prstGeom prst="rect">
            <a:avLst/>
          </a:prstGeom>
          <a:noFill/>
        </p:spPr>
      </p:pic>
      <p:pic>
        <p:nvPicPr>
          <p:cNvPr id="24588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325" y="1484313"/>
            <a:ext cx="15113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2292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2293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2294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2295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2296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2297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2298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2301" name="Picture 13" descr="Diapositiva1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4438" y="1557338"/>
            <a:ext cx="4319587" cy="3671887"/>
          </a:xfrm>
          <a:prstGeom prst="rect">
            <a:avLst/>
          </a:prstGeom>
          <a:noFill/>
        </p:spPr>
      </p:pic>
      <p:pic>
        <p:nvPicPr>
          <p:cNvPr id="12299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936625" cy="3671887"/>
          </a:xfrm>
          <a:prstGeom prst="rect">
            <a:avLst/>
          </a:prstGeom>
          <a:noFill/>
        </p:spPr>
      </p:pic>
      <p:pic>
        <p:nvPicPr>
          <p:cNvPr id="12300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588" y="1484313"/>
            <a:ext cx="935037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556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3557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3558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3559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3560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3561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3562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3565" name="Picture 13" descr="Diapositiva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513" y="1557338"/>
            <a:ext cx="4968875" cy="3671887"/>
          </a:xfrm>
          <a:prstGeom prst="rect">
            <a:avLst/>
          </a:prstGeom>
          <a:noFill/>
        </p:spPr>
      </p:pic>
      <p:pic>
        <p:nvPicPr>
          <p:cNvPr id="23563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792162" cy="3671887"/>
          </a:xfrm>
          <a:prstGeom prst="rect">
            <a:avLst/>
          </a:prstGeom>
          <a:noFill/>
        </p:spPr>
      </p:pic>
      <p:pic>
        <p:nvPicPr>
          <p:cNvPr id="23564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7050" y="1484313"/>
            <a:ext cx="790575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2532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2533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2534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2535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2536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2537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2538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2541" name="Picture 13" descr="Diapositiva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8538" y="1484313"/>
            <a:ext cx="4897437" cy="3673475"/>
          </a:xfrm>
          <a:prstGeom prst="rect">
            <a:avLst/>
          </a:prstGeom>
          <a:noFill/>
        </p:spPr>
      </p:pic>
      <p:pic>
        <p:nvPicPr>
          <p:cNvPr id="22539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484313"/>
            <a:ext cx="792162" cy="3671887"/>
          </a:xfrm>
          <a:prstGeom prst="rect">
            <a:avLst/>
          </a:prstGeom>
          <a:noFill/>
        </p:spPr>
      </p:pic>
      <p:pic>
        <p:nvPicPr>
          <p:cNvPr id="22540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9925" y="1484313"/>
            <a:ext cx="6477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484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0485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0486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0487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0488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0489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0490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0493" name="Picture 13" descr="Diapositiva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713" y="1484313"/>
            <a:ext cx="5545137" cy="3671887"/>
          </a:xfrm>
          <a:prstGeom prst="rect">
            <a:avLst/>
          </a:prstGeom>
          <a:noFill/>
        </p:spPr>
      </p:pic>
      <p:pic>
        <p:nvPicPr>
          <p:cNvPr id="20491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76375" y="1557338"/>
            <a:ext cx="647700" cy="3671887"/>
          </a:xfrm>
          <a:prstGeom prst="rect">
            <a:avLst/>
          </a:prstGeom>
          <a:noFill/>
        </p:spPr>
      </p:pic>
      <p:pic>
        <p:nvPicPr>
          <p:cNvPr id="20492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9925" y="1484313"/>
            <a:ext cx="6477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9460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9461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9462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9463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9464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9465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9466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9469" name="Picture 13" descr="Diapositiva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113" y="1557338"/>
            <a:ext cx="3240087" cy="3600450"/>
          </a:xfrm>
          <a:prstGeom prst="rect">
            <a:avLst/>
          </a:prstGeom>
          <a:noFill/>
        </p:spPr>
      </p:pic>
      <p:pic>
        <p:nvPicPr>
          <p:cNvPr id="19468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325" y="1484313"/>
            <a:ext cx="1511300" cy="3744912"/>
          </a:xfrm>
          <a:prstGeom prst="rect">
            <a:avLst/>
          </a:prstGeom>
          <a:noFill/>
        </p:spPr>
      </p:pic>
      <p:pic>
        <p:nvPicPr>
          <p:cNvPr id="19467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1655762" cy="36718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6388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6389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6390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6391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6392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6393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6394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6397" name="Picture 13" descr="Diapositiva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4075" y="1557338"/>
            <a:ext cx="5040313" cy="3673475"/>
          </a:xfrm>
          <a:prstGeom prst="rect">
            <a:avLst/>
          </a:prstGeom>
          <a:noFill/>
        </p:spPr>
      </p:pic>
      <p:pic>
        <p:nvPicPr>
          <p:cNvPr id="16395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576262" cy="3671887"/>
          </a:xfrm>
          <a:prstGeom prst="rect">
            <a:avLst/>
          </a:prstGeom>
          <a:noFill/>
        </p:spPr>
      </p:pic>
      <p:pic>
        <p:nvPicPr>
          <p:cNvPr id="16396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9925" y="1484313"/>
            <a:ext cx="6477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5364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5365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5366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5367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5368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5369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5370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5373" name="Picture 13" descr="Diapositiva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4438" y="1557338"/>
            <a:ext cx="4321175" cy="3644900"/>
          </a:xfrm>
          <a:prstGeom prst="rect">
            <a:avLst/>
          </a:prstGeom>
          <a:noFill/>
        </p:spPr>
      </p:pic>
      <p:pic>
        <p:nvPicPr>
          <p:cNvPr id="15371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936625" cy="3671887"/>
          </a:xfrm>
          <a:prstGeom prst="rect">
            <a:avLst/>
          </a:prstGeom>
          <a:noFill/>
        </p:spPr>
      </p:pic>
      <p:pic>
        <p:nvPicPr>
          <p:cNvPr id="15372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025" y="1484313"/>
            <a:ext cx="8636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0244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0245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0246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0247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0248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0249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0250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0253" name="Picture 13" descr="Diapositiva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313" y="1557338"/>
            <a:ext cx="3887787" cy="3600450"/>
          </a:xfrm>
          <a:prstGeom prst="rect">
            <a:avLst/>
          </a:prstGeom>
          <a:noFill/>
        </p:spPr>
      </p:pic>
      <p:pic>
        <p:nvPicPr>
          <p:cNvPr id="10251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1079500" cy="3671887"/>
          </a:xfrm>
          <a:prstGeom prst="rect">
            <a:avLst/>
          </a:prstGeom>
          <a:noFill/>
        </p:spPr>
      </p:pic>
      <p:pic>
        <p:nvPicPr>
          <p:cNvPr id="10252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6688" y="1484313"/>
            <a:ext cx="1150937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7652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7653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7654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7655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7656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7657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7658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7659" name="Picture 11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813" y="1557338"/>
            <a:ext cx="1152525" cy="3671887"/>
          </a:xfrm>
          <a:prstGeom prst="rect">
            <a:avLst/>
          </a:prstGeom>
          <a:noFill/>
        </p:spPr>
      </p:pic>
      <p:pic>
        <p:nvPicPr>
          <p:cNvPr id="27660" name="Picture 12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3663" y="1484313"/>
            <a:ext cx="1223962" cy="3744912"/>
          </a:xfrm>
          <a:prstGeom prst="rect">
            <a:avLst/>
          </a:prstGeom>
          <a:noFill/>
        </p:spPr>
      </p:pic>
      <p:pic>
        <p:nvPicPr>
          <p:cNvPr id="27661" name="Picture 13" descr="Diapositiva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4438" y="1557338"/>
            <a:ext cx="4248150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6628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6629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6630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6631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6632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6633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6634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6637" name="Picture 13" descr="Diapositiva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150" y="1557338"/>
            <a:ext cx="5616575" cy="3527425"/>
          </a:xfrm>
          <a:prstGeom prst="rect">
            <a:avLst/>
          </a:prstGeom>
          <a:noFill/>
        </p:spPr>
      </p:pic>
      <p:pic>
        <p:nvPicPr>
          <p:cNvPr id="26635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647700" cy="3671887"/>
          </a:xfrm>
          <a:prstGeom prst="rect">
            <a:avLst/>
          </a:prstGeom>
          <a:noFill/>
        </p:spPr>
      </p:pic>
      <p:pic>
        <p:nvPicPr>
          <p:cNvPr id="26636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950" y="1484313"/>
            <a:ext cx="574675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14" name="Picture 14" descr="Diapositiva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1557338"/>
            <a:ext cx="3024188" cy="3671887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5604" name="Picture 4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5605" name="Picture 5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5606" name="Picture 6" descr="pelicul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5607" name="Picture 7" descr="pelicul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5608" name="Picture 8" descr="00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5609" name="Picture 9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5610" name="Picture 10" descr="flores-animad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5611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3350" y="1557338"/>
            <a:ext cx="504825" cy="3671887"/>
          </a:xfrm>
          <a:prstGeom prst="rect">
            <a:avLst/>
          </a:prstGeom>
          <a:noFill/>
        </p:spPr>
      </p:pic>
      <p:pic>
        <p:nvPicPr>
          <p:cNvPr id="25613" name="Picture 13" descr="Diapositiva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00563" y="1557338"/>
            <a:ext cx="3024187" cy="3671887"/>
          </a:xfrm>
          <a:prstGeom prst="rect">
            <a:avLst/>
          </a:prstGeom>
          <a:noFill/>
        </p:spPr>
      </p:pic>
      <p:pic>
        <p:nvPicPr>
          <p:cNvPr id="25612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388" y="1484313"/>
            <a:ext cx="503237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8676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8677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8678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8679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8680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8681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8682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8685" name="Picture 13" descr="Diapositiva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050" y="1557338"/>
            <a:ext cx="5113338" cy="3744912"/>
          </a:xfrm>
          <a:prstGeom prst="rect">
            <a:avLst/>
          </a:prstGeom>
          <a:noFill/>
        </p:spPr>
      </p:pic>
      <p:pic>
        <p:nvPicPr>
          <p:cNvPr id="28683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576262" cy="3671887"/>
          </a:xfrm>
          <a:prstGeom prst="rect">
            <a:avLst/>
          </a:prstGeom>
          <a:noFill/>
        </p:spPr>
      </p:pic>
      <p:pic>
        <p:nvPicPr>
          <p:cNvPr id="28684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950" y="1484313"/>
            <a:ext cx="574675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4340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4341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4342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4343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4344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4345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4346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4347" name="Picture 11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813" y="1557338"/>
            <a:ext cx="1511300" cy="3671887"/>
          </a:xfrm>
          <a:prstGeom prst="rect">
            <a:avLst/>
          </a:prstGeom>
          <a:noFill/>
        </p:spPr>
      </p:pic>
      <p:pic>
        <p:nvPicPr>
          <p:cNvPr id="14348" name="Picture 12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1863" y="1484313"/>
            <a:ext cx="1655762" cy="3744912"/>
          </a:xfrm>
          <a:prstGeom prst="rect">
            <a:avLst/>
          </a:prstGeom>
          <a:noFill/>
        </p:spPr>
      </p:pic>
      <p:pic>
        <p:nvPicPr>
          <p:cNvPr id="14349" name="Picture 13" descr="Diapositiva2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59113" y="1557338"/>
            <a:ext cx="3024187" cy="36528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9700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9701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9702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9703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9704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9705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9706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9707" name="Picture 11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813" y="1557338"/>
            <a:ext cx="1368425" cy="3671887"/>
          </a:xfrm>
          <a:prstGeom prst="rect">
            <a:avLst/>
          </a:prstGeom>
          <a:noFill/>
        </p:spPr>
      </p:pic>
      <p:pic>
        <p:nvPicPr>
          <p:cNvPr id="29708" name="Picture 12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325" y="1484313"/>
            <a:ext cx="1511300" cy="3744912"/>
          </a:xfrm>
          <a:prstGeom prst="rect">
            <a:avLst/>
          </a:prstGeom>
          <a:noFill/>
        </p:spPr>
      </p:pic>
      <p:pic>
        <p:nvPicPr>
          <p:cNvPr id="29709" name="Picture 13" descr="Diapositiva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6238" y="1557338"/>
            <a:ext cx="3228975" cy="3600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3316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3317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3318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3319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3320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3321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3322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3323" name="Picture 11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813" y="1557338"/>
            <a:ext cx="647700" cy="3671887"/>
          </a:xfrm>
          <a:prstGeom prst="rect">
            <a:avLst/>
          </a:prstGeom>
          <a:noFill/>
        </p:spPr>
      </p:pic>
      <p:pic>
        <p:nvPicPr>
          <p:cNvPr id="13324" name="Picture 12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488" y="1484313"/>
            <a:ext cx="719137" cy="3744912"/>
          </a:xfrm>
          <a:prstGeom prst="rect">
            <a:avLst/>
          </a:prstGeom>
          <a:noFill/>
        </p:spPr>
      </p:pic>
      <p:pic>
        <p:nvPicPr>
          <p:cNvPr id="13325" name="Picture 13" descr="Diapositiva1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513" y="1557338"/>
            <a:ext cx="4824412" cy="3617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8436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8437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8438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8439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8440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8441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8442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8445" name="Picture 13" descr="Diapositiva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4075" y="1484313"/>
            <a:ext cx="4968875" cy="3727450"/>
          </a:xfrm>
          <a:prstGeom prst="rect">
            <a:avLst/>
          </a:prstGeom>
          <a:noFill/>
        </p:spPr>
      </p:pic>
      <p:pic>
        <p:nvPicPr>
          <p:cNvPr id="18443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76375" y="1484313"/>
            <a:ext cx="863600" cy="3744912"/>
          </a:xfrm>
          <a:prstGeom prst="rect">
            <a:avLst/>
          </a:prstGeom>
          <a:noFill/>
        </p:spPr>
      </p:pic>
      <p:pic>
        <p:nvPicPr>
          <p:cNvPr id="18444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025" y="1484313"/>
            <a:ext cx="8636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7412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17413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17414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17415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17416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17417" name="Picture 9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17418" name="Picture 10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17421" name="Picture 13" descr="Diapositiva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2275" y="1557338"/>
            <a:ext cx="2905125" cy="3600450"/>
          </a:xfrm>
          <a:prstGeom prst="rect">
            <a:avLst/>
          </a:prstGeom>
          <a:noFill/>
        </p:spPr>
      </p:pic>
      <p:pic>
        <p:nvPicPr>
          <p:cNvPr id="17422" name="Picture 14" descr="Diapositiva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557338"/>
            <a:ext cx="2952750" cy="3600450"/>
          </a:xfrm>
          <a:prstGeom prst="rect">
            <a:avLst/>
          </a:prstGeom>
          <a:noFill/>
        </p:spPr>
      </p:pic>
      <p:pic>
        <p:nvPicPr>
          <p:cNvPr id="17419" name="Picture 11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813" y="1557338"/>
            <a:ext cx="431800" cy="3671887"/>
          </a:xfrm>
          <a:prstGeom prst="rect">
            <a:avLst/>
          </a:prstGeom>
          <a:noFill/>
        </p:spPr>
      </p:pic>
      <p:pic>
        <p:nvPicPr>
          <p:cNvPr id="17420" name="Picture 12" descr="image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850" y="1484313"/>
            <a:ext cx="358775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17" name="Picture 13" descr="Diapositiva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557338"/>
            <a:ext cx="5905500" cy="3602037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1508" name="Picture 4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21509" name="Picture 5" descr="BD20657_ (2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21510" name="Picture 6" descr="pelicul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21511" name="Picture 7" descr="pelicul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21512" name="Picture 8" descr="00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21513" name="Picture 9" descr="Imagen-animada-Flores-301 (2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21514" name="Picture 10" descr="flores-animad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21515" name="Picture 11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557338"/>
            <a:ext cx="647700" cy="3671887"/>
          </a:xfrm>
          <a:prstGeom prst="rect">
            <a:avLst/>
          </a:prstGeom>
          <a:noFill/>
        </p:spPr>
      </p:pic>
      <p:pic>
        <p:nvPicPr>
          <p:cNvPr id="21516" name="Picture 12" descr="imag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9925" y="1484313"/>
            <a:ext cx="647700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220" name="Picture 4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9221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9222" name="Picture 6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9223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9224" name="Picture 8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9234" name="Picture 18" descr="Diapositiva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4075" y="1628775"/>
            <a:ext cx="4897438" cy="3600450"/>
          </a:xfrm>
          <a:prstGeom prst="rect">
            <a:avLst/>
          </a:prstGeom>
          <a:noFill/>
        </p:spPr>
      </p:pic>
      <p:pic>
        <p:nvPicPr>
          <p:cNvPr id="9233" name="Picture 17" descr="Nombre-animado-Enrique-2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2042543">
            <a:off x="6372225" y="5229225"/>
            <a:ext cx="2085975" cy="1143000"/>
          </a:xfrm>
          <a:prstGeom prst="rect">
            <a:avLst/>
          </a:prstGeom>
          <a:noFill/>
        </p:spPr>
      </p:pic>
      <p:pic>
        <p:nvPicPr>
          <p:cNvPr id="9228" name="Picture 12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350" y="1557338"/>
            <a:ext cx="792163" cy="3671887"/>
          </a:xfrm>
          <a:prstGeom prst="rect">
            <a:avLst/>
          </a:prstGeom>
          <a:noFill/>
        </p:spPr>
      </p:pic>
      <p:pic>
        <p:nvPicPr>
          <p:cNvPr id="9229" name="Picture 13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7050" y="1484313"/>
            <a:ext cx="790575" cy="3744912"/>
          </a:xfrm>
          <a:prstGeom prst="rect">
            <a:avLst/>
          </a:prstGeom>
          <a:noFill/>
        </p:spPr>
      </p:pic>
      <p:sp>
        <p:nvSpPr>
          <p:cNvPr id="9230" name="WordArt 14"/>
          <p:cNvSpPr>
            <a:spLocks noChangeArrowheads="1" noChangeShapeType="1" noTextEdit="1"/>
          </p:cNvSpPr>
          <p:nvPr/>
        </p:nvSpPr>
        <p:spPr bwMode="auto">
          <a:xfrm rot="-1902850">
            <a:off x="2106613" y="2043113"/>
            <a:ext cx="2592387" cy="16557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1491"/>
              </a:avLst>
            </a:prstTxWarp>
          </a:bodyPr>
          <a:lstStyle/>
          <a:p>
            <a:pPr algn="ctr"/>
            <a:r>
              <a:rPr lang="es-ES" sz="3600" kern="10">
                <a:ln w="34925">
                  <a:solidFill>
                    <a:srgbClr val="FF6600"/>
                  </a:solidFill>
                  <a:round/>
                  <a:headEnd/>
                  <a:tailEnd/>
                </a:ln>
                <a:latin typeface="Gloucester MT Extra Condensed"/>
              </a:rPr>
              <a:t>f i n</a:t>
            </a:r>
          </a:p>
        </p:txBody>
      </p:sp>
      <p:pic>
        <p:nvPicPr>
          <p:cNvPr id="9226" name="Picture 10" descr="flores-animada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4231925">
            <a:off x="4642644" y="5087144"/>
            <a:ext cx="577850" cy="719138"/>
          </a:xfrm>
          <a:prstGeom prst="rect">
            <a:avLst/>
          </a:prstGeom>
          <a:noFill/>
        </p:spPr>
      </p:pic>
      <p:pic>
        <p:nvPicPr>
          <p:cNvPr id="9225" name="Picture 9" descr="Imagen-animada-Flores-301 (2)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99153">
            <a:off x="5003800" y="5013325"/>
            <a:ext cx="719138" cy="703263"/>
          </a:xfrm>
          <a:prstGeom prst="rect">
            <a:avLst/>
          </a:prstGeom>
          <a:noFill/>
        </p:spPr>
      </p:pic>
      <p:pic>
        <p:nvPicPr>
          <p:cNvPr id="9231" name="Picture 15" descr="j033086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850" y="4551363"/>
            <a:ext cx="2447925" cy="2306637"/>
          </a:xfrm>
          <a:prstGeom prst="rect">
            <a:avLst/>
          </a:prstGeom>
          <a:noFill/>
        </p:spPr>
      </p:pic>
      <p:sp>
        <p:nvSpPr>
          <p:cNvPr id="9232" name="Text Box 16"/>
          <p:cNvSpPr txBox="1">
            <a:spLocks noChangeArrowheads="1"/>
          </p:cNvSpPr>
          <p:nvPr/>
        </p:nvSpPr>
        <p:spPr bwMode="auto">
          <a:xfrm rot="512717">
            <a:off x="1403350" y="4724400"/>
            <a:ext cx="7889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Belwe Cn BT" pitchFamily="18" charset="0"/>
              </a:rPr>
              <a:t>PPS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animMotion origin="layout" path="M 1.94444E-6 2.40518E-6 L 1.94444E-6 -0.07216 " pathEditMode="relative" rAng="0" ptsTypes="AA">
                                      <p:cBhvr>
                                        <p:cTn id="4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"/>
                                    </p:animMotion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  <p:bldP spid="9230" grpId="0" animBg="1"/>
      <p:bldP spid="9230" grpId="1" animBg="1"/>
      <p:bldP spid="9232" grpId="0" build="allAtOnce"/>
      <p:bldP spid="9232" grpI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77" name="Picture 5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2150" y="2471738"/>
            <a:ext cx="2663825" cy="403225"/>
          </a:xfrm>
          <a:prstGeom prst="rect">
            <a:avLst/>
          </a:prstGeom>
          <a:noFill/>
        </p:spPr>
      </p:pic>
      <p:pic>
        <p:nvPicPr>
          <p:cNvPr id="3078" name="Picture 6" descr="BD20657_ (2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90550" y="2471738"/>
            <a:ext cx="2663825" cy="403225"/>
          </a:xfrm>
          <a:prstGeom prst="rect">
            <a:avLst/>
          </a:prstGeom>
          <a:noFill/>
        </p:spPr>
      </p:pic>
      <p:pic>
        <p:nvPicPr>
          <p:cNvPr id="3079" name="Picture 7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285331" y="3285331"/>
            <a:ext cx="6858000" cy="287338"/>
          </a:xfrm>
          <a:prstGeom prst="rect">
            <a:avLst/>
          </a:prstGeom>
          <a:noFill/>
        </p:spPr>
      </p:pic>
      <p:pic>
        <p:nvPicPr>
          <p:cNvPr id="3080" name="Picture 8" descr="pelicul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71332" y="3285331"/>
            <a:ext cx="6858000" cy="287337"/>
          </a:xfrm>
          <a:prstGeom prst="rect">
            <a:avLst/>
          </a:prstGeom>
          <a:noFill/>
        </p:spPr>
      </p:pic>
      <p:pic>
        <p:nvPicPr>
          <p:cNvPr id="3081" name="Picture 9" descr="0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229225"/>
            <a:ext cx="958850" cy="720725"/>
          </a:xfrm>
          <a:prstGeom prst="rect">
            <a:avLst/>
          </a:prstGeom>
          <a:noFill/>
        </p:spPr>
      </p:pic>
      <p:pic>
        <p:nvPicPr>
          <p:cNvPr id="3082" name="Picture 10" descr="Imagen-animada-Flores-301 (2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99153">
            <a:off x="4211638" y="5300663"/>
            <a:ext cx="719137" cy="703262"/>
          </a:xfrm>
          <a:prstGeom prst="rect">
            <a:avLst/>
          </a:prstGeom>
          <a:noFill/>
        </p:spPr>
      </p:pic>
      <p:pic>
        <p:nvPicPr>
          <p:cNvPr id="3083" name="Picture 11" descr="flores-animad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231925">
            <a:off x="3994944" y="5445919"/>
            <a:ext cx="577850" cy="719138"/>
          </a:xfrm>
          <a:prstGeom prst="rect">
            <a:avLst/>
          </a:prstGeom>
          <a:noFill/>
        </p:spPr>
      </p:pic>
      <p:pic>
        <p:nvPicPr>
          <p:cNvPr id="3085" name="Picture 13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813" y="1557338"/>
            <a:ext cx="1152525" cy="3671887"/>
          </a:xfrm>
          <a:prstGeom prst="rect">
            <a:avLst/>
          </a:prstGeom>
          <a:noFill/>
        </p:spPr>
      </p:pic>
      <p:pic>
        <p:nvPicPr>
          <p:cNvPr id="3086" name="Picture 14" descr="imag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3663" y="1484313"/>
            <a:ext cx="1223962" cy="3744912"/>
          </a:xfrm>
          <a:prstGeom prst="rect">
            <a:avLst/>
          </a:prstGeom>
          <a:noFill/>
        </p:spPr>
      </p:pic>
      <p:pic>
        <p:nvPicPr>
          <p:cNvPr id="3089" name="Picture 17" descr="Diapositiva1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513" y="1557338"/>
            <a:ext cx="5075237" cy="3671887"/>
          </a:xfrm>
          <a:prstGeom prst="rect">
            <a:avLst/>
          </a:prstGeom>
          <a:noFill/>
        </p:spPr>
      </p:pic>
      <p:sp>
        <p:nvSpPr>
          <p:cNvPr id="3091" name="WordArt 19"/>
          <p:cNvSpPr>
            <a:spLocks noChangeArrowheads="1" noChangeShapeType="1" noTextEdit="1"/>
          </p:cNvSpPr>
          <p:nvPr/>
        </p:nvSpPr>
        <p:spPr bwMode="auto">
          <a:xfrm>
            <a:off x="2195513" y="1700213"/>
            <a:ext cx="4897437" cy="3241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Para todos los videntes y oyentes</a:t>
            </a:r>
          </a:p>
          <a:p>
            <a:pPr algn="ctr"/>
            <a:r>
              <a:rPr lang="es-ES" sz="3600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un recuerdo en su memoria de una de las</a:t>
            </a:r>
          </a:p>
          <a:p>
            <a:pPr algn="ctr"/>
            <a:r>
              <a:rPr lang="es-ES" sz="3600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cantantes que deleitaron</a:t>
            </a:r>
          </a:p>
          <a:p>
            <a:pPr algn="ctr"/>
            <a:r>
              <a:rPr lang="es-ES" sz="3600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a esta España de los años de la posguerra</a:t>
            </a:r>
          </a:p>
          <a:p>
            <a:pPr algn="ctr"/>
            <a:r>
              <a:rPr lang="es-ES" sz="3600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Descanse en paz</a:t>
            </a:r>
          </a:p>
        </p:txBody>
      </p:sp>
    </p:spTree>
  </p:cSld>
  <p:clrMapOvr>
    <a:masterClrMapping/>
  </p:clrMapOvr>
  <p:transition spd="slow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1" grpId="0" animBg="1"/>
      <p:bldP spid="309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ios..._a_carmen_morell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UGS BUNNY">
  <a:themeElements>
    <a:clrScheme name="BUGS BUN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GS BUN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GS BUN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GS BUN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GS BUN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GS BUN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GS BUN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GS BUN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GS BUN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GS BUN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GS BUN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GS BUN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GS BUN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GS BUN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adios..._a_carmen_morell</Template>
  <TotalTime>3</TotalTime>
  <Words>104</Words>
  <Application>Microsoft Office PowerPoint</Application>
  <PresentationFormat>Presentación en pantalla (4:3)</PresentationFormat>
  <Paragraphs>33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Georgia</vt:lpstr>
      <vt:lpstr>Rockwell Extra Bold</vt:lpstr>
      <vt:lpstr>Belwe Cn BT</vt:lpstr>
      <vt:lpstr>adios..._a_carmen_morell</vt:lpstr>
      <vt:lpstr>BUGS BUNNY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ENRIQUE SENIOR</dc:creator>
  <cp:lastModifiedBy>JOSE LUIS</cp:lastModifiedBy>
  <cp:revision>1</cp:revision>
  <dcterms:created xsi:type="dcterms:W3CDTF">2015-02-21T19:28:43Z</dcterms:created>
  <dcterms:modified xsi:type="dcterms:W3CDTF">2015-02-21T19:32:03Z</dcterms:modified>
</cp:coreProperties>
</file>