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es-MX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FF3300"/>
    <a:srgbClr val="FF00FF"/>
    <a:srgbClr val="CF3DA5"/>
    <a:srgbClr val="FF2FC9"/>
    <a:srgbClr val="CC0099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4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621CB-DEA2-48FC-A081-086D39942599}" type="datetimeFigureOut">
              <a:rPr lang="es-MX"/>
              <a:pPr>
                <a:defRPr/>
              </a:pPr>
              <a:t>01/09/2017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A6B65-6BF2-45E2-BA0F-2CD4617D8ACE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08335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E278E-0E12-4B46-9B06-6BD40A78D373}" type="datetimeFigureOut">
              <a:rPr lang="es-MX"/>
              <a:pPr>
                <a:defRPr/>
              </a:pPr>
              <a:t>01/09/2017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D3B68-42D1-4F0C-A582-0559F9061A6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8467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9B9DD-C05C-425C-978D-AAD849967C83}" type="datetimeFigureOut">
              <a:rPr lang="es-MX"/>
              <a:pPr>
                <a:defRPr/>
              </a:pPr>
              <a:t>01/09/2017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4148D-F6BC-4628-8BA9-BE75E296ADFD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84974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4D903-172D-41DB-8EBC-F63703D7D315}" type="datetimeFigureOut">
              <a:rPr lang="es-MX"/>
              <a:pPr>
                <a:defRPr/>
              </a:pPr>
              <a:t>01/09/2017</a:t>
            </a:fld>
            <a:endParaRPr lang="es-MX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AF685-E1C7-49D3-96D9-D8AC51AD6F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40002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19069-467E-4DAE-8981-5FC8409025DC}" type="datetimeFigureOut">
              <a:rPr lang="es-MX"/>
              <a:pPr>
                <a:defRPr/>
              </a:pPr>
              <a:t>01/09/2017</a:t>
            </a:fld>
            <a:endParaRPr lang="es-MX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E12BE-A6B9-4BBD-ADA3-BDA6AFE2CAD6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97339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475E7-F1D7-4071-882D-C31BED3C59DA}" type="datetimeFigureOut">
              <a:rPr lang="es-MX"/>
              <a:pPr>
                <a:defRPr/>
              </a:pPr>
              <a:t>01/09/2017</a:t>
            </a:fld>
            <a:endParaRPr lang="es-MX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C4F6C-CF3E-41DA-8A11-EF3BE2858DEF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23905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897EB-16ED-4503-9DEA-2A2527E39AF6}" type="datetimeFigureOut">
              <a:rPr lang="es-MX"/>
              <a:pPr>
                <a:defRPr/>
              </a:pPr>
              <a:t>01/09/2017</a:t>
            </a:fld>
            <a:endParaRPr lang="es-MX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EDFDF-9A06-4890-A874-76D170941D45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06207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A8282-3B96-4ED4-AD6E-F83B61069AC1}" type="datetimeFigureOut">
              <a:rPr lang="es-MX"/>
              <a:pPr>
                <a:defRPr/>
              </a:pPr>
              <a:t>01/09/2017</a:t>
            </a:fld>
            <a:endParaRPr lang="es-MX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AAF94-4314-465F-882C-D3B0E08C00E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9824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9C823-DB51-4D0E-8AD8-D46B6B529526}" type="datetimeFigureOut">
              <a:rPr lang="es-MX"/>
              <a:pPr>
                <a:defRPr/>
              </a:pPr>
              <a:t>01/09/2017</a:t>
            </a:fld>
            <a:endParaRPr lang="es-MX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AC59E-939D-49BB-A1E0-CDAE7FF3E891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76013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38A57-8A51-4E1F-993E-46FA26725CA7}" type="datetimeFigureOut">
              <a:rPr lang="es-MX"/>
              <a:pPr>
                <a:defRPr/>
              </a:pPr>
              <a:t>01/09/2017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5CFE3-C2CB-4482-8070-1F2BC337561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38986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87295D-4C91-4D91-BD85-F97CAF964537}" type="datetimeFigureOut">
              <a:rPr lang="es-MX"/>
              <a:pPr>
                <a:defRPr/>
              </a:pPr>
              <a:t>01/09/2017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91898-87B5-46FF-B3B2-EE09975E5CC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228710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507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MX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BA69CFD-A9B8-464E-876E-ABFE61388CF8}" type="datetimeFigureOut">
              <a:rPr lang="es-MX"/>
              <a:pPr>
                <a:defRPr/>
              </a:pPr>
              <a:t>01/09/2017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FBCE1A6-43A1-4911-A08B-DA74B5AA4DDE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" name="A LOS AMIGOS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3076" name="Picture 2" descr="http://st-listas.20minutos.es/images/2011-03/282116/2939588_640px.jpg?130126716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91503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289175" y="0"/>
            <a:ext cx="4572000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7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+mn-cs"/>
              </a:rPr>
              <a:t>A LOS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7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+mn-cs"/>
              </a:rPr>
              <a:t>AMIGOS</a:t>
            </a:r>
          </a:p>
        </p:txBody>
      </p:sp>
      <p:pic>
        <p:nvPicPr>
          <p:cNvPr id="3078" name="Picture 2" descr="totalgifs.com precious-moments gif gif 119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513" y="1943100"/>
            <a:ext cx="6769100" cy="497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2828925" y="6611938"/>
            <a:ext cx="231775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sz="1000">
                <a:solidFill>
                  <a:srgbClr val="FFC000"/>
                </a:solidFill>
                <a:latin typeface="Berlin Sans FB Demi" panose="020E0802020502020306" pitchFamily="34" charset="0"/>
              </a:rPr>
              <a:t>PRESENTACION: ANA I. SANCHEZ M.</a:t>
            </a:r>
          </a:p>
        </p:txBody>
      </p:sp>
      <p:grpSp>
        <p:nvGrpSpPr>
          <p:cNvPr id="10" name="9 Rectángulo"/>
          <p:cNvGrpSpPr>
            <a:grpSpLocks/>
          </p:cNvGrpSpPr>
          <p:nvPr/>
        </p:nvGrpSpPr>
        <p:grpSpPr bwMode="auto">
          <a:xfrm>
            <a:off x="-19050" y="12700"/>
            <a:ext cx="9156700" cy="6869113"/>
            <a:chOff x="-12" y="8"/>
            <a:chExt cx="5768" cy="4327"/>
          </a:xfrm>
        </p:grpSpPr>
        <p:pic>
          <p:nvPicPr>
            <p:cNvPr id="3081" name="9 Rectángulo"/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" y="8"/>
              <a:ext cx="5768" cy="4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2" name="Text Box 9"/>
            <p:cNvSpPr txBox="1">
              <a:spLocks noChangeArrowheads="1"/>
            </p:cNvSpPr>
            <p:nvPr/>
          </p:nvSpPr>
          <p:spPr bwMode="auto">
            <a:xfrm>
              <a:off x="-7" y="13"/>
              <a:ext cx="576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s-ES" sz="180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 advTm="15000">
    <p:fade/>
    <p:sndAc>
      <p:stSnd>
        <p:snd r:embed="rId4" name="toy story - hay un amigo en m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6415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t-listas.20minutos.es/images/2011-03/282116/2939588_640px.jpg?1301267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1 Rectángulo"/>
          <p:cNvSpPr>
            <a:spLocks noChangeArrowheads="1"/>
          </p:cNvSpPr>
          <p:nvPr/>
        </p:nvSpPr>
        <p:spPr bwMode="auto">
          <a:xfrm>
            <a:off x="5219700" y="115888"/>
            <a:ext cx="4572000" cy="674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  <a:t>Cuándo fué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  <a:t>que empezamos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  <a:t>a ser amigos?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  <a:t>No lo sé... </a:t>
            </a:r>
            <a:b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</a:br>
            <a: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  <a:t/>
            </a:r>
            <a:b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</a:br>
            <a: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  <a:t>¿No te parece gracioso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  <a:t>que con tu pareja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  <a:t>siempre quieres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  <a:t>llevar la cuenta,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  <a:t>recordar el día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  <a:t>y el momento exacto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  <a:t>en que se conocieron,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  <a:t>cuándo empezaron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  <a:t>su relación,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  <a:t>a que hora, en dónde? ...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  <a:t>y con tu pareja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  <a:t>celebras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00"/>
                </a:solidFill>
                <a:latin typeface="Berlin Sans FB Demi" panose="020E0802020502020306" pitchFamily="34" charset="0"/>
              </a:rPr>
              <a:t>aniversarios</a:t>
            </a:r>
          </a:p>
        </p:txBody>
      </p:sp>
      <p:pic>
        <p:nvPicPr>
          <p:cNvPr id="4100" name="Picture 4" descr="http://www.silvitablanco.com.ar/imagen/preciousmoments/pfl_pm2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52525"/>
            <a:ext cx="531177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1 CuadroTexto"/>
          <p:cNvSpPr txBox="1">
            <a:spLocks noChangeArrowheads="1"/>
          </p:cNvSpPr>
          <p:nvPr/>
        </p:nvSpPr>
        <p:spPr bwMode="auto">
          <a:xfrm flipH="1">
            <a:off x="1619250" y="4724400"/>
            <a:ext cx="117951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sz="800">
                <a:solidFill>
                  <a:srgbClr val="002060"/>
                </a:solidFill>
                <a:latin typeface="Arial Black" panose="020B0A04020102020204" pitchFamily="34" charset="0"/>
              </a:rPr>
              <a:t>anai</a:t>
            </a:r>
          </a:p>
        </p:txBody>
      </p:sp>
      <p:grpSp>
        <p:nvGrpSpPr>
          <p:cNvPr id="4102" name="4 Grupo"/>
          <p:cNvGrpSpPr>
            <a:grpSpLocks/>
          </p:cNvGrpSpPr>
          <p:nvPr/>
        </p:nvGrpSpPr>
        <p:grpSpPr bwMode="auto">
          <a:xfrm>
            <a:off x="296863" y="1127125"/>
            <a:ext cx="5311775" cy="5976938"/>
            <a:chOff x="296673" y="1127557"/>
            <a:chExt cx="5311775" cy="5976937"/>
          </a:xfrm>
        </p:grpSpPr>
        <p:pic>
          <p:nvPicPr>
            <p:cNvPr id="4106" name="Picture 4" descr="http://www.silvitablanco.com.ar/imagen/preciousmoments/pfl_pm20.gi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673" y="1127557"/>
              <a:ext cx="5311775" cy="5976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7" name="8 CuadroTexto"/>
            <p:cNvSpPr txBox="1">
              <a:spLocks noChangeArrowheads="1"/>
            </p:cNvSpPr>
            <p:nvPr/>
          </p:nvSpPr>
          <p:spPr bwMode="auto">
            <a:xfrm flipH="1">
              <a:off x="1592817" y="4699969"/>
              <a:ext cx="117925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MX" sz="800">
                  <a:solidFill>
                    <a:srgbClr val="002060"/>
                  </a:solidFill>
                  <a:latin typeface="Arial Black" panose="020B0A04020102020204" pitchFamily="34" charset="0"/>
                </a:rPr>
                <a:t>anai</a:t>
              </a:r>
            </a:p>
          </p:txBody>
        </p:sp>
      </p:grpSp>
      <p:grpSp>
        <p:nvGrpSpPr>
          <p:cNvPr id="10" name="9 Rectángulo"/>
          <p:cNvGrpSpPr>
            <a:grpSpLocks/>
          </p:cNvGrpSpPr>
          <p:nvPr/>
        </p:nvGrpSpPr>
        <p:grpSpPr bwMode="auto">
          <a:xfrm>
            <a:off x="-19050" y="12700"/>
            <a:ext cx="9156700" cy="6869113"/>
            <a:chOff x="-12" y="8"/>
            <a:chExt cx="5768" cy="4327"/>
          </a:xfrm>
        </p:grpSpPr>
        <p:pic>
          <p:nvPicPr>
            <p:cNvPr id="4104" name="9 Rectángulo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" y="8"/>
              <a:ext cx="5768" cy="4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5" name="Text Box 8"/>
            <p:cNvSpPr txBox="1">
              <a:spLocks noChangeArrowheads="1"/>
            </p:cNvSpPr>
            <p:nvPr/>
          </p:nvSpPr>
          <p:spPr bwMode="auto">
            <a:xfrm>
              <a:off x="-7" y="13"/>
              <a:ext cx="576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s-ES" sz="180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 advClick="0" advTm="4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st-listas.20minutos.es/images/2011-03/282116/2939588_640px.jpg?1301267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http://wtv-zone.com/emma/egg/gifs2/pmboybunny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84200"/>
            <a:ext cx="5200650" cy="627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1 Rectángulo"/>
          <p:cNvSpPr>
            <a:spLocks noChangeArrowheads="1"/>
          </p:cNvSpPr>
          <p:nvPr/>
        </p:nvSpPr>
        <p:spPr bwMode="auto">
          <a:xfrm>
            <a:off x="5076825" y="765175"/>
            <a:ext cx="45720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C000"/>
                </a:solidFill>
                <a:latin typeface="Berlin Sans FB Demi" panose="020E0802020502020306" pitchFamily="34" charset="0"/>
              </a:rPr>
              <a:t>Con los amigos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C000"/>
                </a:solidFill>
                <a:latin typeface="Berlin Sans FB Demi" panose="020E0802020502020306" pitchFamily="34" charset="0"/>
              </a:rPr>
              <a:t>es algo que realmente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C000"/>
                </a:solidFill>
                <a:latin typeface="Berlin Sans FB Demi" panose="020E0802020502020306" pitchFamily="34" charset="0"/>
              </a:rPr>
              <a:t>sobra, no importa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C000"/>
                </a:solidFill>
                <a:latin typeface="Berlin Sans FB Demi" panose="020E0802020502020306" pitchFamily="34" charset="0"/>
              </a:rPr>
              <a:t>el momento exacto,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C000"/>
                </a:solidFill>
                <a:latin typeface="Berlin Sans FB Demi" panose="020E0802020502020306" pitchFamily="34" charset="0"/>
              </a:rPr>
              <a:t>la hora, el día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C000"/>
                </a:solidFill>
                <a:latin typeface="Berlin Sans FB Demi" panose="020E0802020502020306" pitchFamily="34" charset="0"/>
              </a:rPr>
              <a:t>en que los conoces,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C000"/>
                </a:solidFill>
                <a:latin typeface="Berlin Sans FB Demi" panose="020E0802020502020306" pitchFamily="34" charset="0"/>
              </a:rPr>
              <a:t>sólo importa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C000"/>
                </a:solidFill>
                <a:latin typeface="Berlin Sans FB Demi" panose="020E0802020502020306" pitchFamily="34" charset="0"/>
              </a:rPr>
              <a:t>que a través de esos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C000"/>
                </a:solidFill>
                <a:latin typeface="Berlin Sans FB Demi" panose="020E0802020502020306" pitchFamily="34" charset="0"/>
              </a:rPr>
              <a:t>años meses y días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C000"/>
                </a:solidFill>
                <a:latin typeface="Berlin Sans FB Demi" panose="020E0802020502020306" pitchFamily="34" charset="0"/>
              </a:rPr>
              <a:t>vas construyendo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C000"/>
                </a:solidFill>
                <a:latin typeface="Berlin Sans FB Demi" panose="020E0802020502020306" pitchFamily="34" charset="0"/>
              </a:rPr>
              <a:t>momentos inolvidables... </a:t>
            </a:r>
            <a:r>
              <a:rPr lang="es-MX" sz="2400">
                <a:solidFill>
                  <a:srgbClr val="FFC000"/>
                </a:solidFill>
                <a:latin typeface="Californian FB" panose="0207040306080B030204" pitchFamily="18" charset="0"/>
              </a:rPr>
              <a:t/>
            </a:r>
            <a:br>
              <a:rPr lang="es-MX" sz="2400">
                <a:solidFill>
                  <a:srgbClr val="FFC000"/>
                </a:solidFill>
                <a:latin typeface="Californian FB" panose="0207040306080B030204" pitchFamily="18" charset="0"/>
              </a:rPr>
            </a:br>
            <a:endParaRPr lang="es-MX" sz="2400">
              <a:solidFill>
                <a:srgbClr val="FFC000"/>
              </a:solidFill>
              <a:latin typeface="Californian FB" panose="0207040306080B030204" pitchFamily="18" charset="0"/>
            </a:endParaRPr>
          </a:p>
        </p:txBody>
      </p:sp>
      <p:sp>
        <p:nvSpPr>
          <p:cNvPr id="5125" name="2 Rectángulo"/>
          <p:cNvSpPr>
            <a:spLocks noChangeArrowheads="1"/>
          </p:cNvSpPr>
          <p:nvPr/>
        </p:nvSpPr>
        <p:spPr bwMode="auto">
          <a:xfrm>
            <a:off x="3305175" y="6353175"/>
            <a:ext cx="45402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sz="900">
                <a:solidFill>
                  <a:srgbClr val="002060"/>
                </a:solidFill>
                <a:latin typeface="Arial Black" panose="020B0A04020102020204" pitchFamily="34" charset="0"/>
              </a:rPr>
              <a:t>anai</a:t>
            </a:r>
          </a:p>
        </p:txBody>
      </p:sp>
      <p:grpSp>
        <p:nvGrpSpPr>
          <p:cNvPr id="5126" name="3 Grupo"/>
          <p:cNvGrpSpPr>
            <a:grpSpLocks/>
          </p:cNvGrpSpPr>
          <p:nvPr/>
        </p:nvGrpSpPr>
        <p:grpSpPr bwMode="auto">
          <a:xfrm>
            <a:off x="179388" y="584200"/>
            <a:ext cx="5200650" cy="6275388"/>
            <a:chOff x="179512" y="584750"/>
            <a:chExt cx="5200650" cy="6275388"/>
          </a:xfrm>
        </p:grpSpPr>
        <p:pic>
          <p:nvPicPr>
            <p:cNvPr id="5130" name="Picture 2" descr="http://wtv-zone.com/emma/egg/gifs2/pmboybunny.gi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584750"/>
              <a:ext cx="5200650" cy="6275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1" name="6 Rectángulo"/>
            <p:cNvSpPr>
              <a:spLocks noChangeArrowheads="1"/>
            </p:cNvSpPr>
            <p:nvPr/>
          </p:nvSpPr>
          <p:spPr bwMode="auto">
            <a:xfrm>
              <a:off x="3179106" y="6352461"/>
              <a:ext cx="45397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MX" sz="900">
                  <a:solidFill>
                    <a:srgbClr val="002060"/>
                  </a:solidFill>
                  <a:latin typeface="Arial Black" panose="020B0A04020102020204" pitchFamily="34" charset="0"/>
                </a:rPr>
                <a:t>anai</a:t>
              </a:r>
            </a:p>
          </p:txBody>
        </p:sp>
      </p:grpSp>
      <p:grpSp>
        <p:nvGrpSpPr>
          <p:cNvPr id="9" name="8 Rectángulo"/>
          <p:cNvGrpSpPr>
            <a:grpSpLocks/>
          </p:cNvGrpSpPr>
          <p:nvPr/>
        </p:nvGrpSpPr>
        <p:grpSpPr bwMode="auto">
          <a:xfrm>
            <a:off x="-19050" y="12700"/>
            <a:ext cx="9156700" cy="6869113"/>
            <a:chOff x="-12" y="8"/>
            <a:chExt cx="5768" cy="4327"/>
          </a:xfrm>
        </p:grpSpPr>
        <p:pic>
          <p:nvPicPr>
            <p:cNvPr id="5128" name="8 Rectángulo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" y="8"/>
              <a:ext cx="5768" cy="4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9" name="Text Box 8"/>
            <p:cNvSpPr txBox="1">
              <a:spLocks noChangeArrowheads="1"/>
            </p:cNvSpPr>
            <p:nvPr/>
          </p:nvSpPr>
          <p:spPr bwMode="auto">
            <a:xfrm>
              <a:off x="-7" y="13"/>
              <a:ext cx="576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s-ES" sz="180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t-listas.20minutos.es/images/2011-03/282116/2939588_640px.jpg?1301267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2" descr="http://i221.photobucket.com/albums/dd70/claudita9/PRECIOSOS%20MOMENTOS/sem10hs4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80963"/>
            <a:ext cx="5064125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1 Rectángulo"/>
          <p:cNvSpPr>
            <a:spLocks noChangeArrowheads="1"/>
          </p:cNvSpPr>
          <p:nvPr/>
        </p:nvSpPr>
        <p:spPr bwMode="auto">
          <a:xfrm>
            <a:off x="107950" y="620713"/>
            <a:ext cx="4572000" cy="41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FF"/>
                </a:solidFill>
                <a:latin typeface="Berlin Sans FB Demi" panose="020E0802020502020306" pitchFamily="34" charset="0"/>
              </a:rPr>
              <a:t>Con el presente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FF"/>
                </a:solidFill>
                <a:latin typeface="Berlin Sans FB Demi" panose="020E0802020502020306" pitchFamily="34" charset="0"/>
              </a:rPr>
              <a:t>construyes las anécdotas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FF"/>
                </a:solidFill>
                <a:latin typeface="Berlin Sans FB Demi" panose="020E0802020502020306" pitchFamily="34" charset="0"/>
              </a:rPr>
              <a:t>del ayer,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FF"/>
                </a:solidFill>
                <a:latin typeface="Berlin Sans FB Demi" panose="020E0802020502020306" pitchFamily="34" charset="0"/>
              </a:rPr>
              <a:t>recuerdas tal o cual fecha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FF"/>
                </a:solidFill>
                <a:latin typeface="Berlin Sans FB Demi" panose="020E0802020502020306" pitchFamily="34" charset="0"/>
              </a:rPr>
              <a:t>por sucesos importantes pasados a su lado,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FF"/>
                </a:solidFill>
                <a:latin typeface="Berlin Sans FB Demi" panose="020E0802020502020306" pitchFamily="34" charset="0"/>
              </a:rPr>
              <a:t>pero no tienes la presión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FF"/>
                </a:solidFill>
                <a:latin typeface="Berlin Sans FB Demi" panose="020E0802020502020306" pitchFamily="34" charset="0"/>
              </a:rPr>
              <a:t>de recordar que en un día exacto fué que empezaste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00FF"/>
                </a:solidFill>
                <a:latin typeface="Berlin Sans FB Demi" panose="020E0802020502020306" pitchFamily="34" charset="0"/>
              </a:rPr>
              <a:t>a ser amigo de alguien... </a:t>
            </a:r>
            <a:r>
              <a:rPr lang="es-MX" sz="2400">
                <a:solidFill>
                  <a:srgbClr val="FF00FF"/>
                </a:solidFill>
                <a:latin typeface="Berlin Sans FB Demi" panose="020E0802020502020306" pitchFamily="34" charset="0"/>
              </a:rPr>
              <a:t/>
            </a:r>
            <a:br>
              <a:rPr lang="es-MX" sz="2400">
                <a:solidFill>
                  <a:srgbClr val="FF00FF"/>
                </a:solidFill>
                <a:latin typeface="Berlin Sans FB Demi" panose="020E0802020502020306" pitchFamily="34" charset="0"/>
              </a:rPr>
            </a:br>
            <a:endParaRPr lang="es-MX" sz="2400">
              <a:solidFill>
                <a:srgbClr val="FF00FF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6149" name="2 Rectángulo"/>
          <p:cNvSpPr>
            <a:spLocks noChangeArrowheads="1"/>
          </p:cNvSpPr>
          <p:nvPr/>
        </p:nvSpPr>
        <p:spPr bwMode="auto">
          <a:xfrm>
            <a:off x="7502525" y="4597400"/>
            <a:ext cx="4254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sz="800">
                <a:solidFill>
                  <a:srgbClr val="002060"/>
                </a:solidFill>
                <a:latin typeface="Arial Black" panose="020B0A04020102020204" pitchFamily="34" charset="0"/>
              </a:rPr>
              <a:t>anai</a:t>
            </a:r>
          </a:p>
        </p:txBody>
      </p:sp>
      <p:grpSp>
        <p:nvGrpSpPr>
          <p:cNvPr id="6150" name="3 Grupo"/>
          <p:cNvGrpSpPr>
            <a:grpSpLocks/>
          </p:cNvGrpSpPr>
          <p:nvPr/>
        </p:nvGrpSpPr>
        <p:grpSpPr bwMode="auto">
          <a:xfrm>
            <a:off x="3730625" y="47625"/>
            <a:ext cx="5064125" cy="6829425"/>
            <a:chOff x="3730007" y="48344"/>
            <a:chExt cx="5064562" cy="6828623"/>
          </a:xfrm>
        </p:grpSpPr>
        <p:pic>
          <p:nvPicPr>
            <p:cNvPr id="6154" name="Picture 2" descr="http://i221.photobucket.com/albums/dd70/claudita9/PRECIOSOS%20MOMENTOS/sem10hs4.gi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30007" y="48344"/>
              <a:ext cx="5064562" cy="68286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5" name="6 Rectángulo"/>
            <p:cNvSpPr>
              <a:spLocks noChangeArrowheads="1"/>
            </p:cNvSpPr>
            <p:nvPr/>
          </p:nvSpPr>
          <p:spPr bwMode="auto">
            <a:xfrm>
              <a:off x="7524298" y="4563605"/>
              <a:ext cx="425116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MX" sz="800">
                  <a:solidFill>
                    <a:srgbClr val="002060"/>
                  </a:solidFill>
                  <a:latin typeface="Arial Black" panose="020B0A04020102020204" pitchFamily="34" charset="0"/>
                </a:rPr>
                <a:t>anai</a:t>
              </a:r>
            </a:p>
          </p:txBody>
        </p:sp>
      </p:grpSp>
      <p:grpSp>
        <p:nvGrpSpPr>
          <p:cNvPr id="9" name="8 Rectángulo"/>
          <p:cNvGrpSpPr>
            <a:grpSpLocks/>
          </p:cNvGrpSpPr>
          <p:nvPr/>
        </p:nvGrpSpPr>
        <p:grpSpPr bwMode="auto">
          <a:xfrm>
            <a:off x="-19050" y="12700"/>
            <a:ext cx="9156700" cy="6869113"/>
            <a:chOff x="-12" y="8"/>
            <a:chExt cx="5768" cy="4327"/>
          </a:xfrm>
        </p:grpSpPr>
        <p:pic>
          <p:nvPicPr>
            <p:cNvPr id="6152" name="8 Rectángulo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" y="8"/>
              <a:ext cx="5768" cy="4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 Box 8"/>
            <p:cNvSpPr txBox="1">
              <a:spLocks noChangeArrowheads="1"/>
            </p:cNvSpPr>
            <p:nvPr/>
          </p:nvSpPr>
          <p:spPr bwMode="auto">
            <a:xfrm>
              <a:off x="-7" y="13"/>
              <a:ext cx="576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s-ES" sz="180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st-listas.20minutos.es/images/2011-03/282116/2939588_640px.jpg?1301267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58738"/>
            <a:ext cx="9150350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1 Rectángulo"/>
          <p:cNvSpPr>
            <a:spLocks noChangeArrowheads="1"/>
          </p:cNvSpPr>
          <p:nvPr/>
        </p:nvSpPr>
        <p:spPr bwMode="auto">
          <a:xfrm>
            <a:off x="4578350" y="765175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1800"/>
              <a:t/>
            </a:r>
            <a:br>
              <a:rPr lang="es-MX" sz="1800"/>
            </a:br>
            <a:endParaRPr lang="es-MX" sz="1800"/>
          </a:p>
        </p:txBody>
      </p:sp>
      <p:sp>
        <p:nvSpPr>
          <p:cNvPr id="7172" name="2 Rectángulo"/>
          <p:cNvSpPr>
            <a:spLocks noChangeArrowheads="1"/>
          </p:cNvSpPr>
          <p:nvPr/>
        </p:nvSpPr>
        <p:spPr bwMode="auto">
          <a:xfrm>
            <a:off x="5003800" y="1063625"/>
            <a:ext cx="45720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Es más,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tal vez al principio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te caía mal,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o no pensaste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que algún día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podrías llevarte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bien conmigo,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o con la persona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que hoy es tu gran amigo</a:t>
            </a:r>
            <a:endParaRPr lang="es-MX" sz="2400">
              <a:solidFill>
                <a:srgbClr val="00FFFF"/>
              </a:solidFill>
              <a:latin typeface="Berlin Sans FB Demi" panose="020E0802020502020306" pitchFamily="34" charset="0"/>
            </a:endParaRPr>
          </a:p>
        </p:txBody>
      </p:sp>
      <p:grpSp>
        <p:nvGrpSpPr>
          <p:cNvPr id="7173" name="4 Grupo"/>
          <p:cNvGrpSpPr>
            <a:grpSpLocks/>
          </p:cNvGrpSpPr>
          <p:nvPr/>
        </p:nvGrpSpPr>
        <p:grpSpPr bwMode="auto">
          <a:xfrm>
            <a:off x="0" y="58738"/>
            <a:ext cx="5607050" cy="6740525"/>
            <a:chOff x="0" y="57944"/>
            <a:chExt cx="5607051" cy="6742112"/>
          </a:xfrm>
        </p:grpSpPr>
        <p:pic>
          <p:nvPicPr>
            <p:cNvPr id="7177" name="Picture 2" descr="http://i129.photobucket.com/albums/p231/silvygilbert/TUTORIAS%20PSP/TUTORIAS%20PRINCIPIANTES/aircmkjbpm0405dayatatimecalendar102.png?t=124079588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7944"/>
              <a:ext cx="5607051" cy="6742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8" name="3 Rectángulo"/>
            <p:cNvSpPr>
              <a:spLocks noChangeArrowheads="1"/>
            </p:cNvSpPr>
            <p:nvPr/>
          </p:nvSpPr>
          <p:spPr bwMode="auto">
            <a:xfrm>
              <a:off x="4911440" y="6223298"/>
              <a:ext cx="425116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MX" sz="800">
                  <a:solidFill>
                    <a:srgbClr val="002060"/>
                  </a:solidFill>
                  <a:latin typeface="Arial Black" panose="020B0A04020102020204" pitchFamily="34" charset="0"/>
                </a:rPr>
                <a:t>anai</a:t>
              </a:r>
            </a:p>
          </p:txBody>
        </p:sp>
      </p:grpSp>
      <p:grpSp>
        <p:nvGrpSpPr>
          <p:cNvPr id="8" name="7 Rectángulo"/>
          <p:cNvGrpSpPr>
            <a:grpSpLocks/>
          </p:cNvGrpSpPr>
          <p:nvPr/>
        </p:nvGrpSpPr>
        <p:grpSpPr bwMode="auto">
          <a:xfrm>
            <a:off x="-19050" y="12700"/>
            <a:ext cx="9156700" cy="6869113"/>
            <a:chOff x="-12" y="8"/>
            <a:chExt cx="5768" cy="4327"/>
          </a:xfrm>
        </p:grpSpPr>
        <p:pic>
          <p:nvPicPr>
            <p:cNvPr id="7175" name="7 Rectángulo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" y="8"/>
              <a:ext cx="5768" cy="4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6" name="Text Box 7"/>
            <p:cNvSpPr txBox="1">
              <a:spLocks noChangeArrowheads="1"/>
            </p:cNvSpPr>
            <p:nvPr/>
          </p:nvSpPr>
          <p:spPr bwMode="auto">
            <a:xfrm>
              <a:off x="-7" y="13"/>
              <a:ext cx="576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s-ES" sz="180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st-listas.20minutos.es/images/2011-03/282116/2939588_640px.jpg?1301267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1 Rectángulo"/>
          <p:cNvSpPr>
            <a:spLocks noChangeArrowheads="1"/>
          </p:cNvSpPr>
          <p:nvPr/>
        </p:nvSpPr>
        <p:spPr bwMode="auto">
          <a:xfrm>
            <a:off x="5076825" y="620713"/>
            <a:ext cx="457200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3300"/>
                </a:solidFill>
                <a:latin typeface="Berlin Sans FB Demi" panose="020E0802020502020306" pitchFamily="34" charset="0"/>
              </a:rPr>
              <a:t>Estuve pensando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3300"/>
                </a:solidFill>
                <a:latin typeface="Berlin Sans FB Demi" panose="020E0802020502020306" pitchFamily="34" charset="0"/>
              </a:rPr>
              <a:t> en todo ello,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3300"/>
                </a:solidFill>
                <a:latin typeface="Berlin Sans FB Demi" panose="020E0802020502020306" pitchFamily="34" charset="0"/>
              </a:rPr>
              <a:t>y bueno, no importa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3300"/>
                </a:solidFill>
                <a:latin typeface="Berlin Sans FB Demi" panose="020E0802020502020306" pitchFamily="34" charset="0"/>
              </a:rPr>
              <a:t>si los conozco de hace diez,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3300"/>
                </a:solidFill>
                <a:latin typeface="Berlin Sans FB Demi" panose="020E0802020502020306" pitchFamily="34" charset="0"/>
              </a:rPr>
              <a:t>veinte, cinco años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3300"/>
                </a:solidFill>
                <a:latin typeface="Berlin Sans FB Demi" panose="020E0802020502020306" pitchFamily="34" charset="0"/>
              </a:rPr>
              <a:t>o unos cuantos meses...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3300"/>
                </a:solidFill>
                <a:latin typeface="Berlin Sans FB Demi" panose="020E0802020502020306" pitchFamily="34" charset="0"/>
              </a:rPr>
              <a:t>lo importante es que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3300"/>
                </a:solidFill>
                <a:latin typeface="Berlin Sans FB Demi" panose="020E0802020502020306" pitchFamily="34" charset="0"/>
              </a:rPr>
              <a:t>en ese mismo tiempo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3300"/>
                </a:solidFill>
                <a:latin typeface="Berlin Sans FB Demi" panose="020E0802020502020306" pitchFamily="34" charset="0"/>
              </a:rPr>
              <a:t>se ha ido construyendo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3300"/>
                </a:solidFill>
                <a:latin typeface="Berlin Sans FB Demi" panose="020E0802020502020306" pitchFamily="34" charset="0"/>
              </a:rPr>
              <a:t>la confianza, el respeto,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3300"/>
                </a:solidFill>
                <a:latin typeface="Berlin Sans FB Demi" panose="020E0802020502020306" pitchFamily="34" charset="0"/>
              </a:rPr>
              <a:t>la tolerancia, el cariño... 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3300"/>
                </a:solidFill>
                <a:latin typeface="Berlin Sans FB Demi" panose="020E0802020502020306" pitchFamily="34" charset="0"/>
              </a:rPr>
              <a:t>¡Cuantos años cuesta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3300"/>
                </a:solidFill>
                <a:latin typeface="Berlin Sans FB Demi" panose="020E0802020502020306" pitchFamily="34" charset="0"/>
              </a:rPr>
              <a:t>el construirlos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3300"/>
                </a:solidFill>
                <a:latin typeface="Berlin Sans FB Demi" panose="020E0802020502020306" pitchFamily="34" charset="0"/>
              </a:rPr>
              <a:t>y que pronto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FF3300"/>
                </a:solidFill>
                <a:latin typeface="Berlin Sans FB Demi" panose="020E0802020502020306" pitchFamily="34" charset="0"/>
              </a:rPr>
              <a:t>se pueden perder </a:t>
            </a:r>
          </a:p>
        </p:txBody>
      </p:sp>
      <p:grpSp>
        <p:nvGrpSpPr>
          <p:cNvPr id="8196" name="3 Grupo"/>
          <p:cNvGrpSpPr>
            <a:grpSpLocks/>
          </p:cNvGrpSpPr>
          <p:nvPr/>
        </p:nvGrpSpPr>
        <p:grpSpPr bwMode="auto">
          <a:xfrm>
            <a:off x="107950" y="287338"/>
            <a:ext cx="5832475" cy="6570662"/>
            <a:chOff x="107950" y="287338"/>
            <a:chExt cx="5832475" cy="6570662"/>
          </a:xfrm>
        </p:grpSpPr>
        <p:pic>
          <p:nvPicPr>
            <p:cNvPr id="8200" name="Picture 2" descr="http://gifs.yah.so/gifs/precious-moments/111.gi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950" y="287338"/>
              <a:ext cx="5832475" cy="6570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1" name="2 Rectángulo"/>
            <p:cNvSpPr>
              <a:spLocks noChangeArrowheads="1"/>
            </p:cNvSpPr>
            <p:nvPr/>
          </p:nvSpPr>
          <p:spPr bwMode="auto">
            <a:xfrm rot="-1043798">
              <a:off x="4615733" y="4973773"/>
              <a:ext cx="425116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MX" sz="800">
                  <a:solidFill>
                    <a:srgbClr val="002060"/>
                  </a:solidFill>
                  <a:latin typeface="Arial Black" panose="020B0A04020102020204" pitchFamily="34" charset="0"/>
                </a:rPr>
                <a:t>anai</a:t>
              </a:r>
            </a:p>
          </p:txBody>
        </p:sp>
      </p:grpSp>
      <p:grpSp>
        <p:nvGrpSpPr>
          <p:cNvPr id="7" name="6 Rectángulo"/>
          <p:cNvGrpSpPr>
            <a:grpSpLocks/>
          </p:cNvGrpSpPr>
          <p:nvPr/>
        </p:nvGrpSpPr>
        <p:grpSpPr bwMode="auto">
          <a:xfrm>
            <a:off x="-19050" y="12700"/>
            <a:ext cx="9156700" cy="6869113"/>
            <a:chOff x="-12" y="8"/>
            <a:chExt cx="5768" cy="4327"/>
          </a:xfrm>
        </p:grpSpPr>
        <p:pic>
          <p:nvPicPr>
            <p:cNvPr id="8198" name="6 Rectángulo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" y="8"/>
              <a:ext cx="5768" cy="4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199" name="Text Box 6"/>
            <p:cNvSpPr txBox="1">
              <a:spLocks noChangeArrowheads="1"/>
            </p:cNvSpPr>
            <p:nvPr/>
          </p:nvSpPr>
          <p:spPr bwMode="auto">
            <a:xfrm>
              <a:off x="-7" y="13"/>
              <a:ext cx="576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s-ES" sz="180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 advTm="4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st-listas.20minutos.es/images/2011-03/282116/2939588_640px.jpg?1301267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1 Rectángulo"/>
          <p:cNvSpPr>
            <a:spLocks noChangeArrowheads="1"/>
          </p:cNvSpPr>
          <p:nvPr/>
        </p:nvSpPr>
        <p:spPr bwMode="auto">
          <a:xfrm>
            <a:off x="5003800" y="908050"/>
            <a:ext cx="45720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Recuerda que cada vez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que sonries se borra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una tristeza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y se ilumina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una esperanza.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Muchas personas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entrarán y saldrán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de tu vida;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pero sólo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verdaderos amigos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dejaran huellas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 b="1">
                <a:solidFill>
                  <a:srgbClr val="00FFFF"/>
                </a:solidFill>
                <a:latin typeface="Berlin Sans FB Demi" panose="020E0802020502020306" pitchFamily="34" charset="0"/>
              </a:rPr>
              <a:t>en tu corazón</a:t>
            </a:r>
          </a:p>
        </p:txBody>
      </p:sp>
      <p:grpSp>
        <p:nvGrpSpPr>
          <p:cNvPr id="9220" name="3 Grupo"/>
          <p:cNvGrpSpPr>
            <a:grpSpLocks/>
          </p:cNvGrpSpPr>
          <p:nvPr/>
        </p:nvGrpSpPr>
        <p:grpSpPr bwMode="auto">
          <a:xfrm>
            <a:off x="50800" y="-26988"/>
            <a:ext cx="5405438" cy="6884988"/>
            <a:chOff x="50791" y="-26988"/>
            <a:chExt cx="5405437" cy="6884988"/>
          </a:xfrm>
        </p:grpSpPr>
        <p:pic>
          <p:nvPicPr>
            <p:cNvPr id="9224" name="Picture 2" descr="http://www.picgifs.com/clip-art/cartoons/precious-moment/clip-art-precious-moment-650614.gi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91" y="-26988"/>
              <a:ext cx="5405437" cy="6884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5" name="2 Rectángulo"/>
            <p:cNvSpPr>
              <a:spLocks noChangeArrowheads="1"/>
            </p:cNvSpPr>
            <p:nvPr/>
          </p:nvSpPr>
          <p:spPr bwMode="auto">
            <a:xfrm>
              <a:off x="827584" y="5705656"/>
              <a:ext cx="425116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MX" sz="800">
                  <a:solidFill>
                    <a:srgbClr val="002060"/>
                  </a:solidFill>
                  <a:latin typeface="Arial Black" panose="020B0A04020102020204" pitchFamily="34" charset="0"/>
                </a:rPr>
                <a:t>anai</a:t>
              </a:r>
            </a:p>
          </p:txBody>
        </p:sp>
      </p:grpSp>
      <p:grpSp>
        <p:nvGrpSpPr>
          <p:cNvPr id="7" name="6 Rectángulo"/>
          <p:cNvGrpSpPr>
            <a:grpSpLocks/>
          </p:cNvGrpSpPr>
          <p:nvPr/>
        </p:nvGrpSpPr>
        <p:grpSpPr bwMode="auto">
          <a:xfrm>
            <a:off x="-19050" y="12700"/>
            <a:ext cx="9156700" cy="6869113"/>
            <a:chOff x="-12" y="8"/>
            <a:chExt cx="5768" cy="4327"/>
          </a:xfrm>
        </p:grpSpPr>
        <p:pic>
          <p:nvPicPr>
            <p:cNvPr id="9222" name="6 Rectángulo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" y="8"/>
              <a:ext cx="5768" cy="4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3" name="Text Box 6"/>
            <p:cNvSpPr txBox="1">
              <a:spLocks noChangeArrowheads="1"/>
            </p:cNvSpPr>
            <p:nvPr/>
          </p:nvSpPr>
          <p:spPr bwMode="auto">
            <a:xfrm>
              <a:off x="-7" y="13"/>
              <a:ext cx="576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s-ES" sz="180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st-listas.20minutos.es/images/2011-03/282116/2939588_640px.jpg?1301267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1 Rectángulo"/>
          <p:cNvSpPr>
            <a:spLocks noChangeArrowheads="1"/>
          </p:cNvSpPr>
          <p:nvPr/>
        </p:nvSpPr>
        <p:spPr bwMode="auto">
          <a:xfrm>
            <a:off x="4638675" y="487363"/>
            <a:ext cx="4572000" cy="637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Para manejarte a ti mismo,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usa la cabeza;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para manejarte con los demas...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¡usa tu corazon!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El enojo es sólo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una carta de peligro.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Si alguien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te traiciona una vez, es su falta;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si te traiciona dos veces,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es tu falta.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Las grandes mentes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discuten las ideas;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mentes promedio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discuten los eventos;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mentes pequeñas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discuten a las personas</a:t>
            </a:r>
            <a:b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</a:br>
            <a:endParaRPr lang="es-MX" sz="2400">
              <a:solidFill>
                <a:srgbClr val="FFC000"/>
              </a:solidFill>
              <a:latin typeface="Berlin Sans FB Demi" panose="020E0802020502020306" pitchFamily="34" charset="0"/>
            </a:endParaRPr>
          </a:p>
        </p:txBody>
      </p:sp>
      <p:grpSp>
        <p:nvGrpSpPr>
          <p:cNvPr id="10244" name="3 Grupo"/>
          <p:cNvGrpSpPr>
            <a:grpSpLocks/>
          </p:cNvGrpSpPr>
          <p:nvPr/>
        </p:nvGrpSpPr>
        <p:grpSpPr bwMode="auto">
          <a:xfrm>
            <a:off x="-6350" y="985838"/>
            <a:ext cx="5610225" cy="6003925"/>
            <a:chOff x="-6990" y="986556"/>
            <a:chExt cx="5610921" cy="6002953"/>
          </a:xfrm>
        </p:grpSpPr>
        <p:pic>
          <p:nvPicPr>
            <p:cNvPr id="10248" name="Picture 2" descr="http://www.picgifs.com/clip-art/cartoons/precious-moment/clip-art-precious-moment-289217.gi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990" y="986556"/>
              <a:ext cx="5610921" cy="6002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49" name="2 Rectángulo"/>
            <p:cNvSpPr>
              <a:spLocks noChangeArrowheads="1"/>
            </p:cNvSpPr>
            <p:nvPr/>
          </p:nvSpPr>
          <p:spPr bwMode="auto">
            <a:xfrm>
              <a:off x="4932040" y="6613979"/>
              <a:ext cx="425116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MX" sz="800">
                  <a:solidFill>
                    <a:srgbClr val="002060"/>
                  </a:solidFill>
                  <a:latin typeface="Arial Black" panose="020B0A04020102020204" pitchFamily="34" charset="0"/>
                </a:rPr>
                <a:t>anai</a:t>
              </a:r>
            </a:p>
          </p:txBody>
        </p:sp>
      </p:grpSp>
      <p:grpSp>
        <p:nvGrpSpPr>
          <p:cNvPr id="7" name="6 Rectángulo"/>
          <p:cNvGrpSpPr>
            <a:grpSpLocks/>
          </p:cNvGrpSpPr>
          <p:nvPr/>
        </p:nvGrpSpPr>
        <p:grpSpPr bwMode="auto">
          <a:xfrm>
            <a:off x="-19050" y="12700"/>
            <a:ext cx="9156700" cy="6869113"/>
            <a:chOff x="-12" y="8"/>
            <a:chExt cx="5768" cy="4327"/>
          </a:xfrm>
        </p:grpSpPr>
        <p:pic>
          <p:nvPicPr>
            <p:cNvPr id="10246" name="6 Rectángulo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" y="8"/>
              <a:ext cx="5768" cy="4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47" name="Text Box 6"/>
            <p:cNvSpPr txBox="1">
              <a:spLocks noChangeArrowheads="1"/>
            </p:cNvSpPr>
            <p:nvPr/>
          </p:nvSpPr>
          <p:spPr bwMode="auto">
            <a:xfrm>
              <a:off x="-7" y="13"/>
              <a:ext cx="576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s-ES" sz="180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 advClick="0" advTm="4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st-listas.20minutos.es/images/2011-03/282116/2939588_640px.jpg?1301267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1 Rectángulo"/>
          <p:cNvSpPr>
            <a:spLocks noChangeArrowheads="1"/>
          </p:cNvSpPr>
          <p:nvPr/>
        </p:nvSpPr>
        <p:spPr bwMode="auto">
          <a:xfrm>
            <a:off x="4932363" y="393700"/>
            <a:ext cx="457200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El que pierde dinero,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pierde mucho;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el que pierde a un amigo, pierde mucho más,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el que pierde la fe,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pierde todo.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Las personas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jóvenes bonitas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son accidentes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de la naturaleza,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pero las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personas adultas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bonitas son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  <a:t>obras de arte. </a:t>
            </a:r>
            <a:br>
              <a:rPr lang="es-MX" sz="2400">
                <a:solidFill>
                  <a:srgbClr val="FFC000"/>
                </a:solidFill>
                <a:latin typeface="Berlin Sans FB Demi" panose="020E0802020502020306" pitchFamily="34" charset="0"/>
              </a:rPr>
            </a:br>
            <a:endParaRPr lang="es-MX" sz="2400">
              <a:solidFill>
                <a:srgbClr val="FFC000"/>
              </a:solidFill>
              <a:latin typeface="Berlin Sans FB Demi" panose="020E0802020502020306" pitchFamily="34" charset="0"/>
            </a:endParaRPr>
          </a:p>
        </p:txBody>
      </p:sp>
      <p:grpSp>
        <p:nvGrpSpPr>
          <p:cNvPr id="11268" name="3 Grupo"/>
          <p:cNvGrpSpPr>
            <a:grpSpLocks/>
          </p:cNvGrpSpPr>
          <p:nvPr/>
        </p:nvGrpSpPr>
        <p:grpSpPr bwMode="auto">
          <a:xfrm>
            <a:off x="-252413" y="715963"/>
            <a:ext cx="6667501" cy="6142037"/>
            <a:chOff x="-252536" y="715962"/>
            <a:chExt cx="6667500" cy="6142038"/>
          </a:xfrm>
        </p:grpSpPr>
        <p:pic>
          <p:nvPicPr>
            <p:cNvPr id="11272" name="Picture 2" descr="http://www.silvitablanco.com.ar/imagen/preciousmoments/pfl_enfants_pommes.gi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2536" y="715962"/>
              <a:ext cx="6667500" cy="6142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3" name="2 Rectángulo"/>
            <p:cNvSpPr>
              <a:spLocks noChangeArrowheads="1"/>
            </p:cNvSpPr>
            <p:nvPr/>
          </p:nvSpPr>
          <p:spPr bwMode="auto">
            <a:xfrm>
              <a:off x="2739279" y="6389174"/>
              <a:ext cx="425116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MX" sz="800">
                  <a:solidFill>
                    <a:srgbClr val="002060"/>
                  </a:solidFill>
                  <a:latin typeface="Arial Black" panose="020B0A04020102020204" pitchFamily="34" charset="0"/>
                </a:rPr>
                <a:t>anai</a:t>
              </a:r>
            </a:p>
          </p:txBody>
        </p:sp>
      </p:grpSp>
      <p:grpSp>
        <p:nvGrpSpPr>
          <p:cNvPr id="7" name="6 Rectángulo"/>
          <p:cNvGrpSpPr>
            <a:grpSpLocks/>
          </p:cNvGrpSpPr>
          <p:nvPr/>
        </p:nvGrpSpPr>
        <p:grpSpPr bwMode="auto">
          <a:xfrm>
            <a:off x="-19050" y="12700"/>
            <a:ext cx="9156700" cy="6869113"/>
            <a:chOff x="-12" y="8"/>
            <a:chExt cx="5768" cy="4327"/>
          </a:xfrm>
        </p:grpSpPr>
        <p:pic>
          <p:nvPicPr>
            <p:cNvPr id="11270" name="6 Rectángulo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" y="8"/>
              <a:ext cx="5768" cy="4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1" name="Text Box 6"/>
            <p:cNvSpPr txBox="1">
              <a:spLocks noChangeArrowheads="1"/>
            </p:cNvSpPr>
            <p:nvPr/>
          </p:nvSpPr>
          <p:spPr bwMode="auto">
            <a:xfrm>
              <a:off x="-7" y="13"/>
              <a:ext cx="576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s-ES" sz="180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 advTm="3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st-listas.20minutos.es/images/2011-03/282116/2939588_640px.jpg?1301267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1 Rectángulo"/>
          <p:cNvSpPr>
            <a:spLocks noChangeArrowheads="1"/>
          </p:cNvSpPr>
          <p:nvPr/>
        </p:nvSpPr>
        <p:spPr bwMode="auto">
          <a:xfrm>
            <a:off x="3678238" y="836613"/>
            <a:ext cx="5472112" cy="41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0000"/>
                </a:solidFill>
                <a:latin typeface="Berlin Sans FB Demi" panose="020E0802020502020306" pitchFamily="34" charset="0"/>
              </a:rPr>
              <a:t>Tal vez no viviras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0000"/>
                </a:solidFill>
                <a:latin typeface="Berlin Sans FB Demi" panose="020E0802020502020306" pitchFamily="34" charset="0"/>
              </a:rPr>
              <a:t>lo suficiente para aprender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0000"/>
                </a:solidFill>
                <a:latin typeface="Berlin Sans FB Demi" panose="020E0802020502020306" pitchFamily="34" charset="0"/>
              </a:rPr>
              <a:t>todo de ti mismo...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0000"/>
                </a:solidFill>
                <a:latin typeface="Berlin Sans FB Demi" panose="020E0802020502020306" pitchFamily="34" charset="0"/>
              </a:rPr>
              <a:t>Los amigos, tú y yo...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0000"/>
                </a:solidFill>
                <a:latin typeface="Berlin Sans FB Demi" panose="020E0802020502020306" pitchFamily="34" charset="0"/>
              </a:rPr>
              <a:t>Tú traes otro amigo...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0000"/>
                </a:solidFill>
                <a:latin typeface="Berlin Sans FB Demi" panose="020E0802020502020306" pitchFamily="34" charset="0"/>
              </a:rPr>
              <a:t> y ahora somos tres...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0000"/>
                </a:solidFill>
                <a:latin typeface="Berlin Sans FB Demi" panose="020E0802020502020306" pitchFamily="34" charset="0"/>
              </a:rPr>
              <a:t> Nosotros empezamos nuestro grupo... Nuestro circulo de amigos....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0000"/>
                </a:solidFill>
                <a:latin typeface="Berlin Sans FB Demi" panose="020E0802020502020306" pitchFamily="34" charset="0"/>
              </a:rPr>
              <a:t> Y ¿cómo es un círculo...?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sz="2400">
                <a:solidFill>
                  <a:srgbClr val="FF0000"/>
                </a:solidFill>
                <a:latin typeface="Berlin Sans FB Demi" panose="020E0802020502020306" pitchFamily="34" charset="0"/>
              </a:rPr>
              <a:t> ¡No hay ni principio ni fin!</a:t>
            </a:r>
            <a:br>
              <a:rPr lang="es-MX" sz="2400">
                <a:solidFill>
                  <a:srgbClr val="FF0000"/>
                </a:solidFill>
                <a:latin typeface="Berlin Sans FB Demi" panose="020E0802020502020306" pitchFamily="34" charset="0"/>
              </a:rPr>
            </a:br>
            <a:endParaRPr lang="es-MX" sz="240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grpSp>
        <p:nvGrpSpPr>
          <p:cNvPr id="12292" name="4 Grupo"/>
          <p:cNvGrpSpPr>
            <a:grpSpLocks/>
          </p:cNvGrpSpPr>
          <p:nvPr/>
        </p:nvGrpSpPr>
        <p:grpSpPr bwMode="auto">
          <a:xfrm>
            <a:off x="250825" y="1628775"/>
            <a:ext cx="5257800" cy="5137150"/>
            <a:chOff x="250825" y="1629389"/>
            <a:chExt cx="5257800" cy="5137150"/>
          </a:xfrm>
        </p:grpSpPr>
        <p:pic>
          <p:nvPicPr>
            <p:cNvPr id="12293" name="Picture 4" descr="http://www.gifs-animados.es/clip-art/caricaturas/tiempo-precioso/gifs-animados-tiempo-precioso-4001774.gi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825" y="1629389"/>
              <a:ext cx="5257800" cy="5137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294" name="2 Rectángulo"/>
            <p:cNvSpPr>
              <a:spLocks noChangeArrowheads="1"/>
            </p:cNvSpPr>
            <p:nvPr/>
          </p:nvSpPr>
          <p:spPr bwMode="auto">
            <a:xfrm rot="1408715">
              <a:off x="3584109" y="6451585"/>
              <a:ext cx="54828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MX" sz="800">
                  <a:solidFill>
                    <a:srgbClr val="002060"/>
                  </a:solidFill>
                  <a:latin typeface="Arial Black" panose="020B0A04020102020204" pitchFamily="34" charset="0"/>
                </a:rPr>
                <a:t>anai</a:t>
              </a:r>
            </a:p>
          </p:txBody>
        </p:sp>
      </p:grpSp>
    </p:spTree>
  </p:cSld>
  <p:clrMapOvr>
    <a:masterClrMapping/>
  </p:clrMapOvr>
  <p:transition spd="slow" advTm="40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st-listas.20minutos.es/images/2011-03/282116/2939588_640px.jpg?1301267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2 Rectángulo"/>
          <p:cNvSpPr>
            <a:spLocks noChangeArrowheads="1"/>
          </p:cNvSpPr>
          <p:nvPr/>
        </p:nvSpPr>
        <p:spPr bwMode="auto">
          <a:xfrm>
            <a:off x="250825" y="263525"/>
            <a:ext cx="87852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b="1">
                <a:solidFill>
                  <a:srgbClr val="FF0000"/>
                </a:solidFill>
                <a:latin typeface="Berlin Sans FB Demi" panose="020E0802020502020306" pitchFamily="34" charset="0"/>
              </a:rPr>
              <a:t>El ayer es historia, el mañana es misterio; </a:t>
            </a:r>
            <a:br>
              <a:rPr lang="es-MX" b="1">
                <a:solidFill>
                  <a:srgbClr val="FF0000"/>
                </a:solidFill>
                <a:latin typeface="Berlin Sans FB Demi" panose="020E0802020502020306" pitchFamily="34" charset="0"/>
              </a:rPr>
            </a:br>
            <a:r>
              <a:rPr lang="es-MX" b="1">
                <a:solidFill>
                  <a:srgbClr val="FF0000"/>
                </a:solidFill>
                <a:latin typeface="Berlin Sans FB Demi" panose="020E0802020502020306" pitchFamily="34" charset="0"/>
              </a:rPr>
              <a:t>El hoy es un regalo, que llamamos presente</a:t>
            </a:r>
            <a:r>
              <a:rPr lang="es-MX">
                <a:solidFill>
                  <a:srgbClr val="FF0000"/>
                </a:solidFill>
                <a:latin typeface="Berlin Sans FB Demi" panose="020E0802020502020306" pitchFamily="34" charset="0"/>
              </a:rPr>
              <a:t/>
            </a:r>
            <a:br>
              <a:rPr lang="es-MX">
                <a:solidFill>
                  <a:srgbClr val="FF0000"/>
                </a:solidFill>
                <a:latin typeface="Berlin Sans FB Demi" panose="020E0802020502020306" pitchFamily="34" charset="0"/>
              </a:rPr>
            </a:br>
            <a:endParaRPr lang="es-MX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grpSp>
        <p:nvGrpSpPr>
          <p:cNvPr id="13316" name="4 Grupo"/>
          <p:cNvGrpSpPr>
            <a:grpSpLocks/>
          </p:cNvGrpSpPr>
          <p:nvPr/>
        </p:nvGrpSpPr>
        <p:grpSpPr bwMode="auto">
          <a:xfrm>
            <a:off x="2124075" y="2114550"/>
            <a:ext cx="4622800" cy="4714875"/>
            <a:chOff x="2123728" y="2114480"/>
            <a:chExt cx="4622402" cy="4714850"/>
          </a:xfrm>
        </p:grpSpPr>
        <p:pic>
          <p:nvPicPr>
            <p:cNvPr id="13317" name="Picture 2" descr="http://i219.photobucket.com/albums/cc303/filimonovav88/Precious%20Moments/Goodnight.gi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3728" y="2114480"/>
              <a:ext cx="4622402" cy="4714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18" name="3 Rectángulo"/>
            <p:cNvSpPr>
              <a:spLocks noChangeArrowheads="1"/>
            </p:cNvSpPr>
            <p:nvPr/>
          </p:nvSpPr>
          <p:spPr bwMode="auto">
            <a:xfrm>
              <a:off x="2211489" y="4890183"/>
              <a:ext cx="425116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MX" sz="800">
                  <a:solidFill>
                    <a:srgbClr val="002060"/>
                  </a:solidFill>
                  <a:latin typeface="Arial Black" panose="020B0A04020102020204" pitchFamily="34" charset="0"/>
                </a:rPr>
                <a:t>anai</a:t>
              </a:r>
            </a:p>
          </p:txBody>
        </p:sp>
      </p:grpSp>
    </p:spTree>
  </p:cSld>
  <p:clrMapOvr>
    <a:masterClrMapping/>
  </p:clrMapOvr>
  <p:transition spd="slow" advClick="0" advTm="30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14339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1434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14342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1434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453</Words>
  <Application>Microsoft Office PowerPoint</Application>
  <PresentationFormat>Presentación en pantalla (4:3)</PresentationFormat>
  <Paragraphs>129</Paragraphs>
  <Slides>12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20" baseType="lpstr">
      <vt:lpstr>Arial</vt:lpstr>
      <vt:lpstr>Arial Black</vt:lpstr>
      <vt:lpstr>Berlin Sans FB Demi</vt:lpstr>
      <vt:lpstr>Calibri</vt:lpstr>
      <vt:lpstr>Californian FB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Equipo</dc:creator>
  <cp:lastModifiedBy>Gamer</cp:lastModifiedBy>
  <cp:revision>39</cp:revision>
  <dcterms:created xsi:type="dcterms:W3CDTF">2016-04-15T15:59:26Z</dcterms:created>
  <dcterms:modified xsi:type="dcterms:W3CDTF">2017-09-01T10:42:13Z</dcterms:modified>
</cp:coreProperties>
</file>