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15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3" descr="Bandera__espana_Gif_Anim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0"/>
            <a:ext cx="1584325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4 Rectángulo"/>
          <p:cNvSpPr/>
          <p:nvPr/>
        </p:nvSpPr>
        <p:spPr>
          <a:xfrm>
            <a:off x="0" y="2996952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 LA  GUARDIA  CIVIL</a:t>
            </a:r>
            <a:endParaRPr lang="es-ES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000">
    <p:sndAc>
      <p:stSnd loop="1">
        <p:snd r:embed="rId2" name="ZAMFIR - LOS SONI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nopol.files.wordpress.com/2010/11/guardia_civil_a_caba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3284984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QUISIERA SER JUGLAR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PODER DESCRIBIR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Documents and Settings\Principal\Escritorio\NUEVOS\guardiacivil_apie----------------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2996952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QUIEN NO VERÁS ROGAR,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 RECLAMAR, NI PEDIR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triangulodigital.es/wp-content/uploads/2011/07/guardia-civi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-468560" y="3356992"/>
            <a:ext cx="100446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36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HOMBRES DE TEMPLE EN SILENCIO,</a:t>
            </a:r>
          </a:p>
          <a:p>
            <a:pPr algn="ctr">
              <a:defRPr/>
            </a:pPr>
            <a:r>
              <a:rPr lang="es-ES_tradnl" sz="36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NADIE ESCUCHA SUFRIR</a:t>
            </a:r>
            <a:endParaRPr lang="es-ES" sz="36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Documents and Settings\Principal\Escritorio\Grande\G.C\Imagen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ESA SOMBRA QUE NOS GUARDA: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TRICORNIO, CAPOTE Y FUSIL.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El Equipo de Rescate e Intervención en Montaña de la Guardia Civil rescata a una esquiadora en la zona del San Lorenz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4417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VALOR Y A LA LEALTAD,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PREGUNTAR NI EXIGIR,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guardiacivil.es/imagenes/textoservicios/consejosseguridad_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LOS QUE SIGUEN CANTANDO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¡POR TU HONOR QUIERO VIVIR!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.libertaddigital.com/fotos/galerias/recepcion-torrejon-militares-afganistan/funeral-atendado-afganista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36912"/>
            <a:ext cx="93965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PARA QUE ESPAÑA VIVA,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 EL CUERPO QUE MORIR.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.promecal.es/IMG/2012/B860CD7C-DFB9-E81F-D9F48B68FFF088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¿QUIEN LES SEMBRÓ ESE CORAJE?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QUE, ANTE EL ASESINO VIL,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1.bp.blogspot.com/_gGLVL4FJpmM/TLn3DgjvTbI/AAAAAAAAEc8/WYorqzz5U48/s1600/uei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4417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ALZAN SU MIRADA AL CIELO,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 VEZ DE TRATAR DE HUIR,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farm8.staticflickr.com/7051/6838952464_419448624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4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ABRILLANTAN SUS CHAROLES,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PARA QUE LOS VEAN VENIR.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helimer.es/sites/default/files/images/guardia-civil-317685_4020149217615_6728185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4417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36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¿DE QUÉ MADERA ESTAN HECHOS?</a:t>
            </a:r>
          </a:p>
          <a:p>
            <a:pPr algn="ctr">
              <a:defRPr/>
            </a:pPr>
            <a:r>
              <a:rPr lang="es-ES_tradnl" sz="36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BRONCE LOS FUE A FUNDIR?,</a:t>
            </a:r>
            <a:endParaRPr lang="es-ES" sz="36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gobiernodeceuta.es/gobiernodeceuta/images/stories/noticias/2011/mayo/25/El_presidente_impone_la_Medalla_al_Mrito_de_la_Polica_Local_a_los_miembros_de_la_Guardia_Civil_en_Ceuta_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4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AL REPARTIR LOS LAURELES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NUNCA SE ACUERDAN DE SÍ;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cadenaser.com/recorte/20101001csrcsrnac_5/XLCO/Ies/Guardia-Civil-junto-Javier-Atristain-registro-local-San-Sebasti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4417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SIN EMBARGO HAY CHAVALES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LA HORA DE ELEGIR,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salamanca24horas.com/images/noticias/mini1-13422027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90550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SIGUEN GRITANDO VALIENTES: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¡QUIERO SER GUARDIA CIVIL!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http://www.formulatv.com/images/fgaleria/25200/25231_teresa-mendoza-detenida-por-la-guardia-civ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64417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ESO FALTA UN POEMA,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NO PUEDO ESCRIBIR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agenes.publico.es/resources/archivos/2007/11/28/1196281461947guardia%20civil%20efed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3933056"/>
            <a:ext cx="9144000" cy="132343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 ESCRIBIRÁ ESPAÑA ENTERA,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 NO SE QUIERE EXTINGUIR,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ep01.epimg.net/diario/imagenes/2008/06/22/sociedad/1214085601_850215_0000000000_sumario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4417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ABRAZO Y UN GRITO: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¡INSTITUTO GLORIA A TI!.</a:t>
            </a:r>
            <a:endParaRPr lang="es-ES" sz="4000" b="1" dirty="0"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1.bp.blogspot.com/-V-49T-1mXA4/T_ge9JqvArI/AAAAAAAABCA/VgrRb89IdmI/s1600/compa_eros_de_los_dos_guardias_civiles_asesinados_el_jueves_en_Palmanova_Mallorca_lloran_durante_el_funeral._Reut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4 Rectángulo"/>
          <p:cNvSpPr/>
          <p:nvPr/>
        </p:nvSpPr>
        <p:spPr>
          <a:xfrm>
            <a:off x="0" y="764704"/>
            <a:ext cx="9144000" cy="193899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VIVA LA GUARDIA CIVIL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CUANTOS VAN A SU LADO,</a:t>
            </a:r>
          </a:p>
          <a:p>
            <a:pPr algn="ctr">
              <a:defRPr/>
            </a:pP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m1.paperblog.com/i/150/1508478/era-solo-un-guardia-civil-L-1UVK1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3212976"/>
            <a:ext cx="9144000" cy="193899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endParaRPr lang="es-ES_tradnl" sz="4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EN EL CORAZÓN LA LLEVAN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SIEMPRE LA HAN RESPETADO.</a:t>
            </a:r>
            <a:endParaRPr lang="es-E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sp2.fotolog.com/photo/18/18/127/laplumaylaespada/1211369212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2204864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 DEFENSA DEL HONOR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FE CIEGA EN LOS PRINCIPIOS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HA HECHO NECESARIO</a:t>
            </a:r>
          </a:p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PAGO DE UN ALTO TRIBUTO”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:\G.C\GUARDIA CIVIL\bandera_movimien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268413"/>
            <a:ext cx="6767512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arm9.staticflickr.com/8309/8056524080_51e9c238c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404664"/>
            <a:ext cx="9144000" cy="501675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hu-H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FOTOS EXTRAÍDAS DE LA WEB.</a:t>
            </a:r>
          </a:p>
          <a:p>
            <a:pPr algn="ctr">
              <a:defRPr/>
            </a:pPr>
            <a:endParaRPr lang="es-ES_tradnl" sz="4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MÚSICA DE FONDO:</a:t>
            </a: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LOS SONIDOS DEL SILENCIO.</a:t>
            </a:r>
          </a:p>
          <a:p>
            <a:pPr algn="ctr">
              <a:defRPr/>
            </a:pPr>
            <a:endParaRPr lang="es-ES_tradnl" sz="4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POEMA ENCONTRADO EN LA RED.</a:t>
            </a:r>
          </a:p>
          <a:p>
            <a:pPr algn="ctr">
              <a:defRPr/>
            </a:pPr>
            <a:endParaRPr lang="es-ES_tradnl" sz="4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s-ES_tradnl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DESCONOZCO EL AUTOR.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almeria360.com/estaticos/2012/09/Inundaciones-rescate-de-anci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204864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40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 REALIZADA Y MONTADA POR UN GUARDIA CIVIL JUBILADO.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s.libertaddigital.com/fotos/galerias/168-aniversario-guardia-civil/guardia-civil-168-aniversario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5 Rectángulo"/>
          <p:cNvSpPr>
            <a:spLocks noChangeArrowheads="1"/>
          </p:cNvSpPr>
          <p:nvPr/>
        </p:nvSpPr>
        <p:spPr bwMode="auto">
          <a:xfrm>
            <a:off x="2195513" y="5589588"/>
            <a:ext cx="502285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C9D7AAD4-9768-45C7-B664-0DCEF5561144}" type="datetime2">
              <a:rPr lang="es-ES_tradnl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domingo, 05 de mayo de 2013</a:t>
            </a:fld>
            <a:endParaRPr lang="es-ES" b="1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9D945387-CC70-4C20-8EDA-E16465E206A3}" type="datetime10"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22:19</a:t>
            </a:fld>
            <a:r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horas.</a:t>
            </a:r>
            <a:r>
              <a:rPr lang="fr-FR" b="1">
                <a:solidFill>
                  <a:schemeClr val="accent1"/>
                </a:solidFill>
                <a:latin typeface="Comic Sans MS" pitchFamily="66" charset="0"/>
                <a:cs typeface="Arial" charset="0"/>
              </a:rPr>
              <a:t> </a:t>
            </a:r>
            <a:endParaRPr lang="fr-FR" b="1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guardiacivil.es/imagenes/historicoNotas/03259_2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s-ES_tradnl" sz="7200" b="1" dirty="0" smtClean="0"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L O R E 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2</TotalTime>
  <Words>360</Words>
  <Application>Microsoft Office PowerPoint</Application>
  <PresentationFormat>Presentación en pantalla (4:3)</PresentationFormat>
  <Paragraphs>84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2013-05-05T20:19:02Z</dcterms:created>
  <dcterms:modified xsi:type="dcterms:W3CDTF">2013-05-05T20:21:02Z</dcterms:modified>
</cp:coreProperties>
</file>