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GfXznByIAzzVpoiEWLSXw" hashData="+JOgx2TsBcFUc1+oKLaV+fK1mc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7C58F-B51B-4A43-BB70-0597A17CDF22}" type="datetimeFigureOut">
              <a:rPr lang="es-ES" smtClean="0"/>
              <a:t>14/10/2015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21702-3316-462E-B457-D0C132D6AD1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643042" y="785794"/>
            <a:ext cx="564358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 smtClean="0">
                <a:solidFill>
                  <a:srgbClr val="99CC00"/>
                </a:solidFill>
                <a:latin typeface="Verdana" pitchFamily="34" charset="0"/>
              </a:rPr>
              <a:t>40 mujeres para la Historia</a:t>
            </a:r>
          </a:p>
          <a:p>
            <a:pPr algn="ctr"/>
            <a:endParaRPr lang="es-ES" sz="4800" dirty="0" smtClean="0">
              <a:solidFill>
                <a:srgbClr val="99CC00"/>
              </a:solidFill>
              <a:latin typeface="Verdana" pitchFamily="34" charset="0"/>
            </a:endParaRPr>
          </a:p>
          <a:p>
            <a:pPr algn="ctr"/>
            <a:r>
              <a:rPr lang="es-ES" sz="4800" dirty="0" smtClean="0">
                <a:solidFill>
                  <a:srgbClr val="99CC00"/>
                </a:solidFill>
                <a:latin typeface="Verdana" pitchFamily="34" charset="0"/>
              </a:rPr>
              <a:t>40 ejemplos de vida</a:t>
            </a:r>
          </a:p>
          <a:p>
            <a:pPr algn="ctr"/>
            <a:endParaRPr lang="es-ES" sz="3200" dirty="0" smtClean="0">
              <a:solidFill>
                <a:srgbClr val="99CC00"/>
              </a:solidFill>
              <a:latin typeface="Verdana" pitchFamily="34" charset="0"/>
            </a:endParaRPr>
          </a:p>
          <a:p>
            <a:pPr algn="ctr"/>
            <a:endParaRPr lang="es-ES" sz="3200" dirty="0" smtClean="0">
              <a:solidFill>
                <a:srgbClr val="99CC00"/>
              </a:solidFill>
              <a:latin typeface="Verdana" pitchFamily="34" charset="0"/>
            </a:endParaRPr>
          </a:p>
          <a:p>
            <a:pPr algn="ctr"/>
            <a:r>
              <a:rPr lang="es-ES" sz="3200" dirty="0" smtClean="0">
                <a:solidFill>
                  <a:srgbClr val="800080"/>
                </a:solidFill>
                <a:latin typeface="Verdana" pitchFamily="34" charset="0"/>
              </a:rPr>
              <a:t>Música: Schubert-</a:t>
            </a:r>
            <a:r>
              <a:rPr lang="es-ES" sz="3200" i="1" dirty="0" smtClean="0">
                <a:solidFill>
                  <a:srgbClr val="800080"/>
                </a:solidFill>
                <a:latin typeface="Verdana" pitchFamily="34" charset="0"/>
              </a:rPr>
              <a:t>Serenata</a:t>
            </a:r>
            <a:endParaRPr lang="es-ES" sz="3200" i="1" dirty="0">
              <a:solidFill>
                <a:srgbClr val="80008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26438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382001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n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62951" cy="61325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Ana Frank</a:t>
            </a:r>
          </a:p>
        </p:txBody>
      </p:sp>
      <p:pic>
        <p:nvPicPr>
          <p:cNvPr id="3" name="Picture 9" descr="ana-frank"/>
          <p:cNvPicPr>
            <a:picLocks noChangeAspect="1" noChangeArrowheads="1"/>
          </p:cNvPicPr>
          <p:nvPr/>
        </p:nvPicPr>
        <p:blipFill>
          <a:blip r:embed="rId2"/>
          <a:srcRect l="14615" r="5376"/>
          <a:stretch>
            <a:fillRect/>
          </a:stretch>
        </p:blipFill>
        <p:spPr>
          <a:xfrm>
            <a:off x="522288" y="1398588"/>
            <a:ext cx="3743325" cy="4681537"/>
          </a:xfrm>
          <a:prstGeom prst="rect">
            <a:avLst/>
          </a:prstGeom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4716463" y="1616075"/>
            <a:ext cx="4211637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CAE664"/>
                </a:solidFill>
              </a:rPr>
              <a:t>Niña judío alemana, 1929-1944, símbolo del  holocausto. Permaneció escondida con su familia en el desván de una casa de Ámsterdam durante más de dos años, hasta ser finalmente descubiertos por  la Gestapo. Ana y su hermana Margot fueron enviadas al campo de concentración de Bergen-Belsen donde murieron de tifus un mes antes de la liberación del campo. </a:t>
            </a:r>
          </a:p>
          <a:p>
            <a:r>
              <a:rPr lang="es-ES">
                <a:solidFill>
                  <a:srgbClr val="CAE664"/>
                </a:solidFill>
              </a:rPr>
              <a:t>Mientras estuvo escondida, Ana escribió su famoso </a:t>
            </a:r>
            <a:r>
              <a:rPr lang="es-ES" i="1">
                <a:solidFill>
                  <a:srgbClr val="CAE664"/>
                </a:solidFill>
              </a:rPr>
              <a:t>Diario</a:t>
            </a:r>
            <a:r>
              <a:rPr lang="es-ES">
                <a:solidFill>
                  <a:srgbClr val="CAE664"/>
                </a:solidFill>
              </a:rPr>
              <a:t>.</a:t>
            </a:r>
          </a:p>
          <a:p>
            <a:endParaRPr lang="es-ES">
              <a:solidFill>
                <a:schemeClr val="folHlink"/>
              </a:solidFill>
            </a:endParaRPr>
          </a:p>
          <a:p>
            <a:r>
              <a:rPr lang="es-ES" i="1">
                <a:solidFill>
                  <a:srgbClr val="FFFF99"/>
                </a:solidFill>
              </a:rPr>
              <a:t>No veo la miseria que hay, sino la belleza que aún queda.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n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55026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n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386763" cy="6089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Imagen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51863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n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485188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Imagen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8710613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Imagen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393113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Imagen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163" y="285750"/>
            <a:ext cx="8277225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Imagen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362950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Imagen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163" y="330200"/>
            <a:ext cx="8594726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Imagen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320088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Imagen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459788" cy="6089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Imagen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326437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Imagen1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6413" y="460375"/>
            <a:ext cx="8307387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Imagen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48675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Imagen1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23276" cy="6216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Imagen1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601076" cy="62912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Imagen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8240713" cy="6089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Imagen2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20088" cy="6089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Imagen2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35976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Imagen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362950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Imagen2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12762"/>
            <a:ext cx="8472488" cy="63452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Imagen2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462" y="357166"/>
            <a:ext cx="8618538" cy="6089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Imagen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18513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Imagen2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69301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Imagen2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418513" cy="63579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Imagen2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289925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Imagen3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72488" cy="6089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Imagen3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345488" cy="6430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Imagen3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34401" cy="6089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Imagen3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973"/>
            <a:ext cx="9144000" cy="68180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Imagen3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386763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Imagen3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8612188" cy="608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8860" y="1357298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dirty="0" smtClean="0">
                <a:solidFill>
                  <a:schemeClr val="folHlink"/>
                </a:solidFill>
                <a:latin typeface="Calibri" pitchFamily="34" charset="0"/>
              </a:rPr>
              <a:t>A la mujer… </a:t>
            </a:r>
          </a:p>
          <a:p>
            <a:pPr algn="ctr"/>
            <a:r>
              <a:rPr lang="es-ES" sz="4000" dirty="0" smtClean="0">
                <a:solidFill>
                  <a:schemeClr val="folHlink"/>
                </a:solidFill>
                <a:latin typeface="Calibri" pitchFamily="34" charset="0"/>
              </a:rPr>
              <a:t>A las que siguen </a:t>
            </a:r>
          </a:p>
          <a:p>
            <a:pPr algn="ctr"/>
            <a:r>
              <a:rPr lang="es-ES" sz="4000" dirty="0" smtClean="0">
                <a:solidFill>
                  <a:schemeClr val="folHlink"/>
                </a:solidFill>
                <a:latin typeface="Calibri" pitchFamily="34" charset="0"/>
              </a:rPr>
              <a:t>amando…</a:t>
            </a:r>
          </a:p>
          <a:p>
            <a:pPr algn="ctr"/>
            <a:r>
              <a:rPr lang="es-ES" sz="4000" dirty="0" smtClean="0">
                <a:solidFill>
                  <a:srgbClr val="800080"/>
                </a:solidFill>
                <a:latin typeface="Calibri" pitchFamily="34" charset="0"/>
              </a:rPr>
              <a:t>soñando</a:t>
            </a:r>
            <a:r>
              <a:rPr lang="es-ES" sz="4000" dirty="0" smtClean="0">
                <a:solidFill>
                  <a:schemeClr val="folHlink"/>
                </a:solidFill>
                <a:latin typeface="Calibri" pitchFamily="34" charset="0"/>
              </a:rPr>
              <a:t>… </a:t>
            </a:r>
          </a:p>
          <a:p>
            <a:pPr algn="ctr"/>
            <a:r>
              <a:rPr lang="es-ES" sz="4000" dirty="0" smtClean="0">
                <a:solidFill>
                  <a:schemeClr val="folHlink"/>
                </a:solidFill>
                <a:latin typeface="Calibri" pitchFamily="34" charset="0"/>
              </a:rPr>
              <a:t>luchando… </a:t>
            </a:r>
          </a:p>
          <a:p>
            <a:pPr algn="ctr"/>
            <a:r>
              <a:rPr lang="es-ES" sz="4000" dirty="0" smtClean="0">
                <a:solidFill>
                  <a:schemeClr val="folHlink"/>
                </a:solidFill>
                <a:latin typeface="Calibri" pitchFamily="34" charset="0"/>
              </a:rPr>
              <a:t>por otro mundo mejor.</a:t>
            </a:r>
            <a:endParaRPr lang="es-ES" sz="4000" dirty="0">
              <a:solidFill>
                <a:schemeClr val="folHlink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136</Words>
  <Application>Microsoft Office PowerPoint</Application>
  <PresentationFormat>Presentación en pantalla (4:3)</PresentationFormat>
  <Paragraphs>19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29</cp:revision>
  <dcterms:created xsi:type="dcterms:W3CDTF">2015-10-14T20:01:02Z</dcterms:created>
  <dcterms:modified xsi:type="dcterms:W3CDTF">2015-10-14T20:30:17Z</dcterms:modified>
</cp:coreProperties>
</file>