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8" r:id="rId2"/>
  </p:sldMasterIdLst>
  <p:sldIdLst>
    <p:sldId id="256" r:id="rId3"/>
    <p:sldId id="257" r:id="rId4"/>
    <p:sldId id="259" r:id="rId5"/>
    <p:sldId id="260" r:id="rId6"/>
    <p:sldId id="261" r:id="rId7"/>
    <p:sldId id="262" r:id="rId8"/>
    <p:sldId id="264" r:id="rId9"/>
    <p:sldId id="263" r:id="rId10"/>
    <p:sldId id="266" r:id="rId11"/>
    <p:sldId id="267" r:id="rId12"/>
    <p:sldId id="268" r:id="rId13"/>
    <p:sldId id="265" r:id="rId14"/>
    <p:sldId id="270" r:id="rId15"/>
    <p:sldId id="272" r:id="rId16"/>
    <p:sldId id="269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7" r:id="rId30"/>
    <p:sldId id="288" r:id="rId31"/>
    <p:sldId id="289" r:id="rId32"/>
    <p:sldId id="285" r:id="rId33"/>
    <p:sldId id="286" r:id="rId34"/>
    <p:sldId id="291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  <p:sldId id="302" r:id="rId45"/>
    <p:sldId id="303" r:id="rId46"/>
  </p:sldIdLst>
  <p:sldSz cx="12192000" cy="6858000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L6chlOuNsXy9ME0Jhqmxg==" hashData="p5+FVHTRkkvmdawaxpUCXhf23YMdQPCzA9bWqDQqwzlEjlPUiOmkc84KbE+S8oRIMKwRsBinjPRq1Gqr3H/zJQ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9" autoAdjust="0"/>
    <p:restoredTop sz="94660"/>
  </p:normalViewPr>
  <p:slideViewPr>
    <p:cSldViewPr snapToGrid="0">
      <p:cViewPr varScale="1">
        <p:scale>
          <a:sx n="57" d="100"/>
          <a:sy n="57" d="100"/>
        </p:scale>
        <p:origin x="36" y="3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5"/>
          <p:cNvCxnSpPr/>
          <p:nvPr/>
        </p:nvCxnSpPr>
        <p:spPr>
          <a:xfrm flipH="1">
            <a:off x="8228013" y="7938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16"/>
          <p:cNvCxnSpPr/>
          <p:nvPr/>
        </p:nvCxnSpPr>
        <p:spPr>
          <a:xfrm flipH="1">
            <a:off x="6108700" y="92075"/>
            <a:ext cx="6080125" cy="60801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20"/>
          <p:cNvCxnSpPr/>
          <p:nvPr/>
        </p:nvCxnSpPr>
        <p:spPr>
          <a:xfrm flipH="1">
            <a:off x="7335838" y="31750"/>
            <a:ext cx="4852987" cy="4852988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22"/>
          <p:cNvCxnSpPr/>
          <p:nvPr/>
        </p:nvCxnSpPr>
        <p:spPr>
          <a:xfrm flipH="1">
            <a:off x="7845425" y="609600"/>
            <a:ext cx="4343400" cy="434340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/>
          <a:lstStyle>
            <a:lvl1pPr algn="l">
              <a:defRPr sz="4800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4CD32C-114F-4AB9-9AFA-6685E00E7C07}" type="datetimeFigureOut">
              <a:rPr lang="es-ES"/>
              <a:pPr>
                <a:defRPr/>
              </a:pPr>
              <a:t>02/11/2015</a:t>
            </a:fld>
            <a:endParaRPr lang="es-E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5DE5AD-0F0C-417D-9378-A0D8D8B8938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7501076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45C9DD-997E-44B3-A69F-7F452D127280}" type="datetimeFigureOut">
              <a:rPr lang="es-ES"/>
              <a:pPr>
                <a:defRPr/>
              </a:pPr>
              <a:t>02/11/2015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8A21B-0D9D-4256-9220-7173E500D38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7767949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/>
          <a:lstStyle>
            <a:lvl1pPr algn="l">
              <a:defRPr sz="36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BFDAC7-0A06-473E-ACE7-0728536FC4F5}" type="datetimeFigureOut">
              <a:rPr lang="es-ES"/>
              <a:pPr>
                <a:defRPr/>
              </a:pPr>
              <a:t>02/11/2015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5D81E-314F-42A2-894F-675DE2AAE4C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2221292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E09AB-B7DA-47A4-8059-72A9B54E0924}" type="datetimeFigureOut">
              <a:rPr lang="es-ES"/>
              <a:pPr>
                <a:defRPr/>
              </a:pPr>
              <a:t>02/11/2015</a:t>
            </a:fld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CA908D-CE2B-4B29-A139-52DF5AEC72C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3896939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012D3-FBC8-4F45-967C-A34122FB956E}" type="datetimeFigureOut">
              <a:rPr lang="es-ES"/>
              <a:pPr>
                <a:defRPr/>
              </a:pPr>
              <a:t>02/11/2015</a:t>
            </a:fld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1F892-E956-4816-ACAC-FEE6845A6AD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5222267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F062B7-5A25-4F5A-9DFF-40F008EC6927}" type="datetimeFigureOut">
              <a:rPr lang="es-ES"/>
              <a:pPr>
                <a:defRPr/>
              </a:pPr>
              <a:t>02/11/2015</a:t>
            </a:fld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9EDC5-A808-4A57-9C8F-3DE968D0B22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90724174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32AB42-912A-4570-9DAD-8817B2CAF05B}" type="datetimeFigureOut">
              <a:rPr lang="es-ES"/>
              <a:pPr>
                <a:defRPr/>
              </a:pPr>
              <a:t>02/11/2015</a:t>
            </a:fld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363F8-3488-4549-A7DC-CDADADE767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9304155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107EA-098A-4850-848A-0544FF22ED3C}" type="datetimeFigureOut">
              <a:rPr lang="es-ES"/>
              <a:pPr>
                <a:defRPr/>
              </a:pPr>
              <a:t>02/11/2015</a:t>
            </a:fld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0D0596-ECE9-44A2-A705-92D19F65606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13155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3A91F3-FFE0-42E9-80B0-901F16574E8E}" type="datetimeFigureOut">
              <a:rPr lang="es-ES"/>
              <a:pPr>
                <a:defRPr/>
              </a:pPr>
              <a:t>02/11/2015</a:t>
            </a:fld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B74A7-78DF-48DA-91A8-D4AB19F1E06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6934045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B4C262-A66F-43D7-AE7E-60EEB424682B}" type="datetimeFigureOut">
              <a:rPr lang="es-ES"/>
              <a:pPr>
                <a:defRPr/>
              </a:pPr>
              <a:t>02/11/2015</a:t>
            </a:fld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0AD2B-47ED-4F5F-955C-13CB1036E96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9270439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/>
          <a:lstStyle>
            <a:lvl1pPr algn="l">
              <a:defRPr sz="32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862974-0F82-45F3-A288-FF3E606C3034}" type="datetimeFigureOut">
              <a:rPr lang="es-ES"/>
              <a:pPr>
                <a:defRPr/>
              </a:pPr>
              <a:t>02/11/2015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20C02-E8E8-4EDE-92FD-0DDADC36798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9451860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3"/>
          <p:cNvSpPr txBox="1">
            <a:spLocks noChangeArrowheads="1"/>
          </p:cNvSpPr>
          <p:nvPr/>
        </p:nvSpPr>
        <p:spPr bwMode="auto">
          <a:xfrm>
            <a:off x="531813" y="812800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r>
              <a:rPr lang="en-US" sz="8000"/>
              <a:t>“</a:t>
            </a:r>
          </a:p>
        </p:txBody>
      </p:sp>
      <p:sp>
        <p:nvSpPr>
          <p:cNvPr id="6" name="TextBox 14"/>
          <p:cNvSpPr txBox="1">
            <a:spLocks noChangeArrowheads="1"/>
          </p:cNvSpPr>
          <p:nvPr/>
        </p:nvSpPr>
        <p:spPr bwMode="auto">
          <a:xfrm>
            <a:off x="10285413" y="2768600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r" eaLnBrk="1" hangingPunct="1"/>
            <a:r>
              <a:rPr lang="en-US" sz="800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/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47B92-6172-48E7-9688-31E5F3408E50}" type="datetimeFigureOut">
              <a:rPr lang="es-ES"/>
              <a:pPr>
                <a:defRPr/>
              </a:pPr>
              <a:t>02/11/2015</a:t>
            </a:fld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7AC340-F1F7-42B9-9C2E-338EE29A871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1764270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/>
          <a:lstStyle>
            <a:lvl1pPr algn="l">
              <a:defRPr sz="32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11500-74F6-4874-B658-9E9F8A484596}" type="datetimeFigureOut">
              <a:rPr lang="es-ES"/>
              <a:pPr>
                <a:defRPr/>
              </a:pPr>
              <a:t>02/11/2015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1615DB-4512-4BA9-94FC-E57F9029D4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7663895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0"/>
          <p:cNvSpPr txBox="1">
            <a:spLocks noChangeArrowheads="1"/>
          </p:cNvSpPr>
          <p:nvPr/>
        </p:nvSpPr>
        <p:spPr bwMode="auto">
          <a:xfrm>
            <a:off x="531813" y="812800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r>
              <a:rPr lang="en-US" sz="8000"/>
              <a:t>“</a:t>
            </a:r>
          </a:p>
        </p:txBody>
      </p:sp>
      <p:sp>
        <p:nvSpPr>
          <p:cNvPr id="6" name="TextBox 11"/>
          <p:cNvSpPr txBox="1">
            <a:spLocks noChangeArrowheads="1"/>
          </p:cNvSpPr>
          <p:nvPr/>
        </p:nvSpPr>
        <p:spPr bwMode="auto">
          <a:xfrm>
            <a:off x="10285413" y="2768600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r" eaLnBrk="1" hangingPunct="1"/>
            <a:r>
              <a:rPr lang="en-US" sz="800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/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595A2-4C41-4BEB-8B00-7981961BBC2F}" type="datetimeFigureOut">
              <a:rPr lang="es-ES"/>
              <a:pPr>
                <a:defRPr/>
              </a:pPr>
              <a:t>02/11/2015</a:t>
            </a:fld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72384-CC37-499F-9B1A-71B6D2E9554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5220294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/>
          <a:lstStyle>
            <a:lvl1pPr>
              <a:defRPr lang="en-US" b="0" dirty="0"/>
            </a:lvl1pPr>
          </a:lstStyle>
          <a:p>
            <a:pPr lvl="0"/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06123-4462-452C-B851-2D68A73C7FC7}" type="datetimeFigureOut">
              <a:rPr lang="es-ES"/>
              <a:pPr>
                <a:defRPr/>
              </a:pPr>
              <a:t>02/11/2015</a:t>
            </a:fld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5F2A4-6563-4B36-84BB-B70E9E1B9DA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9828911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B56B20-8911-4E61-ABF8-3F54F1645EBE}" type="datetimeFigureOut">
              <a:rPr lang="es-ES"/>
              <a:pPr>
                <a:defRPr/>
              </a:pPr>
              <a:t>02/11/2015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52F557-B14F-47A8-8C9E-82826ED0FB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944633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918AD3-06C7-4D81-9D57-379E136EA393}" type="datetimeFigureOut">
              <a:rPr lang="es-ES"/>
              <a:pPr>
                <a:defRPr/>
              </a:pPr>
              <a:t>02/11/2015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951BE-8F00-4A48-AF27-3C4B1C8718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1525762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05068839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/>
          <p:cNvGrpSpPr>
            <a:grpSpLocks/>
          </p:cNvGrpSpPr>
          <p:nvPr/>
        </p:nvGrpSpPr>
        <p:grpSpPr bwMode="auto">
          <a:xfrm>
            <a:off x="9207500" y="2963863"/>
            <a:ext cx="2981325" cy="320833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5852" y="2963333"/>
              <a:ext cx="912975" cy="91296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83"/>
              <a:ext cx="2981858" cy="2981817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3013" y="3285648"/>
              <a:ext cx="1895814" cy="1895788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853" y="3131636"/>
              <a:ext cx="1744974" cy="174495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600" y="3682589"/>
              <a:ext cx="1270227" cy="127021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3" y="4487863"/>
            <a:ext cx="8534400" cy="150653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84213" y="685800"/>
            <a:ext cx="8534400" cy="361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3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b="0" i="0" smtClean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274A1AC3-B3F1-43F6-9FB9-648B936D77F5}" type="datetimeFigureOut">
              <a:rPr lang="es-ES"/>
              <a:pPr>
                <a:defRPr/>
              </a:pPr>
              <a:t>02/11/2015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3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3000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3200" b="0" i="0" smtClean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FE517222-7954-4FCC-BFAA-852410C8707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8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9" r:id="rId12"/>
    <p:sldLayoutId id="2147483694" r:id="rId13"/>
    <p:sldLayoutId id="2147483700" r:id="rId14"/>
    <p:sldLayoutId id="2147483695" r:id="rId15"/>
    <p:sldLayoutId id="2147483696" r:id="rId16"/>
    <p:sldLayoutId id="2147483697" r:id="rId17"/>
  </p:sldLayoutIdLst>
  <p:transition spd="slow"/>
  <p:txStyles>
    <p:titleStyle>
      <a:lvl1pPr algn="l" defTabSz="457200" rtl="0" fontAlgn="base">
        <a:spcBef>
          <a:spcPct val="0"/>
        </a:spcBef>
        <a:spcAft>
          <a:spcPct val="0"/>
        </a:spcAft>
        <a:defRPr sz="3600" kern="1200" cap="all">
          <a:ln w="3175" cmpd="sng"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entury Gothic" panose="020B0502020202020204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entury Gothic" panose="020B0502020202020204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entury Gothic" panose="020B0502020202020204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entury Gothic" panose="020B0502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fontAlgn="base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>
          <a:solidFill>
            <a:srgbClr val="0F496F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kern="1200">
          <a:solidFill>
            <a:srgbClr val="0F496F"/>
          </a:solidFill>
          <a:latin typeface="+mn-lt"/>
          <a:ea typeface="+mn-ea"/>
          <a:cs typeface="+mn-cs"/>
        </a:defRPr>
      </a:lvl2pPr>
      <a:lvl3pPr marL="1200150" indent="-285750" algn="l" defTabSz="457200" rtl="0" fontAlgn="base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>
          <a:solidFill>
            <a:srgbClr val="0F496F"/>
          </a:solidFill>
          <a:latin typeface="+mn-lt"/>
          <a:ea typeface="+mn-ea"/>
          <a:cs typeface="+mn-cs"/>
        </a:defRPr>
      </a:lvl3pPr>
      <a:lvl4pPr marL="1543050" indent="-171450" algn="l" defTabSz="457200" rtl="0" fontAlgn="base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>
          <a:solidFill>
            <a:srgbClr val="0F496F"/>
          </a:solidFill>
          <a:latin typeface="+mn-lt"/>
          <a:ea typeface="+mn-ea"/>
          <a:cs typeface="+mn-cs"/>
        </a:defRPr>
      </a:lvl4pPr>
      <a:lvl5pPr marL="2000250" indent="-171450" algn="l" defTabSz="457200" rtl="0" fontAlgn="base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>
          <a:solidFill>
            <a:srgbClr val="0F496F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gif"/><Relationship Id="rId4" Type="http://schemas.openxmlformats.org/officeDocument/2006/relationships/image" Target="../media/image43.gi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0.png"/><Relationship Id="rId18" Type="http://schemas.openxmlformats.org/officeDocument/2006/relationships/image" Target="../media/image53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2.png"/><Relationship Id="rId2" Type="http://schemas.openxmlformats.org/officeDocument/2006/relationships/slideLayout" Target="../slideLayouts/slideLayout18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6.png"/><Relationship Id="rId11" Type="http://schemas.openxmlformats.org/officeDocument/2006/relationships/image" Target="../media/image4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5.png"/><Relationship Id="rId9" Type="http://schemas.openxmlformats.org/officeDocument/2006/relationships/image" Target="../media/image4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476285" y="972279"/>
            <a:ext cx="7914347" cy="132343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lt"/>
              </a:rPr>
              <a:t>Yo Te Esperaba</a:t>
            </a:r>
            <a:endParaRPr lang="es-ES" sz="8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+mn-lt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2162509" y="4021765"/>
            <a:ext cx="5533938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800" dirty="0" err="1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+mn-lt"/>
              </a:rPr>
              <a:t>Acoraide</a:t>
            </a:r>
            <a:endParaRPr lang="es-ES" sz="54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+mn-lt"/>
            </a:endParaRPr>
          </a:p>
        </p:txBody>
      </p:sp>
      <p:pic>
        <p:nvPicPr>
          <p:cNvPr id="3" name="alejandra guzmán - Yo te Esperaba">
            <a:hlinkClick r:id="" action="ppaction://media"/>
          </p:cNvPr>
          <p:cNvPicPr>
            <a:picLocks noChangeAspect="1"/>
          </p:cNvPicPr>
          <p:nvPr>
            <a:wavAudioFile r:embed="rId1" name="B624DA4E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  <p:sndAc>
      <p:stSnd>
        <p:snd r:embed="rId3" name="alejandra guzmán - Yo te Esperaba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053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4862400" y="228006"/>
            <a:ext cx="3565400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-2 </a:t>
            </a:r>
            <a:r>
              <a:rPr lang="es-ES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6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  <p:sp>
        <p:nvSpPr>
          <p:cNvPr id="8196" name="CuadroTexto 2"/>
          <p:cNvSpPr txBox="1">
            <a:spLocks noChangeArrowheads="1"/>
          </p:cNvSpPr>
          <p:nvPr/>
        </p:nvSpPr>
        <p:spPr bwMode="auto">
          <a:xfrm>
            <a:off x="2876550" y="2062163"/>
            <a:ext cx="9193213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r>
              <a:rPr lang="es-ES" sz="3600" b="1" dirty="0">
                <a:solidFill>
                  <a:srgbClr val="FF0000"/>
                </a:solidFill>
                <a:latin typeface="Berlin Sans FB Demi" panose="020E0802020502020306" pitchFamily="34" charset="0"/>
              </a:rPr>
              <a:t>Cuando me entere que estabas dentro de mi, ya tenia dos meses de embarazo, y desde ese día tuve una mezcla de </a:t>
            </a:r>
            <a:r>
              <a:rPr lang="es-ES" sz="3600" b="1" dirty="0" smtClean="0">
                <a:solidFill>
                  <a:srgbClr val="FF0000"/>
                </a:solidFill>
                <a:latin typeface="Berlin Sans FB Demi" panose="020E0802020502020306" pitchFamily="34" charset="0"/>
              </a:rPr>
              <a:t>emociones.</a:t>
            </a:r>
            <a:endParaRPr lang="es-ES" sz="3600" b="1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675" y="1576388"/>
            <a:ext cx="6705600" cy="377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5037765" y="228006"/>
            <a:ext cx="3565400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-2 </a:t>
            </a:r>
            <a:r>
              <a:rPr lang="es-ES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6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6600" y="1228725"/>
            <a:ext cx="4448175" cy="429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4987659" y="0"/>
            <a:ext cx="3565400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-2 </a:t>
            </a:r>
            <a:r>
              <a:rPr lang="es-ES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6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3963" y="1576388"/>
            <a:ext cx="5191125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4862400" y="228006"/>
            <a:ext cx="3565400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-2 </a:t>
            </a:r>
            <a:r>
              <a:rPr lang="es-ES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6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513" y="1593850"/>
            <a:ext cx="5599112" cy="419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4862400" y="228006"/>
            <a:ext cx="3565400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-2 </a:t>
            </a:r>
            <a:r>
              <a:rPr lang="es-ES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6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5276421" y="347257"/>
            <a:ext cx="4293163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7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-3 </a:t>
            </a:r>
            <a:r>
              <a:rPr lang="es-ES" sz="6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72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  <p:sp>
        <p:nvSpPr>
          <p:cNvPr id="13316" name="CuadroTexto 5"/>
          <p:cNvSpPr txBox="1">
            <a:spLocks noChangeArrowheads="1"/>
          </p:cNvSpPr>
          <p:nvPr/>
        </p:nvSpPr>
        <p:spPr bwMode="auto">
          <a:xfrm>
            <a:off x="2976563" y="1665288"/>
            <a:ext cx="8553450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r>
              <a:rPr lang="es-ES" sz="4000" b="1">
                <a:solidFill>
                  <a:srgbClr val="FF0000"/>
                </a:solidFill>
                <a:latin typeface="Berlin Sans FB Demi" panose="020E0802020502020306" pitchFamily="34" charset="0"/>
              </a:rPr>
              <a:t>Ya ha pasado un mes desde que supe que estas dentro de mí, y me hice la primera ecografía.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613" y="1655763"/>
            <a:ext cx="6016625" cy="393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5276421" y="347257"/>
            <a:ext cx="4293163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7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-3 </a:t>
            </a:r>
            <a:r>
              <a:rPr lang="es-ES" sz="6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72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2190412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4088" y="1928813"/>
            <a:ext cx="5737225" cy="430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4462230" y="598006"/>
            <a:ext cx="4293163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7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-3 </a:t>
            </a:r>
            <a:r>
              <a:rPr lang="es-ES" sz="6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72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2225" y="1897063"/>
            <a:ext cx="5737225" cy="368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4349495" y="459991"/>
            <a:ext cx="4293163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7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-3 </a:t>
            </a:r>
            <a:r>
              <a:rPr lang="es-ES" sz="6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72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9913" y="1879600"/>
            <a:ext cx="7124700" cy="3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5276421" y="347257"/>
            <a:ext cx="4293163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7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-3 </a:t>
            </a:r>
            <a:r>
              <a:rPr lang="es-ES" sz="6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72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104775"/>
            <a:ext cx="12190412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5478971" y="100208"/>
            <a:ext cx="3565400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-4 </a:t>
            </a:r>
            <a:r>
              <a:rPr lang="es-ES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6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  <p:sp>
        <p:nvSpPr>
          <p:cNvPr id="18436" name="CuadroTexto 3"/>
          <p:cNvSpPr txBox="1">
            <a:spLocks noChangeArrowheads="1"/>
          </p:cNvSpPr>
          <p:nvPr/>
        </p:nvSpPr>
        <p:spPr bwMode="auto">
          <a:xfrm>
            <a:off x="2981325" y="1320800"/>
            <a:ext cx="9018588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r>
              <a:rPr lang="es-ES" sz="2400">
                <a:solidFill>
                  <a:srgbClr val="FF0000"/>
                </a:solidFill>
                <a:latin typeface="Berlin Sans FB Demi" panose="020E0802020502020306" pitchFamily="34" charset="0"/>
              </a:rPr>
              <a:t>Ya han pasado cuatro meses y han sido los mejores de mi vida.</a:t>
            </a:r>
          </a:p>
          <a:p>
            <a:pPr eaLnBrk="1" hangingPunct="1"/>
            <a:r>
              <a:rPr lang="es-ES" sz="2400">
                <a:solidFill>
                  <a:srgbClr val="FF0000"/>
                </a:solidFill>
                <a:latin typeface="Berlin Sans FB Demi" panose="020E0802020502020306" pitchFamily="34" charset="0"/>
              </a:rPr>
              <a:t>Ahora estoy empezando  a sentir tus pataditas en mi barriguita a todas horas,  es tu forma de comunicarte conmigo y eso me encanta… </a:t>
            </a:r>
          </a:p>
          <a:p>
            <a:pPr eaLnBrk="1" hangingPunct="1"/>
            <a:r>
              <a:rPr lang="es-ES" sz="2400">
                <a:solidFill>
                  <a:srgbClr val="FF0000"/>
                </a:solidFill>
                <a:latin typeface="Berlin Sans FB Demi" panose="020E0802020502020306" pitchFamily="34" charset="0"/>
              </a:rPr>
              <a:t>Todavía no sabemos si serás una niña o un niño…</a:t>
            </a:r>
          </a:p>
        </p:txBody>
      </p:sp>
      <p:pic>
        <p:nvPicPr>
          <p:cNvPr id="18437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875" y="3727450"/>
            <a:ext cx="3357563" cy="242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320800"/>
            <a:ext cx="3021012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5478971" y="100208"/>
            <a:ext cx="3565400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-4 </a:t>
            </a:r>
            <a:r>
              <a:rPr lang="es-ES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6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104775"/>
            <a:ext cx="12190412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3" y="1320800"/>
            <a:ext cx="4687887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5478971" y="100208"/>
            <a:ext cx="3565400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-4 </a:t>
            </a:r>
            <a:r>
              <a:rPr lang="es-ES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6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5950" y="1320800"/>
            <a:ext cx="4376738" cy="504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5478971" y="100208"/>
            <a:ext cx="3565400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-4 </a:t>
            </a:r>
            <a:r>
              <a:rPr lang="es-ES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6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463" y="1320800"/>
            <a:ext cx="4713287" cy="512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5478971" y="100208"/>
            <a:ext cx="3565400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-4 </a:t>
            </a:r>
            <a:r>
              <a:rPr lang="es-ES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6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5478972" y="100208"/>
            <a:ext cx="3565400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-5 </a:t>
            </a:r>
            <a:r>
              <a:rPr lang="es-ES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6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  <p:sp>
        <p:nvSpPr>
          <p:cNvPr id="23556" name="CuadroTexto 3"/>
          <p:cNvSpPr txBox="1">
            <a:spLocks noChangeArrowheads="1"/>
          </p:cNvSpPr>
          <p:nvPr/>
        </p:nvSpPr>
        <p:spPr bwMode="auto">
          <a:xfrm>
            <a:off x="3094038" y="1828800"/>
            <a:ext cx="8334375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r>
              <a:rPr lang="es-ES" sz="3200">
                <a:solidFill>
                  <a:srgbClr val="FF0000"/>
                </a:solidFill>
                <a:latin typeface="Berlin Sans FB Demi" panose="020E0802020502020306" pitchFamily="34" charset="0"/>
              </a:rPr>
              <a:t>En este mes nos han confirmado que es un niño lo que estamos esperando…</a:t>
            </a:r>
          </a:p>
        </p:txBody>
      </p:sp>
      <p:pic>
        <p:nvPicPr>
          <p:cNvPr id="23557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3413" y="4948238"/>
            <a:ext cx="4078287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6438" y="1320800"/>
            <a:ext cx="82550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5478972" y="100208"/>
            <a:ext cx="3565400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-5 </a:t>
            </a:r>
            <a:r>
              <a:rPr lang="es-ES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6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0413" y="1778000"/>
            <a:ext cx="4591050" cy="367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5478972" y="100208"/>
            <a:ext cx="3565400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-5 </a:t>
            </a:r>
            <a:r>
              <a:rPr lang="es-ES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6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2450" y="1722438"/>
            <a:ext cx="5006975" cy="330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5478972" y="100208"/>
            <a:ext cx="3565400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-5 </a:t>
            </a:r>
            <a:r>
              <a:rPr lang="es-ES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6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552575"/>
            <a:ext cx="4424363" cy="433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5478972" y="100208"/>
            <a:ext cx="3565400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-5 </a:t>
            </a:r>
            <a:r>
              <a:rPr lang="es-ES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6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5478972" y="100208"/>
            <a:ext cx="3565400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-6 </a:t>
            </a:r>
            <a:r>
              <a:rPr lang="es-ES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6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  <p:sp>
        <p:nvSpPr>
          <p:cNvPr id="28676" name="CuadroTexto 4"/>
          <p:cNvSpPr txBox="1">
            <a:spLocks noChangeArrowheads="1"/>
          </p:cNvSpPr>
          <p:nvPr/>
        </p:nvSpPr>
        <p:spPr bwMode="auto">
          <a:xfrm>
            <a:off x="3409950" y="1890713"/>
            <a:ext cx="7704138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r>
              <a:rPr lang="es-ES" sz="3200">
                <a:solidFill>
                  <a:srgbClr val="FF0000"/>
                </a:solidFill>
                <a:latin typeface="Berlin Sans FB Demi" panose="020E0802020502020306" pitchFamily="34" charset="0"/>
              </a:rPr>
              <a:t>Ya han pasado 6 meses, ya va quedando menos para verte la carita, para que cojas mi mano por primera vez y para ver tus ojos abiertos observando el mundo que te espera… 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5478972" y="100208"/>
            <a:ext cx="3565400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-6 </a:t>
            </a:r>
            <a:r>
              <a:rPr lang="es-ES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6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  <p:pic>
        <p:nvPicPr>
          <p:cNvPr id="29700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0725" y="1749425"/>
            <a:ext cx="80010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5297035" y="100208"/>
            <a:ext cx="3929281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-6 </a:t>
            </a: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6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  <p:pic>
        <p:nvPicPr>
          <p:cNvPr id="3072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550" y="1471613"/>
            <a:ext cx="80010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5297035" y="100208"/>
            <a:ext cx="3929281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-6 </a:t>
            </a: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6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  <p:pic>
        <p:nvPicPr>
          <p:cNvPr id="31748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3938" y="1758950"/>
            <a:ext cx="4271962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5297035" y="100208"/>
            <a:ext cx="3929281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-6 </a:t>
            </a: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6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  <p:pic>
        <p:nvPicPr>
          <p:cNvPr id="32772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175" y="1646238"/>
            <a:ext cx="6783388" cy="3662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5478975" y="100208"/>
            <a:ext cx="3565400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-7 </a:t>
            </a:r>
            <a:r>
              <a:rPr lang="es-ES" sz="5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6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  <p:sp>
        <p:nvSpPr>
          <p:cNvPr id="33796" name="CuadroTexto 3"/>
          <p:cNvSpPr txBox="1">
            <a:spLocks noChangeArrowheads="1"/>
          </p:cNvSpPr>
          <p:nvPr/>
        </p:nvSpPr>
        <p:spPr bwMode="auto">
          <a:xfrm>
            <a:off x="3219450" y="1928813"/>
            <a:ext cx="8731250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r>
              <a:rPr lang="es-ES" sz="4400">
                <a:solidFill>
                  <a:srgbClr val="FF0000"/>
                </a:solidFill>
                <a:latin typeface="Berlin Sans FB Demi" panose="020E0802020502020306" pitchFamily="34" charset="0"/>
              </a:rPr>
              <a:t>Empieza la cuenta atrás para verte nacer, y poder ver tu linda carita, y como me miras con tus ojitos…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5297035" y="100208"/>
            <a:ext cx="3929281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-7 </a:t>
            </a: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6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  <p:pic>
        <p:nvPicPr>
          <p:cNvPr id="34820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3438" y="1471613"/>
            <a:ext cx="80010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5297035" y="100208"/>
            <a:ext cx="3929281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-7 </a:t>
            </a: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6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  <p:pic>
        <p:nvPicPr>
          <p:cNvPr id="35844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8500" y="1644650"/>
            <a:ext cx="4718050" cy="377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5297035" y="100208"/>
            <a:ext cx="3929281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-7 </a:t>
            </a: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6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  <p:pic>
        <p:nvPicPr>
          <p:cNvPr id="36868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9325" y="1620838"/>
            <a:ext cx="4322763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104775"/>
            <a:ext cx="12190412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5297035" y="100208"/>
            <a:ext cx="3929281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-7 </a:t>
            </a: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6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  <p:pic>
        <p:nvPicPr>
          <p:cNvPr id="37892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0725" y="1471613"/>
            <a:ext cx="80010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3" name="Rectángulo 4"/>
          <p:cNvSpPr>
            <a:spLocks noChangeArrowheads="1"/>
          </p:cNvSpPr>
          <p:nvPr/>
        </p:nvSpPr>
        <p:spPr bwMode="auto">
          <a:xfrm>
            <a:off x="2684463" y="5746750"/>
            <a:ext cx="65420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es-ES" sz="2800">
                <a:solidFill>
                  <a:srgbClr val="FF0000"/>
                </a:solidFill>
                <a:latin typeface="Berlin Sans FB Demi" panose="020E0802020502020306" pitchFamily="34" charset="0"/>
              </a:rPr>
              <a:t>He pasado un verano con mucho calor… </a:t>
            </a:r>
            <a:endParaRPr lang="es-ES" sz="2800">
              <a:latin typeface="Berlin Sans FB Demi" panose="020E0802020502020306" pitchFamily="34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5297035" y="100208"/>
            <a:ext cx="3929281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-7 </a:t>
            </a: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Meses-</a:t>
            </a:r>
            <a:endParaRPr lang="es-ES" sz="6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  <p:pic>
        <p:nvPicPr>
          <p:cNvPr id="38916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0913" y="1412875"/>
            <a:ext cx="5202237" cy="390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3112947" y="100208"/>
            <a:ext cx="8297464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-7 </a:t>
            </a: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Meses+3 semanas</a:t>
            </a:r>
            <a:endParaRPr lang="es-ES" sz="6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  <p:pic>
        <p:nvPicPr>
          <p:cNvPr id="39940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2438" y="1836738"/>
            <a:ext cx="4095750" cy="307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1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1836738"/>
            <a:ext cx="5022850" cy="282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2" name="CuadroTexto 7"/>
          <p:cNvSpPr txBox="1">
            <a:spLocks noChangeArrowheads="1"/>
          </p:cNvSpPr>
          <p:nvPr/>
        </p:nvSpPr>
        <p:spPr bwMode="auto">
          <a:xfrm>
            <a:off x="2617788" y="5435600"/>
            <a:ext cx="6137275" cy="120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es-ES" sz="2400" b="1">
                <a:solidFill>
                  <a:srgbClr val="FF0000"/>
                </a:solidFill>
                <a:latin typeface="Berlin Sans FB Demi" panose="020E0802020502020306" pitchFamily="34" charset="0"/>
                <a:cs typeface="Aharoni" panose="02010803020104030203" pitchFamily="2" charset="-79"/>
              </a:rPr>
              <a:t>Tenías tanta prisa por nacer rompiste la bolsa en la semana 33 pero los médicos no lo confirmaron hasta la semana 34.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3112947" y="100208"/>
            <a:ext cx="8297464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-7 </a:t>
            </a: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Meses+3 semanas</a:t>
            </a:r>
            <a:endParaRPr lang="es-ES" sz="6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  <p:sp>
        <p:nvSpPr>
          <p:cNvPr id="40964" name="CuadroTexto 3"/>
          <p:cNvSpPr txBox="1">
            <a:spLocks noChangeArrowheads="1"/>
          </p:cNvSpPr>
          <p:nvPr/>
        </p:nvSpPr>
        <p:spPr bwMode="auto">
          <a:xfrm>
            <a:off x="3113088" y="2228850"/>
            <a:ext cx="8059737" cy="135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r>
              <a:rPr lang="es-ES" sz="3200">
                <a:solidFill>
                  <a:srgbClr val="FF0000"/>
                </a:solidFill>
                <a:latin typeface="Berlin Sans FB Demi" panose="020E0802020502020306" pitchFamily="34" charset="0"/>
              </a:rPr>
              <a:t>El Domingo 19 de Julio ingrese en el hospital materno infantil. </a:t>
            </a:r>
          </a:p>
          <a:p>
            <a:pPr eaLnBrk="1" hangingPunct="1"/>
            <a:endParaRPr lang="es-ES">
              <a:solidFill>
                <a:srgbClr val="FF0000"/>
              </a:solidFill>
            </a:endParaRPr>
          </a:p>
        </p:txBody>
      </p:sp>
      <p:pic>
        <p:nvPicPr>
          <p:cNvPr id="4096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3088" y="3584575"/>
            <a:ext cx="5438775" cy="271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3112947" y="100208"/>
            <a:ext cx="8297464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-7 </a:t>
            </a: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Meses+3 semanas</a:t>
            </a:r>
            <a:endParaRPr lang="es-ES" sz="6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  <p:sp>
        <p:nvSpPr>
          <p:cNvPr id="41988" name="CuadroTexto 3"/>
          <p:cNvSpPr txBox="1">
            <a:spLocks noChangeArrowheads="1"/>
          </p:cNvSpPr>
          <p:nvPr/>
        </p:nvSpPr>
        <p:spPr bwMode="auto">
          <a:xfrm>
            <a:off x="2752725" y="1350963"/>
            <a:ext cx="9018588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r>
              <a:rPr lang="es-ES" sz="2400">
                <a:solidFill>
                  <a:srgbClr val="FF0000"/>
                </a:solidFill>
                <a:latin typeface="Berlin Sans FB Demi" panose="020E0802020502020306" pitchFamily="34" charset="0"/>
              </a:rPr>
              <a:t>Me bajaron a paritorio para provocarme el parto, lo llevé muy bien, y tuve paciencia para verte nacer y por fin naciste el </a:t>
            </a:r>
          </a:p>
          <a:p>
            <a:pPr eaLnBrk="1" hangingPunct="1"/>
            <a:endParaRPr lang="es-ES" sz="2400">
              <a:solidFill>
                <a:srgbClr val="FF0000"/>
              </a:solidFill>
              <a:latin typeface="Berlin Sans FB Demi" panose="020E0802020502020306" pitchFamily="34" charset="0"/>
            </a:endParaRPr>
          </a:p>
          <a:p>
            <a:pPr eaLnBrk="1" hangingPunct="1"/>
            <a:r>
              <a:rPr lang="es-ES" sz="2400">
                <a:solidFill>
                  <a:srgbClr val="FF0000"/>
                </a:solidFill>
                <a:latin typeface="Berlin Sans FB Demi" panose="020E0802020502020306" pitchFamily="34" charset="0"/>
              </a:rPr>
              <a:t>Martes,  21 de julio a las 17:30</a:t>
            </a:r>
            <a:endParaRPr lang="es-ES" sz="2400" u="sng">
              <a:solidFill>
                <a:srgbClr val="FF0000"/>
              </a:solidFill>
              <a:latin typeface="Berlin Sans FB Demi" panose="020E0802020502020306" pitchFamily="34" charset="0"/>
            </a:endParaRPr>
          </a:p>
          <a:p>
            <a:pPr eaLnBrk="1" hangingPunct="1"/>
            <a:endParaRPr lang="es-ES" sz="2400" u="sng">
              <a:solidFill>
                <a:srgbClr val="FF0000"/>
              </a:solidFill>
              <a:latin typeface="Berlin Sans FB Demi" panose="020E0802020502020306" pitchFamily="34" charset="0"/>
            </a:endParaRPr>
          </a:p>
          <a:p>
            <a:pPr eaLnBrk="1" hangingPunct="1"/>
            <a:endParaRPr lang="es-ES" sz="240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pic>
        <p:nvPicPr>
          <p:cNvPr id="41989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4838" y="3289300"/>
            <a:ext cx="3810000" cy="287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3112947" y="100208"/>
            <a:ext cx="8297464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-7 </a:t>
            </a: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Meses+3 semanas</a:t>
            </a:r>
            <a:endParaRPr lang="es-ES" sz="6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  <p:pic>
        <p:nvPicPr>
          <p:cNvPr id="43012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3088" y="2311400"/>
            <a:ext cx="4057650" cy="278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3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2050" y="2311400"/>
            <a:ext cx="4337050" cy="290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3112947" y="100208"/>
            <a:ext cx="8297464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-7 </a:t>
            </a: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Meses+3 semanas</a:t>
            </a:r>
            <a:endParaRPr lang="es-ES" sz="6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  <p:pic>
        <p:nvPicPr>
          <p:cNvPr id="4403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7813" y="1412875"/>
            <a:ext cx="5986462" cy="397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450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3112947" y="100208"/>
            <a:ext cx="8297464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-7 </a:t>
            </a: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Meses+3 semanas</a:t>
            </a:r>
            <a:endParaRPr lang="es-ES" sz="6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  <p:pic>
        <p:nvPicPr>
          <p:cNvPr id="45060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3" y="1828800"/>
            <a:ext cx="5468937" cy="364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3112947" y="100208"/>
            <a:ext cx="8297464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-7 </a:t>
            </a: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Meses+3 semanas</a:t>
            </a:r>
            <a:endParaRPr lang="es-ES" sz="6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  <p:pic>
        <p:nvPicPr>
          <p:cNvPr id="4608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425" y="1550988"/>
            <a:ext cx="4867275" cy="327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3112947" y="100208"/>
            <a:ext cx="8297464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-7 </a:t>
            </a: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Meses+3 semanas</a:t>
            </a:r>
            <a:endParaRPr lang="es-ES" sz="6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  <p:pic>
        <p:nvPicPr>
          <p:cNvPr id="47108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1963" y="1600200"/>
            <a:ext cx="5578475" cy="360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3112947" y="100208"/>
            <a:ext cx="8297464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-7 </a:t>
            </a: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Meses+3 semanas</a:t>
            </a:r>
            <a:endParaRPr lang="es-ES" sz="6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  <p:pic>
        <p:nvPicPr>
          <p:cNvPr id="48132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7588" y="1208088"/>
            <a:ext cx="5875337" cy="456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3112947" y="100208"/>
            <a:ext cx="8297464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-7 </a:t>
            </a: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Meses+3 semanas</a:t>
            </a:r>
            <a:endParaRPr lang="es-ES" sz="6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  <p:pic>
        <p:nvPicPr>
          <p:cNvPr id="49156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7088" y="1758950"/>
            <a:ext cx="5326062" cy="354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775"/>
            <a:ext cx="12190413" cy="696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3112947" y="100208"/>
            <a:ext cx="8297464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-7 </a:t>
            </a:r>
            <a:r>
              <a:rPr lang="es-ES" sz="6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lt"/>
              </a:rPr>
              <a:t>Meses+3 semanas</a:t>
            </a:r>
            <a:endParaRPr lang="es-ES" sz="6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+mn-lt"/>
            </a:endParaRPr>
          </a:p>
        </p:txBody>
      </p:sp>
      <p:pic>
        <p:nvPicPr>
          <p:cNvPr id="50180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4850" y="1412875"/>
            <a:ext cx="5749925" cy="430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1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7813" y="1960563"/>
            <a:ext cx="2849562" cy="333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2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838" y="5294313"/>
            <a:ext cx="2690812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3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endParaRPr 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1204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endParaRPr 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51205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6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70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51207" name="Text Box 11"/>
          <p:cNvSpPr txBox="1">
            <a:spLocks noChangeArrowheads="1"/>
          </p:cNvSpPr>
          <p:nvPr/>
        </p:nvSpPr>
        <p:spPr bwMode="auto">
          <a:xfrm>
            <a:off x="2667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panose="020B0604020202020204" pitchFamily="34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panose="020B0604020202020204" pitchFamily="34" charset="0"/>
            </a:endParaRPr>
          </a:p>
        </p:txBody>
      </p:sp>
      <p:pic>
        <p:nvPicPr>
          <p:cNvPr id="51208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9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10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11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12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13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14" name="Text Box 26"/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anose="03050502040202030202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5638800" y="838200"/>
            <a:ext cx="4826000" cy="210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ector">
  <a:themeElements>
    <a:clrScheme name="Sector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ctor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ctor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852</TotalTime>
  <Words>417</Words>
  <Application>Microsoft Office PowerPoint</Application>
  <PresentationFormat>Panorámica</PresentationFormat>
  <Paragraphs>61</Paragraphs>
  <Slides>44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53" baseType="lpstr">
      <vt:lpstr>Century Gothic</vt:lpstr>
      <vt:lpstr>Arial</vt:lpstr>
      <vt:lpstr>Wingdings 3</vt:lpstr>
      <vt:lpstr>Calibri</vt:lpstr>
      <vt:lpstr>Berlin Sans FB Demi</vt:lpstr>
      <vt:lpstr>Aharoni</vt:lpstr>
      <vt:lpstr>Kristen ITC</vt:lpstr>
      <vt:lpstr>Sector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HeriRi</dc:creator>
  <cp:lastModifiedBy>HeriRi</cp:lastModifiedBy>
  <cp:revision>31</cp:revision>
  <dcterms:created xsi:type="dcterms:W3CDTF">2015-11-01T14:52:40Z</dcterms:created>
  <dcterms:modified xsi:type="dcterms:W3CDTF">2015-11-02T20:55:16Z</dcterms:modified>
</cp:coreProperties>
</file>