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"/>
  </p:notesMasterIdLst>
  <p:sldIdLst>
    <p:sldId id="276" r:id="rId3"/>
    <p:sldId id="272" r:id="rId4"/>
    <p:sldId id="271" r:id="rId5"/>
    <p:sldId id="282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6EpT7eJLBdefOAtfIS93w" hashData="/6wsbKrt8hjEKcRheMDHfYUhTo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846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01A89B-DD47-4632-9BD0-7A68A47206B4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36F18-B1D1-4A6A-A5ED-797AA8386F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979B3-BFAF-4330-A458-A3089F4344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BD0AD-C2FF-4F68-8D80-8BC7A2C45F9E}" type="datetimeFigureOut">
              <a:rPr lang="es-ES" smtClean="0"/>
              <a:pPr/>
              <a:t>09/11/2012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95BA7-A650-4C9B-AF83-CD1EE064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A121B1-5240-4F58-948F-D6BCA57449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hael-koszykowka-jordan-koszykarz-3.jpeg">
            <a:hlinkClick r:id="" action="ppaction://noaction">
              <a:snd r:embed="rId3" name="applause.wav" builtIn="1"/>
            </a:hlinkClick>
          </p:cNvPr>
          <p:cNvPicPr>
            <a:picLocks noChangeAspect="1"/>
          </p:cNvPicPr>
          <p:nvPr/>
        </p:nvPicPr>
        <p:blipFill>
          <a:blip r:embed="rId4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642910" y="2000240"/>
            <a:ext cx="5214974" cy="207170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57224" y="2000240"/>
            <a:ext cx="46041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000" dirty="0" smtClean="0">
              <a:solidFill>
                <a:srgbClr val="FF0000"/>
              </a:solidFill>
              <a:latin typeface="Ravie" pitchFamily="82" charset="0"/>
            </a:endParaRPr>
          </a:p>
          <a:p>
            <a:pPr algn="ctr"/>
            <a:endParaRPr lang="es-ES" sz="4000" dirty="0">
              <a:ln>
                <a:solidFill>
                  <a:srgbClr val="FFFF00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latin typeface="Ravie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28794" y="5380672"/>
            <a:ext cx="6000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1000100" y="2000240"/>
            <a:ext cx="5208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Goudy Stout" pitchFamily="18" charset="0"/>
              </a:rPr>
              <a:t>BASKETBALL</a:t>
            </a:r>
            <a:endParaRPr lang="es-ES" sz="3200" dirty="0">
              <a:solidFill>
                <a:srgbClr val="FFFF00"/>
              </a:solidFill>
              <a:latin typeface="Goudy Stout" pitchFamily="18" charset="0"/>
            </a:endParaRPr>
          </a:p>
        </p:txBody>
      </p:sp>
      <p:pic>
        <p:nvPicPr>
          <p:cNvPr id="29698" name="Picture 2" descr="http://www.gif-mania.net/signatures-animees/resultat/x/3d255d7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5643578"/>
            <a:ext cx="3182306" cy="919162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>
        <p:snd r:embed="rId2" name="SONIDO DE ESTAD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1643042" y="1857364"/>
            <a:ext cx="5929354" cy="3143272"/>
          </a:xfrm>
          <a:prstGeom prst="round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330200" h="3556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071670" y="2571744"/>
            <a:ext cx="49292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ill Sans Ultra Bold" pitchFamily="34" charset="0"/>
              </a:rPr>
              <a:t>Y AHORA A  JUGAR  BASKETBALL  DALE CLICK  A   </a:t>
            </a:r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ill Sans Ultra Bold" pitchFamily="34" charset="0"/>
                <a:hlinkClick r:id="" action="ppaction://hlinkshowjump?jump=nextslide">
                  <a:snd r:embed="rId3" name="SONIDO DE ESTADIO.wav"/>
                </a:hlinkClick>
              </a:rPr>
              <a:t>START</a:t>
            </a:r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ill Sans Ultra Bold" pitchFamily="34" charset="0"/>
              </a:rPr>
              <a:t>  Y COMIENZA EL JUEGO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Gill Sans Ultra Bold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1143040" y="53578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Botón de acción: Final">
            <a:hlinkClick r:id="" action="ppaction://hlinkshowjump?jump=lastslide" highlightClick="1"/>
          </p:cNvPr>
          <p:cNvSpPr/>
          <p:nvPr/>
        </p:nvSpPr>
        <p:spPr>
          <a:xfrm>
            <a:off x="0" y="5643578"/>
            <a:ext cx="1042416" cy="104241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ontrols>
      <p:control spid="27650" name="ShockwaveFlash1" r:id="rId2" imgW="9142857" imgH="6857143"/>
    </p:controls>
  </p:cSld>
  <p:clrMapOvr>
    <a:masterClrMapping/>
  </p:clrMapOvr>
  <p:transition advClick="0" advTm="30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54</Words>
  <Application>Microsoft Office PowerPoint</Application>
  <PresentationFormat>Presentación en pantalla (4:3)</PresentationFormat>
  <Paragraphs>20</Paragraphs>
  <Slides>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2012-11-09T20:34:34Z</dcterms:created>
  <dcterms:modified xsi:type="dcterms:W3CDTF">2012-11-09T20:39:03Z</dcterms:modified>
</cp:coreProperties>
</file>