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7" r:id="rId3"/>
    <p:sldId id="292" r:id="rId4"/>
    <p:sldId id="268" r:id="rId5"/>
    <p:sldId id="265" r:id="rId6"/>
    <p:sldId id="261" r:id="rId7"/>
    <p:sldId id="286" r:id="rId8"/>
    <p:sldId id="263" r:id="rId9"/>
    <p:sldId id="264" r:id="rId10"/>
    <p:sldId id="304" r:id="rId11"/>
    <p:sldId id="295" r:id="rId12"/>
    <p:sldId id="267" r:id="rId13"/>
    <p:sldId id="259" r:id="rId14"/>
    <p:sldId id="269" r:id="rId15"/>
    <p:sldId id="270" r:id="rId16"/>
    <p:sldId id="274" r:id="rId17"/>
    <p:sldId id="305" r:id="rId18"/>
    <p:sldId id="299" r:id="rId19"/>
    <p:sldId id="271" r:id="rId20"/>
    <p:sldId id="298" r:id="rId21"/>
    <p:sldId id="276" r:id="rId22"/>
    <p:sldId id="301" r:id="rId23"/>
    <p:sldId id="302" r:id="rId24"/>
    <p:sldId id="285" r:id="rId25"/>
    <p:sldId id="291" r:id="rId26"/>
    <p:sldId id="280" r:id="rId27"/>
    <p:sldId id="282" r:id="rId28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UReicMF/DWgr1UgyQHqdg==" hashData="o/Tgx5BguM4F9zhyg374Pei0T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66FFFF"/>
    <a:srgbClr val="00FFFF"/>
    <a:srgbClr val="434B29"/>
    <a:srgbClr val="FF66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63" autoAdjust="0"/>
  </p:normalViewPr>
  <p:slideViewPr>
    <p:cSldViewPr>
      <p:cViewPr>
        <p:scale>
          <a:sx n="75" d="100"/>
          <a:sy n="75" d="100"/>
        </p:scale>
        <p:origin x="-666" y="-9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D4C62-C697-406B-A4D5-9E2C3B88CE8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469ECA-1067-4041-8081-2B0B296795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6279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69ECA-1067-4041-8081-2B0B29679531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571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69ECA-1067-4041-8081-2B0B29679531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9614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69ECA-1067-4041-8081-2B0B29679531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5299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69ECA-1067-4041-8081-2B0B29679531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756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469ECA-1067-4041-8081-2B0B29679531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1789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437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9555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9304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21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624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2591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6946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522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031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7731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975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44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52E9A-511F-4D69-B808-A12EDA61AB67}" type="datetimeFigureOut">
              <a:rPr lang="es-ES" smtClean="0"/>
              <a:t>18/09/2018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E4F7B-7E6C-4259-A804-D5300F70B4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11388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2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07762"/>
          </a:xfrm>
          <a:prstGeom prst="rect">
            <a:avLst/>
          </a:prstGeom>
          <a:gradFill>
            <a:gsLst>
              <a:gs pos="13000">
                <a:srgbClr val="66008F">
                  <a:lumMod val="15000"/>
                </a:srgbClr>
              </a:gs>
              <a:gs pos="86000">
                <a:srgbClr val="66008F">
                  <a:lumMod val="15000"/>
                </a:srgbClr>
              </a:gs>
              <a:gs pos="100000">
                <a:srgbClr val="66FFFF">
                  <a:lumMod val="57000"/>
                  <a:lumOff val="43000"/>
                </a:srgbClr>
              </a:gs>
              <a:gs pos="0">
                <a:srgbClr val="66FFFF">
                  <a:lumMod val="78000"/>
                  <a:lumOff val="22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522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7" t="2709" r="9371" b="10069"/>
          <a:stretch/>
        </p:blipFill>
        <p:spPr bwMode="auto">
          <a:xfrm>
            <a:off x="5539563" y="771550"/>
            <a:ext cx="3604437" cy="2700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Elipse"/>
          <p:cNvSpPr/>
          <p:nvPr/>
        </p:nvSpPr>
        <p:spPr>
          <a:xfrm flipH="1">
            <a:off x="8430315" y="1928808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flipH="1">
            <a:off x="8430315" y="1270618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flipH="1">
            <a:off x="8430315" y="2571821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flipH="1">
            <a:off x="8448156" y="627534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flipH="1">
            <a:off x="8430315" y="3214833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flipH="1">
            <a:off x="7749393" y="2280485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flipH="1">
            <a:off x="7749393" y="1622295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 flipH="1">
            <a:off x="7749393" y="2923498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flipH="1">
            <a:off x="7767234" y="979211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flipH="1">
            <a:off x="7749393" y="3566510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H="1">
            <a:off x="7086312" y="2571893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H="1">
            <a:off x="7086312" y="1913702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H="1">
            <a:off x="7086312" y="3214905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H="1">
            <a:off x="7104153" y="1270618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H="1">
            <a:off x="6423231" y="2908576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H="1">
            <a:off x="6423231" y="2250386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 flipH="1">
            <a:off x="6441072" y="1607302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 flipH="1">
            <a:off x="8435205" y="3854464"/>
            <a:ext cx="695845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 flipH="1">
            <a:off x="5760150" y="2556786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 flipH="1">
            <a:off x="5777991" y="1913702"/>
            <a:ext cx="695844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 flipH="1">
            <a:off x="5148064" y="2250315"/>
            <a:ext cx="695845" cy="589494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18162" y="1941086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18162" y="1276686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18162" y="2590165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0" y="627535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18162" y="3239244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711354" y="2296081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711354" y="1631681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711354" y="2945160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693192" y="982530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711354" y="3594239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1386384" y="259023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1386384" y="192583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1386384" y="3239316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1368222" y="1276686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2061414" y="293009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2061414" y="226569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2043252" y="1616546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13186" y="3884909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2736444" y="257498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Elipse"/>
          <p:cNvSpPr/>
          <p:nvPr/>
        </p:nvSpPr>
        <p:spPr>
          <a:xfrm>
            <a:off x="2718282" y="1925837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Elipse"/>
          <p:cNvSpPr/>
          <p:nvPr/>
        </p:nvSpPr>
        <p:spPr>
          <a:xfrm>
            <a:off x="3359560" y="2265625"/>
            <a:ext cx="708384" cy="595055"/>
          </a:xfrm>
          <a:prstGeom prst="ellipse">
            <a:avLst/>
          </a:prstGeom>
          <a:gradFill>
            <a:gsLst>
              <a:gs pos="86250">
                <a:schemeClr val="tx1">
                  <a:alpha val="0"/>
                </a:schemeClr>
              </a:gs>
              <a:gs pos="77000">
                <a:schemeClr val="tx1">
                  <a:alpha val="64000"/>
                </a:schemeClr>
              </a:gs>
              <a:gs pos="73000">
                <a:schemeClr val="bg2">
                  <a:lumMod val="20000"/>
                  <a:lumOff val="80000"/>
                </a:schemeClr>
              </a:gs>
              <a:gs pos="18000">
                <a:schemeClr val="tx1">
                  <a:alpha val="62000"/>
                </a:schemeClr>
              </a:gs>
              <a:gs pos="23000">
                <a:schemeClr val="bg2">
                  <a:lumMod val="20000"/>
                  <a:lumOff val="80000"/>
                </a:schemeClr>
              </a:gs>
              <a:gs pos="28000">
                <a:srgbClr val="C2C3DA">
                  <a:alpha val="0"/>
                </a:srgbClr>
              </a:gs>
              <a:gs pos="49000">
                <a:srgbClr val="00FFFF"/>
              </a:gs>
              <a:gs pos="55000">
                <a:schemeClr val="tx1">
                  <a:alpha val="0"/>
                </a:schemeClr>
              </a:gs>
              <a:gs pos="43000">
                <a:schemeClr val="tx1">
                  <a:alpha val="0"/>
                </a:schemeClr>
              </a:gs>
              <a:gs pos="68000">
                <a:srgbClr val="C2C3DA">
                  <a:alpha val="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flat" dir="t">
              <a:rot lat="0" lon="0" rev="10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uadroTexto"/>
          <p:cNvSpPr txBox="1"/>
          <p:nvPr/>
        </p:nvSpPr>
        <p:spPr>
          <a:xfrm>
            <a:off x="7391934" y="4794851"/>
            <a:ext cx="1736002" cy="315471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5">
                  <a:lumMod val="5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LO POSITIVO DE REFLEXIONAR.wav"/>
          </p:stSnd>
        </p:sndAc>
      </p:transition>
    </mc:Choice>
    <mc:Fallback xmlns="">
      <p:transition spd="slow">
        <p:sndAc>
          <p:stSnd loop="1">
            <p:snd r:embed="rId6" name="LO POSITIVO DE REFLEXION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3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3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3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3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35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3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3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3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3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3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4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4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4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4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4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4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4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4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4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4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4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4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4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4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4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4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4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4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4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4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4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4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4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4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4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4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4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2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3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3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3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3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3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3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33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3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3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3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4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4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4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4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4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34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4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4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4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4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3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34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4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4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34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4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34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4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4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34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4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34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4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4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4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6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A MUJER FRENTE AL ESPEJOOO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778"/>
            <a:ext cx="9144000" cy="516027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39752" y="1779662"/>
            <a:ext cx="4572000" cy="1938992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flat" dir="t"/>
            </a:scene3d>
            <a:sp3d extrusionH="31750">
              <a:extrusionClr>
                <a:schemeClr val="accent4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Mujer: Buenos días!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Cómo me ves hoy?</a:t>
            </a: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espejo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: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Depende...</a:t>
            </a: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Mujer: Depende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de 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qué?</a:t>
            </a:r>
            <a:endParaRPr lang="es-ES" sz="2000" b="1" dirty="0">
              <a:solidFill>
                <a:srgbClr val="993366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espejo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: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De lo que quieres que yo vea.</a:t>
            </a: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993366"/>
                </a:solidFill>
                <a:latin typeface="Monotype Corsiva" panose="03010101010201010101" pitchFamily="66" charset="0"/>
              </a:rPr>
              <a:t>Mujer: </a:t>
            </a:r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No entiendo...</a:t>
            </a: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-92546"/>
            <a:ext cx="9134288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570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ellipse">
            <a:avLst/>
          </a:prstGeom>
          <a:noFill/>
          <a:ln>
            <a:noFill/>
          </a:ln>
        </p:spPr>
      </p:pic>
      <p:grpSp>
        <p:nvGrpSpPr>
          <p:cNvPr id="3" name="2 Grupo"/>
          <p:cNvGrpSpPr/>
          <p:nvPr/>
        </p:nvGrpSpPr>
        <p:grpSpPr>
          <a:xfrm flipH="1">
            <a:off x="-19040" y="-36000"/>
            <a:ext cx="9124124" cy="5164282"/>
            <a:chOff x="1403648" y="-6141218"/>
            <a:chExt cx="9124124" cy="5164282"/>
          </a:xfrm>
        </p:grpSpPr>
        <p:sp>
          <p:nvSpPr>
            <p:cNvPr id="4" name="2 Rectángulo"/>
            <p:cNvSpPr/>
            <p:nvPr/>
          </p:nvSpPr>
          <p:spPr>
            <a:xfrm flipH="1">
              <a:off x="1403648" y="-6141218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</a:srgbClr>
                </a:gs>
                <a:gs pos="35000">
                  <a:srgbClr val="00FFFF">
                    <a:alpha val="34902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60000"/>
                    <a:lumOff val="40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80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5" name="4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0" y="-20782"/>
            <a:ext cx="9124124" cy="5164282"/>
            <a:chOff x="1456668" y="-6120436"/>
            <a:chExt cx="9124124" cy="5164282"/>
          </a:xfrm>
        </p:grpSpPr>
        <p:sp>
          <p:nvSpPr>
            <p:cNvPr id="11" name="2 Rectángulo"/>
            <p:cNvSpPr/>
            <p:nvPr/>
          </p:nvSpPr>
          <p:spPr>
            <a:xfrm flipH="1">
              <a:off x="1456668" y="-6120436"/>
              <a:ext cx="9124124" cy="5164282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9103342 w 9124124"/>
                <a:gd name="connsiteY1" fmla="*/ 83127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20782 h 5164282"/>
                <a:gd name="connsiteX1" fmla="*/ 9082560 w 9124124"/>
                <a:gd name="connsiteY1" fmla="*/ 0 h 5164282"/>
                <a:gd name="connsiteX2" fmla="*/ 9124124 w 9124124"/>
                <a:gd name="connsiteY2" fmla="*/ 5164282 h 5164282"/>
                <a:gd name="connsiteX3" fmla="*/ 0 w 9124124"/>
                <a:gd name="connsiteY3" fmla="*/ 5164282 h 5164282"/>
                <a:gd name="connsiteX4" fmla="*/ 0 w 9124124"/>
                <a:gd name="connsiteY4" fmla="*/ 20782 h 5164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124" h="5164282">
                  <a:moveTo>
                    <a:pt x="0" y="20782"/>
                  </a:moveTo>
                  <a:lnTo>
                    <a:pt x="9082560" y="0"/>
                  </a:lnTo>
                  <a:cubicBezTo>
                    <a:pt x="8486814" y="2060864"/>
                    <a:pt x="8597651" y="3186545"/>
                    <a:pt x="9124124" y="5164282"/>
                  </a:cubicBezTo>
                  <a:lnTo>
                    <a:pt x="0" y="5164282"/>
                  </a:lnTo>
                  <a:lnTo>
                    <a:pt x="0" y="20782"/>
                  </a:lnTo>
                  <a:close/>
                </a:path>
              </a:pathLst>
            </a:custGeom>
            <a:gradFill>
              <a:gsLst>
                <a:gs pos="66000">
                  <a:srgbClr val="71F9F9">
                    <a:alpha val="42000"/>
                  </a:srgbClr>
                </a:gs>
                <a:gs pos="35000">
                  <a:srgbClr val="00FFFF">
                    <a:alpha val="34902"/>
                  </a:srgbClr>
                </a:gs>
                <a:gs pos="86000">
                  <a:schemeClr val="accent2">
                    <a:lumMod val="60000"/>
                    <a:lumOff val="40000"/>
                    <a:alpha val="34000"/>
                  </a:schemeClr>
                </a:gs>
                <a:gs pos="16000">
                  <a:srgbClr val="0070C0">
                    <a:alpha val="77000"/>
                    <a:lumMod val="60000"/>
                    <a:lumOff val="40000"/>
                  </a:srgbClr>
                </a:gs>
                <a:gs pos="52000">
                  <a:schemeClr val="tx1">
                    <a:alpha val="91000"/>
                    <a:lumMod val="82000"/>
                    <a:lumOff val="18000"/>
                  </a:schemeClr>
                </a:gs>
              </a:gsLst>
              <a:lin ang="18900000" scaled="1"/>
            </a:gradFill>
            <a:ln w="114300">
              <a:noFill/>
            </a:ln>
            <a:scene3d>
              <a:camera prst="orthographicFront"/>
              <a:lightRig rig="flat" dir="t">
                <a:rot lat="0" lon="0" rev="12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12" name="11 Elipse"/>
            <p:cNvSpPr/>
            <p:nvPr/>
          </p:nvSpPr>
          <p:spPr>
            <a:xfrm>
              <a:off x="2195736" y="-3980978"/>
              <a:ext cx="914400" cy="914400"/>
            </a:xfrm>
            <a:prstGeom prst="ellipse">
              <a:avLst/>
            </a:prstGeom>
            <a:gradFill flip="none" rotWithShape="1"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Elipse"/>
            <p:cNvSpPr/>
            <p:nvPr/>
          </p:nvSpPr>
          <p:spPr>
            <a:xfrm>
              <a:off x="2195736" y="-5061098"/>
              <a:ext cx="783704" cy="778768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Elipse"/>
            <p:cNvSpPr/>
            <p:nvPr/>
          </p:nvSpPr>
          <p:spPr>
            <a:xfrm>
              <a:off x="2195736" y="-2756842"/>
              <a:ext cx="783704" cy="778768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Elipse"/>
            <p:cNvSpPr/>
            <p:nvPr/>
          </p:nvSpPr>
          <p:spPr>
            <a:xfrm>
              <a:off x="1907704" y="-1748730"/>
              <a:ext cx="576064" cy="499120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15 Elipse"/>
            <p:cNvSpPr/>
            <p:nvPr/>
          </p:nvSpPr>
          <p:spPr>
            <a:xfrm>
              <a:off x="1979712" y="-5853186"/>
              <a:ext cx="576064" cy="499120"/>
            </a:xfrm>
            <a:prstGeom prst="ellipse">
              <a:avLst/>
            </a:prstGeom>
            <a:gradFill>
              <a:gsLst>
                <a:gs pos="35000">
                  <a:srgbClr val="66FFFF">
                    <a:alpha val="82000"/>
                  </a:srgbClr>
                </a:gs>
                <a:gs pos="68000">
                  <a:srgbClr val="FF66FF">
                    <a:alpha val="82000"/>
                  </a:srgbClr>
                </a:gs>
                <a:gs pos="15000">
                  <a:srgbClr val="7030A0"/>
                </a:gs>
                <a:gs pos="57000">
                  <a:srgbClr val="FFFF00">
                    <a:alpha val="70000"/>
                  </a:srgbClr>
                </a:gs>
              </a:gsLst>
              <a:lin ang="8100000" scaled="1"/>
            </a:gradFill>
            <a:ln>
              <a:noFill/>
            </a:ln>
            <a:scene3d>
              <a:camera prst="orthographicFront"/>
              <a:lightRig rig="flood" dir="t">
                <a:rot lat="0" lon="0" rev="24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7" name="16 Rectángulo"/>
          <p:cNvSpPr/>
          <p:nvPr/>
        </p:nvSpPr>
        <p:spPr>
          <a:xfrm>
            <a:off x="-108520" y="-105122"/>
            <a:ext cx="9252520" cy="5269632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63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flipH="1">
            <a:off x="0" y="3398"/>
            <a:ext cx="9210909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>
            <a:gsLst>
              <a:gs pos="87000">
                <a:srgbClr val="D4D1CF">
                  <a:lumMod val="53000"/>
                  <a:lumOff val="47000"/>
                  <a:alpha val="44000"/>
                </a:srgbClr>
              </a:gs>
              <a:gs pos="82000">
                <a:srgbClr val="F5BAF4">
                  <a:lumMod val="24000"/>
                  <a:lumOff val="76000"/>
                  <a:alpha val="57000"/>
                </a:srgbClr>
              </a:gs>
              <a:gs pos="93000">
                <a:srgbClr val="00B0F0">
                  <a:alpha val="68000"/>
                  <a:lumMod val="24000"/>
                  <a:lumOff val="76000"/>
                </a:srgbClr>
              </a:gs>
              <a:gs pos="5000">
                <a:schemeClr val="accent5">
                  <a:lumMod val="75000"/>
                  <a:alpha val="59000"/>
                </a:schemeClr>
              </a:gs>
              <a:gs pos="77000">
                <a:srgbClr val="F5EBF4"/>
              </a:gs>
              <a:gs pos="79000">
                <a:srgbClr val="FF99FF">
                  <a:alpha val="67000"/>
                </a:srgbClr>
              </a:gs>
              <a:gs pos="40000">
                <a:schemeClr val="tx1">
                  <a:lumMod val="85000"/>
                  <a:alpha val="52000"/>
                </a:schemeClr>
              </a:gs>
            </a:gsLst>
            <a:path path="shape">
              <a:fillToRect l="50000" t="50000" r="50000" b="50000"/>
            </a:path>
          </a:gradFill>
          <a:ln w="127000" cmpd="sng">
            <a:noFill/>
          </a:ln>
          <a:scene3d>
            <a:camera prst="orthographicFront"/>
            <a:lightRig rig="flat" dir="t">
              <a:rot lat="0" lon="0" rev="16200000"/>
            </a:lightRig>
          </a:scene3d>
          <a:sp3d>
            <a:bevelT w="1016000" h="1714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2 Rectángulo"/>
          <p:cNvSpPr/>
          <p:nvPr/>
        </p:nvSpPr>
        <p:spPr>
          <a:xfrm>
            <a:off x="6796" y="0"/>
            <a:ext cx="9210909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427072 w 4999072"/>
              <a:gd name="connsiteY0" fmla="*/ 240498 h 7190670"/>
              <a:gd name="connsiteX1" fmla="*/ 4999072 w 4999072"/>
              <a:gd name="connsiteY1" fmla="*/ 240498 h 7190670"/>
              <a:gd name="connsiteX2" fmla="*/ 4999072 w 4999072"/>
              <a:gd name="connsiteY2" fmla="*/ 7098498 h 7190670"/>
              <a:gd name="connsiteX3" fmla="*/ 427072 w 4999072"/>
              <a:gd name="connsiteY3" fmla="*/ 7098498 h 7190670"/>
              <a:gd name="connsiteX4" fmla="*/ 2970473 w 4999072"/>
              <a:gd name="connsiteY4" fmla="*/ 3704744 h 7190670"/>
              <a:gd name="connsiteX5" fmla="*/ 427072 w 4999072"/>
              <a:gd name="connsiteY5" fmla="*/ 240498 h 7190670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427072 w 4999072"/>
              <a:gd name="connsiteY0" fmla="*/ 0 h 6950172"/>
              <a:gd name="connsiteX1" fmla="*/ 4999072 w 4999072"/>
              <a:gd name="connsiteY1" fmla="*/ 0 h 6950172"/>
              <a:gd name="connsiteX2" fmla="*/ 4999072 w 4999072"/>
              <a:gd name="connsiteY2" fmla="*/ 6858000 h 6950172"/>
              <a:gd name="connsiteX3" fmla="*/ 427072 w 4999072"/>
              <a:gd name="connsiteY3" fmla="*/ 6858000 h 6950172"/>
              <a:gd name="connsiteX4" fmla="*/ 2970473 w 4999072"/>
              <a:gd name="connsiteY4" fmla="*/ 3464246 h 6950172"/>
              <a:gd name="connsiteX5" fmla="*/ 427072 w 4999072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50172"/>
              <a:gd name="connsiteX1" fmla="*/ 4572000 w 4572000"/>
              <a:gd name="connsiteY1" fmla="*/ 0 h 6950172"/>
              <a:gd name="connsiteX2" fmla="*/ 4572000 w 4572000"/>
              <a:gd name="connsiteY2" fmla="*/ 6858000 h 6950172"/>
              <a:gd name="connsiteX3" fmla="*/ 0 w 4572000"/>
              <a:gd name="connsiteY3" fmla="*/ 6858000 h 6950172"/>
              <a:gd name="connsiteX4" fmla="*/ 2543401 w 4572000"/>
              <a:gd name="connsiteY4" fmla="*/ 3464246 h 6950172"/>
              <a:gd name="connsiteX5" fmla="*/ 0 w 4572000"/>
              <a:gd name="connsiteY5" fmla="*/ 0 h 6950172"/>
              <a:gd name="connsiteX0" fmla="*/ 0 w 4572000"/>
              <a:gd name="connsiteY0" fmla="*/ 0 h 6912180"/>
              <a:gd name="connsiteX1" fmla="*/ 4572000 w 4572000"/>
              <a:gd name="connsiteY1" fmla="*/ 0 h 6912180"/>
              <a:gd name="connsiteX2" fmla="*/ 4572000 w 4572000"/>
              <a:gd name="connsiteY2" fmla="*/ 6858000 h 6912180"/>
              <a:gd name="connsiteX3" fmla="*/ 0 w 4572000"/>
              <a:gd name="connsiteY3" fmla="*/ 6858000 h 6912180"/>
              <a:gd name="connsiteX4" fmla="*/ 2194567 w 4572000"/>
              <a:gd name="connsiteY4" fmla="*/ 3426254 h 6912180"/>
              <a:gd name="connsiteX5" fmla="*/ 0 w 4572000"/>
              <a:gd name="connsiteY5" fmla="*/ 0 h 691218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1719077 w 4572000"/>
              <a:gd name="connsiteY4" fmla="*/ 3352839 h 6858000"/>
              <a:gd name="connsiteX5" fmla="*/ 0 w 4572000"/>
              <a:gd name="connsiteY5" fmla="*/ 0 h 6858000"/>
              <a:gd name="connsiteX0" fmla="*/ 0 w 4572000"/>
              <a:gd name="connsiteY0" fmla="*/ 0 h 6950174"/>
              <a:gd name="connsiteX1" fmla="*/ 4572000 w 4572000"/>
              <a:gd name="connsiteY1" fmla="*/ 0 h 6950174"/>
              <a:gd name="connsiteX2" fmla="*/ 4572000 w 4572000"/>
              <a:gd name="connsiteY2" fmla="*/ 6858000 h 6950174"/>
              <a:gd name="connsiteX3" fmla="*/ 73151 w 4572000"/>
              <a:gd name="connsiteY3" fmla="*/ 6950174 h 6950174"/>
              <a:gd name="connsiteX4" fmla="*/ 1719077 w 4572000"/>
              <a:gd name="connsiteY4" fmla="*/ 3352839 h 6950174"/>
              <a:gd name="connsiteX5" fmla="*/ 0 w 4572000"/>
              <a:gd name="connsiteY5" fmla="*/ 0 h 6950174"/>
              <a:gd name="connsiteX0" fmla="*/ 0 w 4572000"/>
              <a:gd name="connsiteY0" fmla="*/ 0 h 6950173"/>
              <a:gd name="connsiteX1" fmla="*/ 4572000 w 4572000"/>
              <a:gd name="connsiteY1" fmla="*/ 0 h 6950173"/>
              <a:gd name="connsiteX2" fmla="*/ 4572000 w 4572000"/>
              <a:gd name="connsiteY2" fmla="*/ 6858000 h 6950173"/>
              <a:gd name="connsiteX3" fmla="*/ 36575 w 4572000"/>
              <a:gd name="connsiteY3" fmla="*/ 6950173 h 6950173"/>
              <a:gd name="connsiteX4" fmla="*/ 1719077 w 4572000"/>
              <a:gd name="connsiteY4" fmla="*/ 3352839 h 6950173"/>
              <a:gd name="connsiteX5" fmla="*/ 0 w 4572000"/>
              <a:gd name="connsiteY5" fmla="*/ 0 h 6950173"/>
              <a:gd name="connsiteX0" fmla="*/ 109713 w 4681713"/>
              <a:gd name="connsiteY0" fmla="*/ 0 h 6950174"/>
              <a:gd name="connsiteX1" fmla="*/ 4681713 w 4681713"/>
              <a:gd name="connsiteY1" fmla="*/ 0 h 6950174"/>
              <a:gd name="connsiteX2" fmla="*/ 4681713 w 4681713"/>
              <a:gd name="connsiteY2" fmla="*/ 6858000 h 6950174"/>
              <a:gd name="connsiteX3" fmla="*/ 0 w 4681713"/>
              <a:gd name="connsiteY3" fmla="*/ 6950174 h 6950174"/>
              <a:gd name="connsiteX4" fmla="*/ 1828790 w 4681713"/>
              <a:gd name="connsiteY4" fmla="*/ 3352839 h 6950174"/>
              <a:gd name="connsiteX5" fmla="*/ 109713 w 4681713"/>
              <a:gd name="connsiteY5" fmla="*/ 0 h 6950174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76346 w 4758059"/>
              <a:gd name="connsiteY0" fmla="*/ 0 h 7047838"/>
              <a:gd name="connsiteX1" fmla="*/ 4758059 w 4758059"/>
              <a:gd name="connsiteY1" fmla="*/ 97664 h 7047838"/>
              <a:gd name="connsiteX2" fmla="*/ 4758059 w 4758059"/>
              <a:gd name="connsiteY2" fmla="*/ 6955664 h 7047838"/>
              <a:gd name="connsiteX3" fmla="*/ 76346 w 4758059"/>
              <a:gd name="connsiteY3" fmla="*/ 7047838 h 7047838"/>
              <a:gd name="connsiteX4" fmla="*/ 1905136 w 4758059"/>
              <a:gd name="connsiteY4" fmla="*/ 3450503 h 7047838"/>
              <a:gd name="connsiteX5" fmla="*/ 76346 w 4758059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28790 w 4681713"/>
              <a:gd name="connsiteY4" fmla="*/ 3450503 h 7047838"/>
              <a:gd name="connsiteX5" fmla="*/ 0 w 4681713"/>
              <a:gd name="connsiteY5" fmla="*/ 0 h 7047838"/>
              <a:gd name="connsiteX0" fmla="*/ 0 w 4681713"/>
              <a:gd name="connsiteY0" fmla="*/ 0 h 7047838"/>
              <a:gd name="connsiteX1" fmla="*/ 4681713 w 4681713"/>
              <a:gd name="connsiteY1" fmla="*/ 97664 h 7047838"/>
              <a:gd name="connsiteX2" fmla="*/ 4681713 w 4681713"/>
              <a:gd name="connsiteY2" fmla="*/ 6955664 h 7047838"/>
              <a:gd name="connsiteX3" fmla="*/ 0 w 4681713"/>
              <a:gd name="connsiteY3" fmla="*/ 7047838 h 7047838"/>
              <a:gd name="connsiteX4" fmla="*/ 1811662 w 4681713"/>
              <a:gd name="connsiteY4" fmla="*/ 3496343 h 7047838"/>
              <a:gd name="connsiteX5" fmla="*/ 0 w 4681713"/>
              <a:gd name="connsiteY5" fmla="*/ 0 h 7047838"/>
              <a:gd name="connsiteX0" fmla="*/ 5709 w 4687422"/>
              <a:gd name="connsiteY0" fmla="*/ 0 h 6990538"/>
              <a:gd name="connsiteX1" fmla="*/ 4687422 w 4687422"/>
              <a:gd name="connsiteY1" fmla="*/ 97664 h 6990538"/>
              <a:gd name="connsiteX2" fmla="*/ 4687422 w 4687422"/>
              <a:gd name="connsiteY2" fmla="*/ 6955664 h 6990538"/>
              <a:gd name="connsiteX3" fmla="*/ 0 w 4687422"/>
              <a:gd name="connsiteY3" fmla="*/ 6990538 h 6990538"/>
              <a:gd name="connsiteX4" fmla="*/ 1817371 w 4687422"/>
              <a:gd name="connsiteY4" fmla="*/ 3496343 h 6990538"/>
              <a:gd name="connsiteX5" fmla="*/ 5709 w 4687422"/>
              <a:gd name="connsiteY5" fmla="*/ 0 h 6990538"/>
              <a:gd name="connsiteX0" fmla="*/ 0 w 4698841"/>
              <a:gd name="connsiteY0" fmla="*/ 0 h 6933239"/>
              <a:gd name="connsiteX1" fmla="*/ 4698841 w 4698841"/>
              <a:gd name="connsiteY1" fmla="*/ 40365 h 6933239"/>
              <a:gd name="connsiteX2" fmla="*/ 4698841 w 4698841"/>
              <a:gd name="connsiteY2" fmla="*/ 6898365 h 6933239"/>
              <a:gd name="connsiteX3" fmla="*/ 11419 w 4698841"/>
              <a:gd name="connsiteY3" fmla="*/ 6933239 h 6933239"/>
              <a:gd name="connsiteX4" fmla="*/ 1828790 w 4698841"/>
              <a:gd name="connsiteY4" fmla="*/ 3439044 h 6933239"/>
              <a:gd name="connsiteX5" fmla="*/ 0 w 4698841"/>
              <a:gd name="connsiteY5" fmla="*/ 0 h 6933239"/>
              <a:gd name="connsiteX0" fmla="*/ 0 w 4715969"/>
              <a:gd name="connsiteY0" fmla="*/ 0 h 6910319"/>
              <a:gd name="connsiteX1" fmla="*/ 4715969 w 4715969"/>
              <a:gd name="connsiteY1" fmla="*/ 17445 h 6910319"/>
              <a:gd name="connsiteX2" fmla="*/ 4715969 w 4715969"/>
              <a:gd name="connsiteY2" fmla="*/ 6875445 h 6910319"/>
              <a:gd name="connsiteX3" fmla="*/ 28547 w 4715969"/>
              <a:gd name="connsiteY3" fmla="*/ 6910319 h 6910319"/>
              <a:gd name="connsiteX4" fmla="*/ 1845918 w 4715969"/>
              <a:gd name="connsiteY4" fmla="*/ 3416124 h 6910319"/>
              <a:gd name="connsiteX5" fmla="*/ 0 w 4715969"/>
              <a:gd name="connsiteY5" fmla="*/ 0 h 6910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15969" h="6910319">
                <a:moveTo>
                  <a:pt x="0" y="0"/>
                </a:moveTo>
                <a:lnTo>
                  <a:pt x="4715969" y="17445"/>
                </a:lnTo>
                <a:lnTo>
                  <a:pt x="4715969" y="6875445"/>
                </a:lnTo>
                <a:lnTo>
                  <a:pt x="28547" y="6910319"/>
                </a:lnTo>
                <a:cubicBezTo>
                  <a:pt x="701171" y="5078697"/>
                  <a:pt x="1003604" y="6940718"/>
                  <a:pt x="1845918" y="3416124"/>
                </a:cubicBezTo>
                <a:cubicBezTo>
                  <a:pt x="1080832" y="59437"/>
                  <a:pt x="669219" y="1857033"/>
                  <a:pt x="0" y="0"/>
                </a:cubicBezTo>
                <a:close/>
              </a:path>
            </a:pathLst>
          </a:custGeom>
          <a:gradFill flip="none" rotWithShape="1">
            <a:gsLst>
              <a:gs pos="87000">
                <a:srgbClr val="D4D1CF">
                  <a:lumMod val="53000"/>
                  <a:lumOff val="47000"/>
                  <a:alpha val="44000"/>
                </a:srgbClr>
              </a:gs>
              <a:gs pos="82000">
                <a:srgbClr val="F5BAF4">
                  <a:lumMod val="24000"/>
                  <a:lumOff val="76000"/>
                  <a:alpha val="57000"/>
                </a:srgbClr>
              </a:gs>
              <a:gs pos="93000">
                <a:srgbClr val="00B0F0">
                  <a:alpha val="68000"/>
                  <a:lumMod val="24000"/>
                  <a:lumOff val="76000"/>
                </a:srgbClr>
              </a:gs>
              <a:gs pos="5000">
                <a:schemeClr val="accent5">
                  <a:lumMod val="75000"/>
                  <a:alpha val="59000"/>
                </a:schemeClr>
              </a:gs>
              <a:gs pos="77000">
                <a:srgbClr val="F5EBF4"/>
              </a:gs>
              <a:gs pos="79000">
                <a:srgbClr val="FF99FF">
                  <a:alpha val="67000"/>
                </a:srgbClr>
              </a:gs>
              <a:gs pos="40000">
                <a:schemeClr val="tx1">
                  <a:lumMod val="85000"/>
                  <a:alpha val="52000"/>
                </a:schemeClr>
              </a:gs>
            </a:gsLst>
            <a:path path="shape">
              <a:fillToRect l="50000" t="50000" r="50000" b="50000"/>
            </a:path>
            <a:tileRect/>
          </a:gradFill>
          <a:ln w="127000" cmpd="sng">
            <a:noFill/>
          </a:ln>
          <a:scene3d>
            <a:camera prst="orthographicFront"/>
            <a:lightRig rig="flat" dir="t">
              <a:rot lat="0" lon="0" rev="6600000"/>
            </a:lightRig>
          </a:scene3d>
          <a:sp3d>
            <a:bevelT w="1016000" h="1714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7052"/>
            <a:ext cx="9179396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360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4"/>
          <a:stretch/>
        </p:blipFill>
        <p:spPr>
          <a:xfrm>
            <a:off x="0" y="0"/>
            <a:ext cx="9108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1563638"/>
            <a:ext cx="4104456" cy="283154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31750">
              <a:extrusionClr>
                <a:srgbClr val="C80051"/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espejo: Ese es el problema!!!</a:t>
            </a:r>
          </a:p>
          <a:p>
            <a:pPr algn="ctr"/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No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quieres entender lo que realmente ves.</a:t>
            </a:r>
          </a:p>
          <a:p>
            <a:pPr algn="ctr"/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Quieres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que diga lo que yo veo?     </a:t>
            </a:r>
            <a:endParaRPr lang="es-ES" sz="2000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O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lo que tú ves?</a:t>
            </a:r>
          </a:p>
          <a:p>
            <a:pPr algn="ctr"/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Mujer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: Puedes describir ambas imágenes?</a:t>
            </a:r>
          </a:p>
          <a:p>
            <a:pPr algn="ctr"/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espejo:  Si.</a:t>
            </a:r>
          </a:p>
          <a:p>
            <a:pPr algn="ctr"/>
            <a:r>
              <a:rPr lang="es-ES" sz="20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 </a:t>
            </a:r>
          </a:p>
          <a:p>
            <a:pPr algn="ctr"/>
            <a:r>
              <a:rPr lang="es-ES" sz="2000" b="1" dirty="0">
                <a:solidFill>
                  <a:srgbClr val="993366"/>
                </a:solidFill>
                <a:latin typeface="Monotype Corsiva" panose="03010101010201010101" pitchFamily="66" charset="0"/>
              </a:rPr>
              <a:t> </a:t>
            </a:r>
          </a:p>
          <a:p>
            <a:pPr algn="ctr"/>
            <a:r>
              <a:rPr lang="es-ES" b="1" dirty="0">
                <a:solidFill>
                  <a:srgbClr val="993366"/>
                </a:solidFill>
                <a:latin typeface="Berlin Sans FB Demi" panose="020E0802020502020306" pitchFamily="34" charset="0"/>
              </a:rPr>
              <a:t> </a:t>
            </a:r>
            <a:endParaRPr lang="es-ES" dirty="0">
              <a:solidFill>
                <a:srgbClr val="993366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-92546"/>
            <a:ext cx="9134288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858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-31264" y="4574"/>
            <a:ext cx="9144000" cy="5143500"/>
          </a:xfrm>
          <a:prstGeom prst="rect">
            <a:avLst/>
          </a:prstGeom>
        </p:spPr>
      </p:pic>
      <p:grpSp>
        <p:nvGrpSpPr>
          <p:cNvPr id="16" name="15 Grupo"/>
          <p:cNvGrpSpPr/>
          <p:nvPr/>
        </p:nvGrpSpPr>
        <p:grpSpPr>
          <a:xfrm flipH="1">
            <a:off x="0" y="-31838"/>
            <a:ext cx="9143876" cy="5143500"/>
            <a:chOff x="3131840" y="-3836962"/>
            <a:chExt cx="9143876" cy="5143500"/>
          </a:xfrm>
        </p:grpSpPr>
        <p:sp>
          <p:nvSpPr>
            <p:cNvPr id="3" name="1 Rectángulo"/>
            <p:cNvSpPr/>
            <p:nvPr/>
          </p:nvSpPr>
          <p:spPr>
            <a:xfrm flipH="1">
              <a:off x="3131840" y="-3836962"/>
              <a:ext cx="9143876" cy="514350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876" h="5143500">
                  <a:moveTo>
                    <a:pt x="0" y="0"/>
                  </a:moveTo>
                  <a:lnTo>
                    <a:pt x="9143876" y="0"/>
                  </a:lnTo>
                  <a:cubicBezTo>
                    <a:pt x="9143876" y="1714500"/>
                    <a:pt x="7421756" y="4053840"/>
                    <a:pt x="9143876" y="5143500"/>
                  </a:cubicBez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9600000"/>
              </a:lightRig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Decisión"/>
            <p:cNvSpPr/>
            <p:nvPr/>
          </p:nvSpPr>
          <p:spPr>
            <a:xfrm>
              <a:off x="3354896" y="-367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Decisión"/>
            <p:cNvSpPr/>
            <p:nvPr/>
          </p:nvSpPr>
          <p:spPr>
            <a:xfrm>
              <a:off x="3431459" y="-313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Decisión"/>
            <p:cNvSpPr/>
            <p:nvPr/>
          </p:nvSpPr>
          <p:spPr>
            <a:xfrm>
              <a:off x="3635896" y="-254081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Decisión"/>
            <p:cNvSpPr/>
            <p:nvPr/>
          </p:nvSpPr>
          <p:spPr>
            <a:xfrm>
              <a:off x="3851920" y="-1964754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Decisión"/>
            <p:cNvSpPr/>
            <p:nvPr/>
          </p:nvSpPr>
          <p:spPr>
            <a:xfrm>
              <a:off x="3995936" y="-138869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Decisión"/>
            <p:cNvSpPr/>
            <p:nvPr/>
          </p:nvSpPr>
          <p:spPr>
            <a:xfrm>
              <a:off x="4068000" y="-812626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Decisión"/>
            <p:cNvSpPr/>
            <p:nvPr/>
          </p:nvSpPr>
          <p:spPr>
            <a:xfrm>
              <a:off x="4139952" y="-26898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Decisión"/>
            <p:cNvSpPr/>
            <p:nvPr/>
          </p:nvSpPr>
          <p:spPr>
            <a:xfrm>
              <a:off x="4032000" y="33950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Decisión"/>
            <p:cNvSpPr/>
            <p:nvPr/>
          </p:nvSpPr>
          <p:spPr>
            <a:xfrm>
              <a:off x="3744000" y="84355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-21152" y="-18147"/>
            <a:ext cx="9143876" cy="5143500"/>
            <a:chOff x="3131840" y="-3836962"/>
            <a:chExt cx="9143876" cy="5143500"/>
          </a:xfrm>
        </p:grpSpPr>
        <p:sp>
          <p:nvSpPr>
            <p:cNvPr id="18" name="1 Rectángulo"/>
            <p:cNvSpPr/>
            <p:nvPr/>
          </p:nvSpPr>
          <p:spPr>
            <a:xfrm flipH="1">
              <a:off x="3131840" y="-3836962"/>
              <a:ext cx="9143876" cy="514350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876" h="5143500">
                  <a:moveTo>
                    <a:pt x="0" y="0"/>
                  </a:moveTo>
                  <a:lnTo>
                    <a:pt x="9143876" y="0"/>
                  </a:lnTo>
                  <a:cubicBezTo>
                    <a:pt x="9143876" y="1714500"/>
                    <a:pt x="7421756" y="4053840"/>
                    <a:pt x="9143876" y="5143500"/>
                  </a:cubicBez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1800000"/>
              </a:lightRig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Decisión"/>
            <p:cNvSpPr/>
            <p:nvPr/>
          </p:nvSpPr>
          <p:spPr>
            <a:xfrm>
              <a:off x="3354896" y="-367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19 Decisión"/>
            <p:cNvSpPr/>
            <p:nvPr/>
          </p:nvSpPr>
          <p:spPr>
            <a:xfrm>
              <a:off x="3431459" y="-313200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20 Decisión"/>
            <p:cNvSpPr/>
            <p:nvPr/>
          </p:nvSpPr>
          <p:spPr>
            <a:xfrm>
              <a:off x="3635896" y="-254081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21 Decisión"/>
            <p:cNvSpPr/>
            <p:nvPr/>
          </p:nvSpPr>
          <p:spPr>
            <a:xfrm>
              <a:off x="3851920" y="-1964754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" name="22 Decisión"/>
            <p:cNvSpPr/>
            <p:nvPr/>
          </p:nvSpPr>
          <p:spPr>
            <a:xfrm>
              <a:off x="3995936" y="-1388690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23 Decisión"/>
            <p:cNvSpPr/>
            <p:nvPr/>
          </p:nvSpPr>
          <p:spPr>
            <a:xfrm>
              <a:off x="4068000" y="-812626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24 Decisión"/>
            <p:cNvSpPr/>
            <p:nvPr/>
          </p:nvSpPr>
          <p:spPr>
            <a:xfrm>
              <a:off x="4139952" y="-26898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25 Decisión"/>
            <p:cNvSpPr/>
            <p:nvPr/>
          </p:nvSpPr>
          <p:spPr>
            <a:xfrm>
              <a:off x="4032000" y="339502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7" name="26 Decisión"/>
            <p:cNvSpPr/>
            <p:nvPr/>
          </p:nvSpPr>
          <p:spPr>
            <a:xfrm>
              <a:off x="3744000" y="843558"/>
              <a:ext cx="914400" cy="288032"/>
            </a:xfrm>
            <a:prstGeom prst="flowChartDecision">
              <a:avLst/>
            </a:prstGeom>
            <a:gradFill>
              <a:gsLst>
                <a:gs pos="78000">
                  <a:srgbClr val="7030A0">
                    <a:lumMod val="61000"/>
                    <a:lumOff val="39000"/>
                    <a:alpha val="50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lumMod val="63000"/>
                    <a:lumOff val="37000"/>
                    <a:alpha val="6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alpha val="64000"/>
                    <a:lumMod val="57000"/>
                    <a:lumOff val="43000"/>
                  </a:srgbClr>
                </a:gs>
                <a:gs pos="33000">
                  <a:srgbClr val="7030A0">
                    <a:lumMod val="38000"/>
                    <a:lumOff val="62000"/>
                    <a:alpha val="70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60000"/>
                  </a:srgb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8" name="27 Rectángulo"/>
          <p:cNvSpPr/>
          <p:nvPr/>
        </p:nvSpPr>
        <p:spPr>
          <a:xfrm>
            <a:off x="0" y="-92546"/>
            <a:ext cx="9134288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633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2406889" y="0"/>
            <a:ext cx="11574050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642338 w 4321869"/>
              <a:gd name="connsiteY5" fmla="*/ 3580564 h 7026795"/>
              <a:gd name="connsiteX6" fmla="*/ 1295533 w 4321869"/>
              <a:gd name="connsiteY6" fmla="*/ 1471276 h 7026795"/>
              <a:gd name="connsiteX7" fmla="*/ 446 w 4321869"/>
              <a:gd name="connsiteY7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1844" h="7026795">
                <a:moveTo>
                  <a:pt x="421" y="222"/>
                </a:moveTo>
                <a:lnTo>
                  <a:pt x="4321844" y="46300"/>
                </a:lnTo>
                <a:lnTo>
                  <a:pt x="4321844" y="7013129"/>
                </a:lnTo>
                <a:lnTo>
                  <a:pt x="155222" y="7026795"/>
                </a:lnTo>
                <a:cubicBezTo>
                  <a:pt x="151423" y="7009596"/>
                  <a:pt x="1641666" y="7110373"/>
                  <a:pt x="1415109" y="5555742"/>
                </a:cubicBezTo>
                <a:cubicBezTo>
                  <a:pt x="2273819" y="4265481"/>
                  <a:pt x="2275828" y="2787562"/>
                  <a:pt x="1395096" y="1471276"/>
                </a:cubicBezTo>
                <a:cubicBezTo>
                  <a:pt x="1726308" y="-167063"/>
                  <a:pt x="-31134" y="13798"/>
                  <a:pt x="421" y="222"/>
                </a:cubicBezTo>
                <a:close/>
              </a:path>
            </a:pathLst>
          </a:custGeom>
          <a:gradFill>
            <a:gsLst>
              <a:gs pos="94583">
                <a:schemeClr val="accent1">
                  <a:lumMod val="40000"/>
                  <a:lumOff val="60000"/>
                  <a:alpha val="38000"/>
                </a:schemeClr>
              </a:gs>
              <a:gs pos="22000">
                <a:schemeClr val="accent3">
                  <a:lumMod val="75000"/>
                  <a:alpha val="47000"/>
                </a:schemeClr>
              </a:gs>
              <a:gs pos="66000">
                <a:srgbClr val="00B0F0">
                  <a:alpha val="71000"/>
                  <a:lumMod val="26000"/>
                  <a:lumOff val="74000"/>
                </a:srgbClr>
              </a:gs>
              <a:gs pos="7000">
                <a:schemeClr val="accent3">
                  <a:alpha val="48000"/>
                  <a:lumMod val="77000"/>
                  <a:lumOff val="23000"/>
                </a:schemeClr>
              </a:gs>
              <a:gs pos="46000">
                <a:schemeClr val="tx1">
                  <a:lumMod val="95000"/>
                  <a:alpha val="54000"/>
                </a:schemeClr>
              </a:gs>
            </a:gsLst>
            <a:lin ang="13500000" scaled="1"/>
          </a:gradFill>
          <a:ln w="88900" cmpd="sng">
            <a:noFill/>
          </a:ln>
          <a:scene3d>
            <a:camera prst="orthographicFront"/>
            <a:lightRig rig="glow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sp>
        <p:nvSpPr>
          <p:cNvPr id="4" name="2 Rectángulo"/>
          <p:cNvSpPr/>
          <p:nvPr/>
        </p:nvSpPr>
        <p:spPr>
          <a:xfrm flipH="1">
            <a:off x="-4544" y="16326"/>
            <a:ext cx="11574050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297554 h 7155554"/>
              <a:gd name="connsiteX1" fmla="*/ 4999072 w 4999072"/>
              <a:gd name="connsiteY1" fmla="*/ 297554 h 7155554"/>
              <a:gd name="connsiteX2" fmla="*/ 4999072 w 4999072"/>
              <a:gd name="connsiteY2" fmla="*/ 7155554 h 7155554"/>
              <a:gd name="connsiteX3" fmla="*/ 427072 w 4999072"/>
              <a:gd name="connsiteY3" fmla="*/ 7155554 h 7155554"/>
              <a:gd name="connsiteX4" fmla="*/ 2205480 w 4999072"/>
              <a:gd name="connsiteY4" fmla="*/ 3652010 h 7155554"/>
              <a:gd name="connsiteX5" fmla="*/ 427072 w 4999072"/>
              <a:gd name="connsiteY5" fmla="*/ 297554 h 7155554"/>
              <a:gd name="connsiteX0" fmla="*/ 427072 w 4999072"/>
              <a:gd name="connsiteY0" fmla="*/ 297554 h 7262306"/>
              <a:gd name="connsiteX1" fmla="*/ 4999072 w 4999072"/>
              <a:gd name="connsiteY1" fmla="*/ 297554 h 7262306"/>
              <a:gd name="connsiteX2" fmla="*/ 4999072 w 4999072"/>
              <a:gd name="connsiteY2" fmla="*/ 7155554 h 7262306"/>
              <a:gd name="connsiteX3" fmla="*/ 427072 w 4999072"/>
              <a:gd name="connsiteY3" fmla="*/ 7155554 h 7262306"/>
              <a:gd name="connsiteX4" fmla="*/ 2205480 w 4999072"/>
              <a:gd name="connsiteY4" fmla="*/ 3652010 h 7262306"/>
              <a:gd name="connsiteX5" fmla="*/ 427072 w 4999072"/>
              <a:gd name="connsiteY5" fmla="*/ 297554 h 7262306"/>
              <a:gd name="connsiteX0" fmla="*/ 427072 w 4999072"/>
              <a:gd name="connsiteY0" fmla="*/ 297554 h 7334590"/>
              <a:gd name="connsiteX1" fmla="*/ 4999072 w 4999072"/>
              <a:gd name="connsiteY1" fmla="*/ 297554 h 7334590"/>
              <a:gd name="connsiteX2" fmla="*/ 4999072 w 4999072"/>
              <a:gd name="connsiteY2" fmla="*/ 7155554 h 7334590"/>
              <a:gd name="connsiteX3" fmla="*/ 427072 w 4999072"/>
              <a:gd name="connsiteY3" fmla="*/ 7155554 h 7334590"/>
              <a:gd name="connsiteX4" fmla="*/ 2205480 w 4999072"/>
              <a:gd name="connsiteY4" fmla="*/ 3652010 h 7334590"/>
              <a:gd name="connsiteX5" fmla="*/ 427072 w 4999072"/>
              <a:gd name="connsiteY5" fmla="*/ 297554 h 7334590"/>
              <a:gd name="connsiteX0" fmla="*/ 427072 w 4999072"/>
              <a:gd name="connsiteY0" fmla="*/ 297554 h 7479158"/>
              <a:gd name="connsiteX1" fmla="*/ 4999072 w 4999072"/>
              <a:gd name="connsiteY1" fmla="*/ 297554 h 7479158"/>
              <a:gd name="connsiteX2" fmla="*/ 4999072 w 4999072"/>
              <a:gd name="connsiteY2" fmla="*/ 7155554 h 7479158"/>
              <a:gd name="connsiteX3" fmla="*/ 427072 w 4999072"/>
              <a:gd name="connsiteY3" fmla="*/ 7155554 h 7479158"/>
              <a:gd name="connsiteX4" fmla="*/ 2205480 w 4999072"/>
              <a:gd name="connsiteY4" fmla="*/ 3652010 h 7479158"/>
              <a:gd name="connsiteX5" fmla="*/ 427072 w 4999072"/>
              <a:gd name="connsiteY5" fmla="*/ 297554 h 7479158"/>
              <a:gd name="connsiteX0" fmla="*/ 55375 w 4627375"/>
              <a:gd name="connsiteY0" fmla="*/ 0 h 6857999"/>
              <a:gd name="connsiteX1" fmla="*/ 4627375 w 4627375"/>
              <a:gd name="connsiteY1" fmla="*/ 0 h 6857999"/>
              <a:gd name="connsiteX2" fmla="*/ 4627375 w 4627375"/>
              <a:gd name="connsiteY2" fmla="*/ 6858000 h 6857999"/>
              <a:gd name="connsiteX3" fmla="*/ 55375 w 4627375"/>
              <a:gd name="connsiteY3" fmla="*/ 6858000 h 6857999"/>
              <a:gd name="connsiteX4" fmla="*/ 1819526 w 4627375"/>
              <a:gd name="connsiteY4" fmla="*/ 3439628 h 6857999"/>
              <a:gd name="connsiteX5" fmla="*/ 55375 w 4627375"/>
              <a:gd name="connsiteY5" fmla="*/ 0 h 6857999"/>
              <a:gd name="connsiteX0" fmla="*/ 120009 w 4692009"/>
              <a:gd name="connsiteY0" fmla="*/ 0 h 6858000"/>
              <a:gd name="connsiteX1" fmla="*/ 4692009 w 4692009"/>
              <a:gd name="connsiteY1" fmla="*/ 0 h 6858000"/>
              <a:gd name="connsiteX2" fmla="*/ 4692009 w 4692009"/>
              <a:gd name="connsiteY2" fmla="*/ 6858000 h 6858000"/>
              <a:gd name="connsiteX3" fmla="*/ 120009 w 4692009"/>
              <a:gd name="connsiteY3" fmla="*/ 6858000 h 6858000"/>
              <a:gd name="connsiteX4" fmla="*/ 1884160 w 4692009"/>
              <a:gd name="connsiteY4" fmla="*/ 3439628 h 6858000"/>
              <a:gd name="connsiteX5" fmla="*/ 1378267 w 4692009"/>
              <a:gd name="connsiteY5" fmla="*/ 1172615 h 6858000"/>
              <a:gd name="connsiteX6" fmla="*/ 120009 w 4692009"/>
              <a:gd name="connsiteY6" fmla="*/ 0 h 6858000"/>
              <a:gd name="connsiteX0" fmla="*/ 107670 w 4679670"/>
              <a:gd name="connsiteY0" fmla="*/ 0 h 6858000"/>
              <a:gd name="connsiteX1" fmla="*/ 4679670 w 4679670"/>
              <a:gd name="connsiteY1" fmla="*/ 0 h 6858000"/>
              <a:gd name="connsiteX2" fmla="*/ 4679670 w 4679670"/>
              <a:gd name="connsiteY2" fmla="*/ 6858000 h 6858000"/>
              <a:gd name="connsiteX3" fmla="*/ 107670 w 4679670"/>
              <a:gd name="connsiteY3" fmla="*/ 6858000 h 6858000"/>
              <a:gd name="connsiteX4" fmla="*/ 1871821 w 4679670"/>
              <a:gd name="connsiteY4" fmla="*/ 3439628 h 6858000"/>
              <a:gd name="connsiteX5" fmla="*/ 1586920 w 4679670"/>
              <a:gd name="connsiteY5" fmla="*/ 1641053 h 6858000"/>
              <a:gd name="connsiteX6" fmla="*/ 107670 w 4679670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828966 w 4636815"/>
              <a:gd name="connsiteY4" fmla="*/ 3439628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815 w 4636815"/>
              <a:gd name="connsiteY0" fmla="*/ 0 h 6858000"/>
              <a:gd name="connsiteX1" fmla="*/ 4636815 w 4636815"/>
              <a:gd name="connsiteY1" fmla="*/ 0 h 6858000"/>
              <a:gd name="connsiteX2" fmla="*/ 4636815 w 4636815"/>
              <a:gd name="connsiteY2" fmla="*/ 6858000 h 6858000"/>
              <a:gd name="connsiteX3" fmla="*/ 64815 w 4636815"/>
              <a:gd name="connsiteY3" fmla="*/ 6858000 h 6858000"/>
              <a:gd name="connsiteX4" fmla="*/ 1579459 w 4636815"/>
              <a:gd name="connsiteY4" fmla="*/ 3468019 h 6858000"/>
              <a:gd name="connsiteX5" fmla="*/ 1544065 w 4636815"/>
              <a:gd name="connsiteY5" fmla="*/ 1641053 h 6858000"/>
              <a:gd name="connsiteX6" fmla="*/ 64815 w 4636815"/>
              <a:gd name="connsiteY6" fmla="*/ 0 h 6858000"/>
              <a:gd name="connsiteX0" fmla="*/ 64552 w 4636552"/>
              <a:gd name="connsiteY0" fmla="*/ 0 h 6858000"/>
              <a:gd name="connsiteX1" fmla="*/ 4636552 w 4636552"/>
              <a:gd name="connsiteY1" fmla="*/ 0 h 6858000"/>
              <a:gd name="connsiteX2" fmla="*/ 4636552 w 4636552"/>
              <a:gd name="connsiteY2" fmla="*/ 6858000 h 6858000"/>
              <a:gd name="connsiteX3" fmla="*/ 64552 w 4636552"/>
              <a:gd name="connsiteY3" fmla="*/ 6858000 h 6858000"/>
              <a:gd name="connsiteX4" fmla="*/ 1579196 w 4636552"/>
              <a:gd name="connsiteY4" fmla="*/ 3468019 h 6858000"/>
              <a:gd name="connsiteX5" fmla="*/ 1558059 w 4636552"/>
              <a:gd name="connsiteY5" fmla="*/ 2038515 h 6858000"/>
              <a:gd name="connsiteX6" fmla="*/ 64552 w 463655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70522 w 4642522"/>
              <a:gd name="connsiteY0" fmla="*/ 0 h 6858000"/>
              <a:gd name="connsiteX1" fmla="*/ 4642522 w 4642522"/>
              <a:gd name="connsiteY1" fmla="*/ 0 h 6858000"/>
              <a:gd name="connsiteX2" fmla="*/ 4642522 w 4642522"/>
              <a:gd name="connsiteY2" fmla="*/ 6858000 h 6858000"/>
              <a:gd name="connsiteX3" fmla="*/ 70522 w 4642522"/>
              <a:gd name="connsiteY3" fmla="*/ 6858000 h 6858000"/>
              <a:gd name="connsiteX4" fmla="*/ 1585166 w 4642522"/>
              <a:gd name="connsiteY4" fmla="*/ 3468019 h 6858000"/>
              <a:gd name="connsiteX5" fmla="*/ 1564029 w 4642522"/>
              <a:gd name="connsiteY5" fmla="*/ 2038515 h 6858000"/>
              <a:gd name="connsiteX6" fmla="*/ 70522 w 4642522"/>
              <a:gd name="connsiteY6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12754 w 4691247"/>
              <a:gd name="connsiteY6" fmla="*/ 2038515 h 6858000"/>
              <a:gd name="connsiteX7" fmla="*/ 119247 w 4691247"/>
              <a:gd name="connsiteY7" fmla="*/ 0 h 6858000"/>
              <a:gd name="connsiteX0" fmla="*/ 119247 w 4691247"/>
              <a:gd name="connsiteY0" fmla="*/ 0 h 6858000"/>
              <a:gd name="connsiteX1" fmla="*/ 4691247 w 4691247"/>
              <a:gd name="connsiteY1" fmla="*/ 0 h 6858000"/>
              <a:gd name="connsiteX2" fmla="*/ 4691247 w 4691247"/>
              <a:gd name="connsiteY2" fmla="*/ 6858000 h 6858000"/>
              <a:gd name="connsiteX3" fmla="*/ 119247 w 4691247"/>
              <a:gd name="connsiteY3" fmla="*/ 6858000 h 6858000"/>
              <a:gd name="connsiteX4" fmla="*/ 1363247 w 4691247"/>
              <a:gd name="connsiteY4" fmla="*/ 5473728 h 6858000"/>
              <a:gd name="connsiteX5" fmla="*/ 1633891 w 4691247"/>
              <a:gd name="connsiteY5" fmla="*/ 3468019 h 6858000"/>
              <a:gd name="connsiteX6" fmla="*/ 1641270 w 4691247"/>
              <a:gd name="connsiteY6" fmla="*/ 1825589 h 6858000"/>
              <a:gd name="connsiteX7" fmla="*/ 119247 w 4691247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109284 w 4681284"/>
              <a:gd name="connsiteY0" fmla="*/ 0 h 6858000"/>
              <a:gd name="connsiteX1" fmla="*/ 4681284 w 4681284"/>
              <a:gd name="connsiteY1" fmla="*/ 0 h 6858000"/>
              <a:gd name="connsiteX2" fmla="*/ 4681284 w 4681284"/>
              <a:gd name="connsiteY2" fmla="*/ 6858000 h 6858000"/>
              <a:gd name="connsiteX3" fmla="*/ 109284 w 4681284"/>
              <a:gd name="connsiteY3" fmla="*/ 6858000 h 6858000"/>
              <a:gd name="connsiteX4" fmla="*/ 1531503 w 4681284"/>
              <a:gd name="connsiteY4" fmla="*/ 5161437 h 6858000"/>
              <a:gd name="connsiteX5" fmla="*/ 1623928 w 4681284"/>
              <a:gd name="connsiteY5" fmla="*/ 3468019 h 6858000"/>
              <a:gd name="connsiteX6" fmla="*/ 1631307 w 4681284"/>
              <a:gd name="connsiteY6" fmla="*/ 1825589 h 6858000"/>
              <a:gd name="connsiteX7" fmla="*/ 109284 w 4681284"/>
              <a:gd name="connsiteY7" fmla="*/ 0 h 6858000"/>
              <a:gd name="connsiteX0" fmla="*/ 76534 w 4648534"/>
              <a:gd name="connsiteY0" fmla="*/ 0 h 6858000"/>
              <a:gd name="connsiteX1" fmla="*/ 4648534 w 4648534"/>
              <a:gd name="connsiteY1" fmla="*/ 0 h 6858000"/>
              <a:gd name="connsiteX2" fmla="*/ 4648534 w 4648534"/>
              <a:gd name="connsiteY2" fmla="*/ 6858000 h 6858000"/>
              <a:gd name="connsiteX3" fmla="*/ 76534 w 4648534"/>
              <a:gd name="connsiteY3" fmla="*/ 6858000 h 6858000"/>
              <a:gd name="connsiteX4" fmla="*/ 1498753 w 4648534"/>
              <a:gd name="connsiteY4" fmla="*/ 5161437 h 6858000"/>
              <a:gd name="connsiteX5" fmla="*/ 1591178 w 4648534"/>
              <a:gd name="connsiteY5" fmla="*/ 3468019 h 6858000"/>
              <a:gd name="connsiteX6" fmla="*/ 1598557 w 4648534"/>
              <a:gd name="connsiteY6" fmla="*/ 1825589 h 6858000"/>
              <a:gd name="connsiteX7" fmla="*/ 76534 w 4648534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75836 w 4647836"/>
              <a:gd name="connsiteY0" fmla="*/ 0 h 6858000"/>
              <a:gd name="connsiteX1" fmla="*/ 4647836 w 4647836"/>
              <a:gd name="connsiteY1" fmla="*/ 0 h 6858000"/>
              <a:gd name="connsiteX2" fmla="*/ 4647836 w 4647836"/>
              <a:gd name="connsiteY2" fmla="*/ 6858000 h 6858000"/>
              <a:gd name="connsiteX3" fmla="*/ 75836 w 4647836"/>
              <a:gd name="connsiteY3" fmla="*/ 6858000 h 6858000"/>
              <a:gd name="connsiteX4" fmla="*/ 1498055 w 4647836"/>
              <a:gd name="connsiteY4" fmla="*/ 5161437 h 6858000"/>
              <a:gd name="connsiteX5" fmla="*/ 1590480 w 4647836"/>
              <a:gd name="connsiteY5" fmla="*/ 3468019 h 6858000"/>
              <a:gd name="connsiteX6" fmla="*/ 1597859 w 4647836"/>
              <a:gd name="connsiteY6" fmla="*/ 1825589 h 6858000"/>
              <a:gd name="connsiteX7" fmla="*/ 75836 w 4647836"/>
              <a:gd name="connsiteY7" fmla="*/ 0 h 6858000"/>
              <a:gd name="connsiteX0" fmla="*/ 69333 w 4641333"/>
              <a:gd name="connsiteY0" fmla="*/ 0 h 6858000"/>
              <a:gd name="connsiteX1" fmla="*/ 4641333 w 4641333"/>
              <a:gd name="connsiteY1" fmla="*/ 0 h 6858000"/>
              <a:gd name="connsiteX2" fmla="*/ 4641333 w 4641333"/>
              <a:gd name="connsiteY2" fmla="*/ 6858000 h 6858000"/>
              <a:gd name="connsiteX3" fmla="*/ 69333 w 4641333"/>
              <a:gd name="connsiteY3" fmla="*/ 6858000 h 6858000"/>
              <a:gd name="connsiteX4" fmla="*/ 1491552 w 4641333"/>
              <a:gd name="connsiteY4" fmla="*/ 5161437 h 6858000"/>
              <a:gd name="connsiteX5" fmla="*/ 1583977 w 4641333"/>
              <a:gd name="connsiteY5" fmla="*/ 3468019 h 6858000"/>
              <a:gd name="connsiteX6" fmla="*/ 1591356 w 4641333"/>
              <a:gd name="connsiteY6" fmla="*/ 1825589 h 6858000"/>
              <a:gd name="connsiteX7" fmla="*/ 69333 w 4641333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83984 w 4641340"/>
              <a:gd name="connsiteY5" fmla="*/ 3468019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491559 w 4641340"/>
              <a:gd name="connsiteY4" fmla="*/ 5161437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82558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27203 w 4641340"/>
              <a:gd name="connsiteY4" fmla="*/ 5161438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340 w 4641340"/>
              <a:gd name="connsiteY0" fmla="*/ 0 h 6858000"/>
              <a:gd name="connsiteX1" fmla="*/ 4641340 w 4641340"/>
              <a:gd name="connsiteY1" fmla="*/ 0 h 6858000"/>
              <a:gd name="connsiteX2" fmla="*/ 4641340 w 4641340"/>
              <a:gd name="connsiteY2" fmla="*/ 6858000 h 6858000"/>
              <a:gd name="connsiteX3" fmla="*/ 69340 w 4641340"/>
              <a:gd name="connsiteY3" fmla="*/ 6858000 h 6858000"/>
              <a:gd name="connsiteX4" fmla="*/ 1541460 w 4641340"/>
              <a:gd name="connsiteY4" fmla="*/ 5331780 h 6858000"/>
              <a:gd name="connsiteX5" fmla="*/ 1541211 w 4641340"/>
              <a:gd name="connsiteY5" fmla="*/ 3482215 h 6858000"/>
              <a:gd name="connsiteX6" fmla="*/ 1548591 w 4641340"/>
              <a:gd name="connsiteY6" fmla="*/ 1740419 h 6858000"/>
              <a:gd name="connsiteX7" fmla="*/ 69340 w 4641340"/>
              <a:gd name="connsiteY7" fmla="*/ 0 h 6858000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541363 w 4641492"/>
              <a:gd name="connsiteY5" fmla="*/ 349646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69492 w 4641492"/>
              <a:gd name="connsiteY0" fmla="*/ 14249 h 6872249"/>
              <a:gd name="connsiteX1" fmla="*/ 4641492 w 4641492"/>
              <a:gd name="connsiteY1" fmla="*/ 14249 h 6872249"/>
              <a:gd name="connsiteX2" fmla="*/ 4641492 w 4641492"/>
              <a:gd name="connsiteY2" fmla="*/ 6872249 h 6872249"/>
              <a:gd name="connsiteX3" fmla="*/ 69492 w 4641492"/>
              <a:gd name="connsiteY3" fmla="*/ 6872249 h 6872249"/>
              <a:gd name="connsiteX4" fmla="*/ 1541612 w 4641492"/>
              <a:gd name="connsiteY4" fmla="*/ 5346029 h 6872249"/>
              <a:gd name="connsiteX5" fmla="*/ 1961961 w 4641492"/>
              <a:gd name="connsiteY5" fmla="*/ 3439684 h 6872249"/>
              <a:gd name="connsiteX6" fmla="*/ 1541614 w 4641492"/>
              <a:gd name="connsiteY6" fmla="*/ 1655303 h 6872249"/>
              <a:gd name="connsiteX7" fmla="*/ 69492 w 4641492"/>
              <a:gd name="connsiteY7" fmla="*/ 14249 h 6872249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947241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8235820"/>
              <a:gd name="connsiteX1" fmla="*/ 5124290 w 5124290"/>
              <a:gd name="connsiteY1" fmla="*/ 706606 h 8235820"/>
              <a:gd name="connsiteX2" fmla="*/ 5124290 w 5124290"/>
              <a:gd name="connsiteY2" fmla="*/ 7564606 h 8235820"/>
              <a:gd name="connsiteX3" fmla="*/ 1351529 w 5124290"/>
              <a:gd name="connsiteY3" fmla="*/ 7624347 h 8235820"/>
              <a:gd name="connsiteX4" fmla="*/ 2024410 w 5124290"/>
              <a:gd name="connsiteY4" fmla="*/ 6038386 h 8235820"/>
              <a:gd name="connsiteX5" fmla="*/ 2444759 w 5124290"/>
              <a:gd name="connsiteY5" fmla="*/ 4132041 h 8235820"/>
              <a:gd name="connsiteX6" fmla="*/ 2024412 w 5124290"/>
              <a:gd name="connsiteY6" fmla="*/ 2347660 h 8235820"/>
              <a:gd name="connsiteX7" fmla="*/ 552290 w 5124290"/>
              <a:gd name="connsiteY7" fmla="*/ 706606 h 8235820"/>
              <a:gd name="connsiteX0" fmla="*/ 552290 w 5124290"/>
              <a:gd name="connsiteY0" fmla="*/ 706606 h 7564606"/>
              <a:gd name="connsiteX1" fmla="*/ 5124290 w 5124290"/>
              <a:gd name="connsiteY1" fmla="*/ 706606 h 7564606"/>
              <a:gd name="connsiteX2" fmla="*/ 5124290 w 5124290"/>
              <a:gd name="connsiteY2" fmla="*/ 7564606 h 7564606"/>
              <a:gd name="connsiteX3" fmla="*/ 2024410 w 5124290"/>
              <a:gd name="connsiteY3" fmla="*/ 6038386 h 7564606"/>
              <a:gd name="connsiteX4" fmla="*/ 2444759 w 5124290"/>
              <a:gd name="connsiteY4" fmla="*/ 4132041 h 7564606"/>
              <a:gd name="connsiteX5" fmla="*/ 2024412 w 5124290"/>
              <a:gd name="connsiteY5" fmla="*/ 2347660 h 7564606"/>
              <a:gd name="connsiteX6" fmla="*/ 552290 w 5124290"/>
              <a:gd name="connsiteY6" fmla="*/ 706606 h 7564606"/>
              <a:gd name="connsiteX0" fmla="*/ 552290 w 5124290"/>
              <a:gd name="connsiteY0" fmla="*/ 706606 h 7624348"/>
              <a:gd name="connsiteX1" fmla="*/ 5124290 w 5124290"/>
              <a:gd name="connsiteY1" fmla="*/ 706606 h 7624348"/>
              <a:gd name="connsiteX2" fmla="*/ 5124290 w 5124290"/>
              <a:gd name="connsiteY2" fmla="*/ 7564606 h 7624348"/>
              <a:gd name="connsiteX3" fmla="*/ 1947241 w 5124290"/>
              <a:gd name="connsiteY3" fmla="*/ 7624348 h 7624348"/>
              <a:gd name="connsiteX4" fmla="*/ 2444759 w 5124290"/>
              <a:gd name="connsiteY4" fmla="*/ 4132041 h 7624348"/>
              <a:gd name="connsiteX5" fmla="*/ 2024412 w 5124290"/>
              <a:gd name="connsiteY5" fmla="*/ 2347660 h 7624348"/>
              <a:gd name="connsiteX6" fmla="*/ 552290 w 5124290"/>
              <a:gd name="connsiteY6" fmla="*/ 706606 h 7624348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44759 w 5124290"/>
              <a:gd name="connsiteY4" fmla="*/ 4132041 h 7624347"/>
              <a:gd name="connsiteX5" fmla="*/ 2024412 w 5124290"/>
              <a:gd name="connsiteY5" fmla="*/ 2347660 h 7624347"/>
              <a:gd name="connsiteX6" fmla="*/ 552290 w 5124290"/>
              <a:gd name="connsiteY6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437612 w 5124290"/>
              <a:gd name="connsiteY4" fmla="*/ 6483803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120976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552290 w 5124290"/>
              <a:gd name="connsiteY0" fmla="*/ 706606 h 7624347"/>
              <a:gd name="connsiteX1" fmla="*/ 5124290 w 5124290"/>
              <a:gd name="connsiteY1" fmla="*/ 706606 h 7624347"/>
              <a:gd name="connsiteX2" fmla="*/ 5124290 w 5124290"/>
              <a:gd name="connsiteY2" fmla="*/ 7564606 h 7624347"/>
              <a:gd name="connsiteX3" fmla="*/ 1947241 w 5124290"/>
              <a:gd name="connsiteY3" fmla="*/ 7624347 h 7624347"/>
              <a:gd name="connsiteX4" fmla="*/ 2071334 w 5124290"/>
              <a:gd name="connsiteY4" fmla="*/ 6306881 h 7624347"/>
              <a:gd name="connsiteX5" fmla="*/ 2444759 w 5124290"/>
              <a:gd name="connsiteY5" fmla="*/ 4132041 h 7624347"/>
              <a:gd name="connsiteX6" fmla="*/ 2024412 w 5124290"/>
              <a:gd name="connsiteY6" fmla="*/ 2347660 h 7624347"/>
              <a:gd name="connsiteX7" fmla="*/ 552290 w 5124290"/>
              <a:gd name="connsiteY7" fmla="*/ 706606 h 7624347"/>
              <a:gd name="connsiteX0" fmla="*/ 80970 w 3180848"/>
              <a:gd name="connsiteY0" fmla="*/ 2510545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80970 w 3180848"/>
              <a:gd name="connsiteY6" fmla="*/ 2510545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760662 h 7787232"/>
              <a:gd name="connsiteX1" fmla="*/ 3180848 w 3180848"/>
              <a:gd name="connsiteY1" fmla="*/ 869491 h 7787232"/>
              <a:gd name="connsiteX2" fmla="*/ 3180848 w 3180848"/>
              <a:gd name="connsiteY2" fmla="*/ 7727491 h 7787232"/>
              <a:gd name="connsiteX3" fmla="*/ 3799 w 3180848"/>
              <a:gd name="connsiteY3" fmla="*/ 7787232 h 7787232"/>
              <a:gd name="connsiteX4" fmla="*/ 127892 w 3180848"/>
              <a:gd name="connsiteY4" fmla="*/ 6469766 h 7787232"/>
              <a:gd name="connsiteX5" fmla="*/ 501317 w 3180848"/>
              <a:gd name="connsiteY5" fmla="*/ 4294926 h 7787232"/>
              <a:gd name="connsiteX6" fmla="*/ 3799 w 3180848"/>
              <a:gd name="connsiteY6" fmla="*/ 760662 h 7787232"/>
              <a:gd name="connsiteX0" fmla="*/ 3799 w 3180848"/>
              <a:gd name="connsiteY0" fmla="*/ 36971 h 7063541"/>
              <a:gd name="connsiteX1" fmla="*/ 3180848 w 3180848"/>
              <a:gd name="connsiteY1" fmla="*/ 145800 h 7063541"/>
              <a:gd name="connsiteX2" fmla="*/ 3180848 w 3180848"/>
              <a:gd name="connsiteY2" fmla="*/ 7003800 h 7063541"/>
              <a:gd name="connsiteX3" fmla="*/ 3799 w 3180848"/>
              <a:gd name="connsiteY3" fmla="*/ 7063541 h 7063541"/>
              <a:gd name="connsiteX4" fmla="*/ 127892 w 3180848"/>
              <a:gd name="connsiteY4" fmla="*/ 5746075 h 7063541"/>
              <a:gd name="connsiteX5" fmla="*/ 501317 w 3180848"/>
              <a:gd name="connsiteY5" fmla="*/ 3571235 h 7063541"/>
              <a:gd name="connsiteX6" fmla="*/ 3799 w 3180848"/>
              <a:gd name="connsiteY6" fmla="*/ 36971 h 7063541"/>
              <a:gd name="connsiteX0" fmla="*/ 3799 w 3180848"/>
              <a:gd name="connsiteY0" fmla="*/ 145800 h 7172370"/>
              <a:gd name="connsiteX1" fmla="*/ 3180848 w 3180848"/>
              <a:gd name="connsiteY1" fmla="*/ 145800 h 7172370"/>
              <a:gd name="connsiteX2" fmla="*/ 3180848 w 3180848"/>
              <a:gd name="connsiteY2" fmla="*/ 7112629 h 7172370"/>
              <a:gd name="connsiteX3" fmla="*/ 3799 w 3180848"/>
              <a:gd name="connsiteY3" fmla="*/ 7172370 h 7172370"/>
              <a:gd name="connsiteX4" fmla="*/ 127892 w 3180848"/>
              <a:gd name="connsiteY4" fmla="*/ 5854904 h 7172370"/>
              <a:gd name="connsiteX5" fmla="*/ 501317 w 3180848"/>
              <a:gd name="connsiteY5" fmla="*/ 3680064 h 7172370"/>
              <a:gd name="connsiteX6" fmla="*/ 3799 w 3180848"/>
              <a:gd name="connsiteY6" fmla="*/ 145800 h 7172370"/>
              <a:gd name="connsiteX0" fmla="*/ 3799 w 3180848"/>
              <a:gd name="connsiteY0" fmla="*/ 43966 h 7070536"/>
              <a:gd name="connsiteX1" fmla="*/ 3180848 w 3180848"/>
              <a:gd name="connsiteY1" fmla="*/ 43966 h 7070536"/>
              <a:gd name="connsiteX2" fmla="*/ 3180848 w 3180848"/>
              <a:gd name="connsiteY2" fmla="*/ 7010795 h 7070536"/>
              <a:gd name="connsiteX3" fmla="*/ 3799 w 3180848"/>
              <a:gd name="connsiteY3" fmla="*/ 7070536 h 7070536"/>
              <a:gd name="connsiteX4" fmla="*/ 127892 w 3180848"/>
              <a:gd name="connsiteY4" fmla="*/ 5753070 h 7070536"/>
              <a:gd name="connsiteX5" fmla="*/ 501317 w 3180848"/>
              <a:gd name="connsiteY5" fmla="*/ 3578230 h 7070536"/>
              <a:gd name="connsiteX6" fmla="*/ 3799 w 3180848"/>
              <a:gd name="connsiteY6" fmla="*/ 43966 h 7070536"/>
              <a:gd name="connsiteX0" fmla="*/ 436902 w 3613951"/>
              <a:gd name="connsiteY0" fmla="*/ 43966 h 7070536"/>
              <a:gd name="connsiteX1" fmla="*/ 3613951 w 3613951"/>
              <a:gd name="connsiteY1" fmla="*/ 43966 h 7070536"/>
              <a:gd name="connsiteX2" fmla="*/ 3613951 w 3613951"/>
              <a:gd name="connsiteY2" fmla="*/ 7010795 h 7070536"/>
              <a:gd name="connsiteX3" fmla="*/ 436902 w 3613951"/>
              <a:gd name="connsiteY3" fmla="*/ 7070536 h 7070536"/>
              <a:gd name="connsiteX4" fmla="*/ 560995 w 3613951"/>
              <a:gd name="connsiteY4" fmla="*/ 5753070 h 7070536"/>
              <a:gd name="connsiteX5" fmla="*/ 934420 w 3613951"/>
              <a:gd name="connsiteY5" fmla="*/ 3578230 h 7070536"/>
              <a:gd name="connsiteX6" fmla="*/ 979151 w 3613951"/>
              <a:gd name="connsiteY6" fmla="*/ 1361431 h 7070536"/>
              <a:gd name="connsiteX7" fmla="*/ 436902 w 3613951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573804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226312 w 3208604"/>
              <a:gd name="connsiteY6" fmla="*/ 172740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51849 w 3208604"/>
              <a:gd name="connsiteY6" fmla="*/ 1800595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31555 w 3208604"/>
              <a:gd name="connsiteY0" fmla="*/ 43966 h 7070536"/>
              <a:gd name="connsiteX1" fmla="*/ 3208604 w 3208604"/>
              <a:gd name="connsiteY1" fmla="*/ 43966 h 7070536"/>
              <a:gd name="connsiteX2" fmla="*/ 3208604 w 3208604"/>
              <a:gd name="connsiteY2" fmla="*/ 7010795 h 7070536"/>
              <a:gd name="connsiteX3" fmla="*/ 31555 w 3208604"/>
              <a:gd name="connsiteY3" fmla="*/ 7070536 h 7070536"/>
              <a:gd name="connsiteX4" fmla="*/ 155648 w 3208604"/>
              <a:gd name="connsiteY4" fmla="*/ 5753070 h 7070536"/>
              <a:gd name="connsiteX5" fmla="*/ 529073 w 3208604"/>
              <a:gd name="connsiteY5" fmla="*/ 3578230 h 7070536"/>
              <a:gd name="connsiteX6" fmla="*/ 176670 w 3208604"/>
              <a:gd name="connsiteY6" fmla="*/ 1361431 h 7070536"/>
              <a:gd name="connsiteX7" fmla="*/ 31555 w 3208604"/>
              <a:gd name="connsiteY7" fmla="*/ 43966 h 7070536"/>
              <a:gd name="connsiteX0" fmla="*/ 443 w 4260814"/>
              <a:gd name="connsiteY0" fmla="*/ 23030 h 7049600"/>
              <a:gd name="connsiteX1" fmla="*/ 4260814 w 4260814"/>
              <a:gd name="connsiteY1" fmla="*/ 23030 h 7049600"/>
              <a:gd name="connsiteX2" fmla="*/ 4260814 w 4260814"/>
              <a:gd name="connsiteY2" fmla="*/ 6989859 h 7049600"/>
              <a:gd name="connsiteX3" fmla="*/ 1083765 w 4260814"/>
              <a:gd name="connsiteY3" fmla="*/ 7049600 h 7049600"/>
              <a:gd name="connsiteX4" fmla="*/ 1207858 w 4260814"/>
              <a:gd name="connsiteY4" fmla="*/ 5732134 h 7049600"/>
              <a:gd name="connsiteX5" fmla="*/ 1581283 w 4260814"/>
              <a:gd name="connsiteY5" fmla="*/ 3557294 h 7049600"/>
              <a:gd name="connsiteX6" fmla="*/ 1228880 w 4260814"/>
              <a:gd name="connsiteY6" fmla="*/ 1340495 h 7049600"/>
              <a:gd name="connsiteX7" fmla="*/ 443 w 4260814"/>
              <a:gd name="connsiteY7" fmla="*/ 23030 h 7049600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135834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137434"/>
              <a:gd name="connsiteX1" fmla="*/ 4312883 w 4312883"/>
              <a:gd name="connsiteY1" fmla="*/ 64789 h 7137434"/>
              <a:gd name="connsiteX2" fmla="*/ 4312883 w 4312883"/>
              <a:gd name="connsiteY2" fmla="*/ 7031618 h 7137434"/>
              <a:gd name="connsiteX3" fmla="*/ 161886 w 4312883"/>
              <a:gd name="connsiteY3" fmla="*/ 7137434 h 7137434"/>
              <a:gd name="connsiteX4" fmla="*/ 1259927 w 4312883"/>
              <a:gd name="connsiteY4" fmla="*/ 5773893 h 7137434"/>
              <a:gd name="connsiteX5" fmla="*/ 1633352 w 4312883"/>
              <a:gd name="connsiteY5" fmla="*/ 3599053 h 7137434"/>
              <a:gd name="connsiteX6" fmla="*/ 1280949 w 4312883"/>
              <a:gd name="connsiteY6" fmla="*/ 1382254 h 7137434"/>
              <a:gd name="connsiteX7" fmla="*/ 429 w 4312883"/>
              <a:gd name="connsiteY7" fmla="*/ 3354 h 7137434"/>
              <a:gd name="connsiteX0" fmla="*/ 429 w 4312883"/>
              <a:gd name="connsiteY0" fmla="*/ 3354 h 7091359"/>
              <a:gd name="connsiteX1" fmla="*/ 4312883 w 4312883"/>
              <a:gd name="connsiteY1" fmla="*/ 64789 h 7091359"/>
              <a:gd name="connsiteX2" fmla="*/ 4312883 w 4312883"/>
              <a:gd name="connsiteY2" fmla="*/ 7031618 h 7091359"/>
              <a:gd name="connsiteX3" fmla="*/ 135845 w 4312883"/>
              <a:gd name="connsiteY3" fmla="*/ 7091359 h 7091359"/>
              <a:gd name="connsiteX4" fmla="*/ 1259927 w 4312883"/>
              <a:gd name="connsiteY4" fmla="*/ 5773893 h 7091359"/>
              <a:gd name="connsiteX5" fmla="*/ 1633352 w 4312883"/>
              <a:gd name="connsiteY5" fmla="*/ 3599053 h 7091359"/>
              <a:gd name="connsiteX6" fmla="*/ 1280949 w 4312883"/>
              <a:gd name="connsiteY6" fmla="*/ 1382254 h 7091359"/>
              <a:gd name="connsiteX7" fmla="*/ 429 w 4312883"/>
              <a:gd name="connsiteY7" fmla="*/ 3354 h 7091359"/>
              <a:gd name="connsiteX0" fmla="*/ 429 w 4312883"/>
              <a:gd name="connsiteY0" fmla="*/ 3354 h 7045284"/>
              <a:gd name="connsiteX1" fmla="*/ 4312883 w 4312883"/>
              <a:gd name="connsiteY1" fmla="*/ 64789 h 7045284"/>
              <a:gd name="connsiteX2" fmla="*/ 4312883 w 4312883"/>
              <a:gd name="connsiteY2" fmla="*/ 7031618 h 7045284"/>
              <a:gd name="connsiteX3" fmla="*/ 146261 w 4312883"/>
              <a:gd name="connsiteY3" fmla="*/ 7045284 h 7045284"/>
              <a:gd name="connsiteX4" fmla="*/ 1259927 w 4312883"/>
              <a:gd name="connsiteY4" fmla="*/ 5773893 h 7045284"/>
              <a:gd name="connsiteX5" fmla="*/ 1633352 w 4312883"/>
              <a:gd name="connsiteY5" fmla="*/ 3599053 h 7045284"/>
              <a:gd name="connsiteX6" fmla="*/ 1280949 w 4312883"/>
              <a:gd name="connsiteY6" fmla="*/ 1382254 h 7045284"/>
              <a:gd name="connsiteX7" fmla="*/ 429 w 4312883"/>
              <a:gd name="connsiteY7" fmla="*/ 3354 h 7045284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265134 w 4318090"/>
              <a:gd name="connsiteY4" fmla="*/ 5747868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428 w 4318090"/>
              <a:gd name="connsiteY0" fmla="*/ 8046 h 7019259"/>
              <a:gd name="connsiteX1" fmla="*/ 4318090 w 4318090"/>
              <a:gd name="connsiteY1" fmla="*/ 38764 h 7019259"/>
              <a:gd name="connsiteX2" fmla="*/ 4318090 w 4318090"/>
              <a:gd name="connsiteY2" fmla="*/ 7005593 h 7019259"/>
              <a:gd name="connsiteX3" fmla="*/ 151468 w 4318090"/>
              <a:gd name="connsiteY3" fmla="*/ 7019259 h 7019259"/>
              <a:gd name="connsiteX4" fmla="*/ 1405758 w 4318090"/>
              <a:gd name="connsiteY4" fmla="*/ 5502131 h 7019259"/>
              <a:gd name="connsiteX5" fmla="*/ 1638559 w 4318090"/>
              <a:gd name="connsiteY5" fmla="*/ 3573028 h 7019259"/>
              <a:gd name="connsiteX6" fmla="*/ 1286156 w 4318090"/>
              <a:gd name="connsiteY6" fmla="*/ 1356229 h 7019259"/>
              <a:gd name="connsiteX7" fmla="*/ 428 w 4318090"/>
              <a:gd name="connsiteY7" fmla="*/ 8046 h 7019259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08 w 4318170"/>
              <a:gd name="connsiteY0" fmla="*/ 16390 h 7027603"/>
              <a:gd name="connsiteX1" fmla="*/ 4318170 w 4318170"/>
              <a:gd name="connsiteY1" fmla="*/ 47108 h 7027603"/>
              <a:gd name="connsiteX2" fmla="*/ 4318170 w 4318170"/>
              <a:gd name="connsiteY2" fmla="*/ 7013937 h 7027603"/>
              <a:gd name="connsiteX3" fmla="*/ 151548 w 4318170"/>
              <a:gd name="connsiteY3" fmla="*/ 7027603 h 7027603"/>
              <a:gd name="connsiteX4" fmla="*/ 1405838 w 4318170"/>
              <a:gd name="connsiteY4" fmla="*/ 5510475 h 7027603"/>
              <a:gd name="connsiteX5" fmla="*/ 1638639 w 4318170"/>
              <a:gd name="connsiteY5" fmla="*/ 3581372 h 7027603"/>
              <a:gd name="connsiteX6" fmla="*/ 1286236 w 4318170"/>
              <a:gd name="connsiteY6" fmla="*/ 1364573 h 7027603"/>
              <a:gd name="connsiteX7" fmla="*/ 508 w 4318170"/>
              <a:gd name="connsiteY7" fmla="*/ 16390 h 7027603"/>
              <a:gd name="connsiteX0" fmla="*/ 512 w 4318174"/>
              <a:gd name="connsiteY0" fmla="*/ 25316 h 7036529"/>
              <a:gd name="connsiteX1" fmla="*/ 4318174 w 4318174"/>
              <a:gd name="connsiteY1" fmla="*/ 56034 h 7036529"/>
              <a:gd name="connsiteX2" fmla="*/ 4318174 w 4318174"/>
              <a:gd name="connsiteY2" fmla="*/ 7022863 h 7036529"/>
              <a:gd name="connsiteX3" fmla="*/ 151552 w 4318174"/>
              <a:gd name="connsiteY3" fmla="*/ 7036529 h 7036529"/>
              <a:gd name="connsiteX4" fmla="*/ 1405842 w 4318174"/>
              <a:gd name="connsiteY4" fmla="*/ 5519401 h 7036529"/>
              <a:gd name="connsiteX5" fmla="*/ 1638643 w 4318174"/>
              <a:gd name="connsiteY5" fmla="*/ 3590298 h 7036529"/>
              <a:gd name="connsiteX6" fmla="*/ 1275045 w 4318174"/>
              <a:gd name="connsiteY6" fmla="*/ 1327424 h 7036529"/>
              <a:gd name="connsiteX7" fmla="*/ 512 w 4318174"/>
              <a:gd name="connsiteY7" fmla="*/ 25316 h 7036529"/>
              <a:gd name="connsiteX0" fmla="*/ 507 w 4318169"/>
              <a:gd name="connsiteY0" fmla="*/ 8046 h 7019259"/>
              <a:gd name="connsiteX1" fmla="*/ 4318169 w 4318169"/>
              <a:gd name="connsiteY1" fmla="*/ 38764 h 7019259"/>
              <a:gd name="connsiteX2" fmla="*/ 4318169 w 4318169"/>
              <a:gd name="connsiteY2" fmla="*/ 7005593 h 7019259"/>
              <a:gd name="connsiteX3" fmla="*/ 151547 w 4318169"/>
              <a:gd name="connsiteY3" fmla="*/ 7019259 h 7019259"/>
              <a:gd name="connsiteX4" fmla="*/ 1405837 w 4318169"/>
              <a:gd name="connsiteY4" fmla="*/ 5502131 h 7019259"/>
              <a:gd name="connsiteX5" fmla="*/ 1638638 w 4318169"/>
              <a:gd name="connsiteY5" fmla="*/ 3573028 h 7019259"/>
              <a:gd name="connsiteX6" fmla="*/ 1291833 w 4318169"/>
              <a:gd name="connsiteY6" fmla="*/ 1463740 h 7019259"/>
              <a:gd name="connsiteX7" fmla="*/ 507 w 4318169"/>
              <a:gd name="connsiteY7" fmla="*/ 8046 h 7019259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98 w 4318160"/>
              <a:gd name="connsiteY0" fmla="*/ 8046 h 7019547"/>
              <a:gd name="connsiteX1" fmla="*/ 4318160 w 4318160"/>
              <a:gd name="connsiteY1" fmla="*/ 38764 h 7019547"/>
              <a:gd name="connsiteX2" fmla="*/ 4318160 w 4318160"/>
              <a:gd name="connsiteY2" fmla="*/ 7005593 h 7019547"/>
              <a:gd name="connsiteX3" fmla="*/ 151538 w 4318160"/>
              <a:gd name="connsiteY3" fmla="*/ 7019259 h 7019547"/>
              <a:gd name="connsiteX4" fmla="*/ 1405828 w 4318160"/>
              <a:gd name="connsiteY4" fmla="*/ 5502131 h 7019547"/>
              <a:gd name="connsiteX5" fmla="*/ 1638629 w 4318160"/>
              <a:gd name="connsiteY5" fmla="*/ 3573028 h 7019547"/>
              <a:gd name="connsiteX6" fmla="*/ 1291824 w 4318160"/>
              <a:gd name="connsiteY6" fmla="*/ 1463740 h 7019547"/>
              <a:gd name="connsiteX7" fmla="*/ 498 w 4318160"/>
              <a:gd name="connsiteY7" fmla="*/ 8046 h 7019547"/>
              <a:gd name="connsiteX0" fmla="*/ 498 w 4318160"/>
              <a:gd name="connsiteY0" fmla="*/ 8046 h 7019259"/>
              <a:gd name="connsiteX1" fmla="*/ 4318160 w 4318160"/>
              <a:gd name="connsiteY1" fmla="*/ 38764 h 7019259"/>
              <a:gd name="connsiteX2" fmla="*/ 4318160 w 4318160"/>
              <a:gd name="connsiteY2" fmla="*/ 7005593 h 7019259"/>
              <a:gd name="connsiteX3" fmla="*/ 151538 w 4318160"/>
              <a:gd name="connsiteY3" fmla="*/ 7019259 h 7019259"/>
              <a:gd name="connsiteX4" fmla="*/ 1405828 w 4318160"/>
              <a:gd name="connsiteY4" fmla="*/ 5502131 h 7019259"/>
              <a:gd name="connsiteX5" fmla="*/ 1638629 w 4318160"/>
              <a:gd name="connsiteY5" fmla="*/ 3573028 h 7019259"/>
              <a:gd name="connsiteX6" fmla="*/ 1291824 w 4318160"/>
              <a:gd name="connsiteY6" fmla="*/ 1463740 h 7019259"/>
              <a:gd name="connsiteX7" fmla="*/ 498 w 4318160"/>
              <a:gd name="connsiteY7" fmla="*/ 8046 h 7019259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05781 w 4318113"/>
              <a:gd name="connsiteY4" fmla="*/ 5513252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51 w 4318113"/>
              <a:gd name="connsiteY0" fmla="*/ 19167 h 7030380"/>
              <a:gd name="connsiteX1" fmla="*/ 4318113 w 4318113"/>
              <a:gd name="connsiteY1" fmla="*/ 49885 h 7030380"/>
              <a:gd name="connsiteX2" fmla="*/ 4318113 w 4318113"/>
              <a:gd name="connsiteY2" fmla="*/ 7016714 h 7030380"/>
              <a:gd name="connsiteX3" fmla="*/ 151491 w 4318113"/>
              <a:gd name="connsiteY3" fmla="*/ 7030380 h 7030380"/>
              <a:gd name="connsiteX4" fmla="*/ 1411378 w 4318113"/>
              <a:gd name="connsiteY4" fmla="*/ 5559327 h 7030380"/>
              <a:gd name="connsiteX5" fmla="*/ 1638582 w 4318113"/>
              <a:gd name="connsiteY5" fmla="*/ 3584149 h 7030380"/>
              <a:gd name="connsiteX6" fmla="*/ 1291777 w 4318113"/>
              <a:gd name="connsiteY6" fmla="*/ 1474861 h 7030380"/>
              <a:gd name="connsiteX7" fmla="*/ 451 w 4318113"/>
              <a:gd name="connsiteY7" fmla="*/ 19167 h 7030380"/>
              <a:gd name="connsiteX0" fmla="*/ 447 w 4318109"/>
              <a:gd name="connsiteY0" fmla="*/ 8046 h 7019259"/>
              <a:gd name="connsiteX1" fmla="*/ 4318109 w 4318109"/>
              <a:gd name="connsiteY1" fmla="*/ 38764 h 7019259"/>
              <a:gd name="connsiteX2" fmla="*/ 4318109 w 4318109"/>
              <a:gd name="connsiteY2" fmla="*/ 7005593 h 7019259"/>
              <a:gd name="connsiteX3" fmla="*/ 151487 w 4318109"/>
              <a:gd name="connsiteY3" fmla="*/ 7019259 h 7019259"/>
              <a:gd name="connsiteX4" fmla="*/ 1411374 w 4318109"/>
              <a:gd name="connsiteY4" fmla="*/ 5548206 h 7019259"/>
              <a:gd name="connsiteX5" fmla="*/ 1638578 w 4318109"/>
              <a:gd name="connsiteY5" fmla="*/ 3573028 h 7019259"/>
              <a:gd name="connsiteX6" fmla="*/ 1291773 w 4318109"/>
              <a:gd name="connsiteY6" fmla="*/ 1463740 h 7019259"/>
              <a:gd name="connsiteX7" fmla="*/ 447 w 4318109"/>
              <a:gd name="connsiteY7" fmla="*/ 8046 h 7019259"/>
              <a:gd name="connsiteX0" fmla="*/ 31555 w 4349217"/>
              <a:gd name="connsiteY0" fmla="*/ 182645 h 7277436"/>
              <a:gd name="connsiteX1" fmla="*/ 4349217 w 4349217"/>
              <a:gd name="connsiteY1" fmla="*/ 213363 h 7277436"/>
              <a:gd name="connsiteX2" fmla="*/ 4349217 w 4349217"/>
              <a:gd name="connsiteY2" fmla="*/ 7180192 h 7277436"/>
              <a:gd name="connsiteX3" fmla="*/ 182595 w 4349217"/>
              <a:gd name="connsiteY3" fmla="*/ 7193858 h 7277436"/>
              <a:gd name="connsiteX4" fmla="*/ 1442482 w 4349217"/>
              <a:gd name="connsiteY4" fmla="*/ 5722805 h 7277436"/>
              <a:gd name="connsiteX5" fmla="*/ 1669686 w 4349217"/>
              <a:gd name="connsiteY5" fmla="*/ 3747627 h 7277436"/>
              <a:gd name="connsiteX6" fmla="*/ 1322881 w 4349217"/>
              <a:gd name="connsiteY6" fmla="*/ 1638339 h 7277436"/>
              <a:gd name="connsiteX7" fmla="*/ 31555 w 4349217"/>
              <a:gd name="connsiteY7" fmla="*/ 18264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31555 w 4352978"/>
              <a:gd name="connsiteY0" fmla="*/ 167285 h 7277436"/>
              <a:gd name="connsiteX1" fmla="*/ 4352978 w 4352978"/>
              <a:gd name="connsiteY1" fmla="*/ 213363 h 7277436"/>
              <a:gd name="connsiteX2" fmla="*/ 4352978 w 4352978"/>
              <a:gd name="connsiteY2" fmla="*/ 7180192 h 7277436"/>
              <a:gd name="connsiteX3" fmla="*/ 186356 w 4352978"/>
              <a:gd name="connsiteY3" fmla="*/ 7193858 h 7277436"/>
              <a:gd name="connsiteX4" fmla="*/ 1446243 w 4352978"/>
              <a:gd name="connsiteY4" fmla="*/ 5722805 h 7277436"/>
              <a:gd name="connsiteX5" fmla="*/ 1673447 w 4352978"/>
              <a:gd name="connsiteY5" fmla="*/ 3747627 h 7277436"/>
              <a:gd name="connsiteX6" fmla="*/ 1326642 w 4352978"/>
              <a:gd name="connsiteY6" fmla="*/ 1638339 h 7277436"/>
              <a:gd name="connsiteX7" fmla="*/ 31555 w 4352978"/>
              <a:gd name="connsiteY7" fmla="*/ 167285 h 7277436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642338 w 4321869"/>
              <a:gd name="connsiteY5" fmla="*/ 3580564 h 7026795"/>
              <a:gd name="connsiteX6" fmla="*/ 1295533 w 4321869"/>
              <a:gd name="connsiteY6" fmla="*/ 1471276 h 7026795"/>
              <a:gd name="connsiteX7" fmla="*/ 446 w 4321869"/>
              <a:gd name="connsiteY7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46 w 4321869"/>
              <a:gd name="connsiteY0" fmla="*/ 222 h 7026795"/>
              <a:gd name="connsiteX1" fmla="*/ 4321869 w 4321869"/>
              <a:gd name="connsiteY1" fmla="*/ 46300 h 7026795"/>
              <a:gd name="connsiteX2" fmla="*/ 4321869 w 4321869"/>
              <a:gd name="connsiteY2" fmla="*/ 7013129 h 7026795"/>
              <a:gd name="connsiteX3" fmla="*/ 155247 w 4321869"/>
              <a:gd name="connsiteY3" fmla="*/ 7026795 h 7026795"/>
              <a:gd name="connsiteX4" fmla="*/ 1415134 w 4321869"/>
              <a:gd name="connsiteY4" fmla="*/ 5555742 h 7026795"/>
              <a:gd name="connsiteX5" fmla="*/ 1295533 w 4321869"/>
              <a:gd name="connsiteY5" fmla="*/ 1471276 h 7026795"/>
              <a:gd name="connsiteX6" fmla="*/ 446 w 4321869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  <a:gd name="connsiteX0" fmla="*/ 421 w 4321844"/>
              <a:gd name="connsiteY0" fmla="*/ 222 h 7026795"/>
              <a:gd name="connsiteX1" fmla="*/ 4321844 w 4321844"/>
              <a:gd name="connsiteY1" fmla="*/ 46300 h 7026795"/>
              <a:gd name="connsiteX2" fmla="*/ 4321844 w 4321844"/>
              <a:gd name="connsiteY2" fmla="*/ 7013129 h 7026795"/>
              <a:gd name="connsiteX3" fmla="*/ 155222 w 4321844"/>
              <a:gd name="connsiteY3" fmla="*/ 7026795 h 7026795"/>
              <a:gd name="connsiteX4" fmla="*/ 1415109 w 4321844"/>
              <a:gd name="connsiteY4" fmla="*/ 5555742 h 7026795"/>
              <a:gd name="connsiteX5" fmla="*/ 1395096 w 4321844"/>
              <a:gd name="connsiteY5" fmla="*/ 1471276 h 7026795"/>
              <a:gd name="connsiteX6" fmla="*/ 421 w 4321844"/>
              <a:gd name="connsiteY6" fmla="*/ 222 h 7026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21844" h="7026795">
                <a:moveTo>
                  <a:pt x="421" y="222"/>
                </a:moveTo>
                <a:lnTo>
                  <a:pt x="4321844" y="46300"/>
                </a:lnTo>
                <a:lnTo>
                  <a:pt x="4321844" y="7013129"/>
                </a:lnTo>
                <a:lnTo>
                  <a:pt x="155222" y="7026795"/>
                </a:lnTo>
                <a:cubicBezTo>
                  <a:pt x="151423" y="7009596"/>
                  <a:pt x="1641666" y="7110373"/>
                  <a:pt x="1415109" y="5555742"/>
                </a:cubicBezTo>
                <a:cubicBezTo>
                  <a:pt x="2273819" y="4265481"/>
                  <a:pt x="2275828" y="2787562"/>
                  <a:pt x="1395096" y="1471276"/>
                </a:cubicBezTo>
                <a:cubicBezTo>
                  <a:pt x="1726308" y="-167063"/>
                  <a:pt x="-31134" y="13798"/>
                  <a:pt x="421" y="222"/>
                </a:cubicBezTo>
                <a:close/>
              </a:path>
            </a:pathLst>
          </a:custGeom>
          <a:gradFill flip="none" rotWithShape="1">
            <a:gsLst>
              <a:gs pos="94583">
                <a:schemeClr val="accent1">
                  <a:lumMod val="40000"/>
                  <a:lumOff val="60000"/>
                  <a:alpha val="38000"/>
                </a:schemeClr>
              </a:gs>
              <a:gs pos="22000">
                <a:schemeClr val="accent3">
                  <a:lumMod val="75000"/>
                  <a:alpha val="47000"/>
                </a:schemeClr>
              </a:gs>
              <a:gs pos="66000">
                <a:srgbClr val="00B0F0">
                  <a:alpha val="71000"/>
                  <a:lumMod val="26000"/>
                  <a:lumOff val="74000"/>
                </a:srgbClr>
              </a:gs>
              <a:gs pos="7000">
                <a:schemeClr val="accent3">
                  <a:alpha val="48000"/>
                  <a:lumMod val="77000"/>
                  <a:lumOff val="23000"/>
                </a:schemeClr>
              </a:gs>
              <a:gs pos="46000">
                <a:schemeClr val="tx1">
                  <a:lumMod val="95000"/>
                  <a:alpha val="54000"/>
                </a:schemeClr>
              </a:gs>
            </a:gsLst>
            <a:lin ang="13500000" scaled="1"/>
            <a:tileRect/>
          </a:gradFill>
          <a:ln w="88900" cmpd="sng">
            <a:noFill/>
          </a:ln>
          <a:scene3d>
            <a:camera prst="orthographicFront"/>
            <a:lightRig rig="glow" dir="t"/>
          </a:scene3d>
          <a:sp3d>
            <a:bevelT w="635000" h="1397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s-ES" b="1" dirty="0"/>
          </a:p>
        </p:txBody>
      </p:sp>
      <p:sp>
        <p:nvSpPr>
          <p:cNvPr id="5" name="4 Rectángulo"/>
          <p:cNvSpPr/>
          <p:nvPr/>
        </p:nvSpPr>
        <p:spPr>
          <a:xfrm>
            <a:off x="0" y="7052"/>
            <a:ext cx="9144000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555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35696" y="1203598"/>
            <a:ext cx="5436096" cy="286232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44450">
              <a:extrusionClr>
                <a:srgbClr val="92D05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Mujer</a:t>
            </a:r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: Qué veo yo?</a:t>
            </a:r>
          </a:p>
          <a:p>
            <a:pPr algn="ctr"/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El espejo: Tú ves cada mañana a una mujer que debe </a:t>
            </a:r>
            <a:endParaRPr lang="es-ES" b="1" dirty="0" smtClean="0">
              <a:solidFill>
                <a:srgbClr val="434B29"/>
              </a:solidFill>
              <a:effectLst>
                <a:outerShdw blurRad="50800" dist="50800" dir="5400000" algn="ctr" rotWithShape="0">
                  <a:schemeClr val="tx1">
                    <a:alpha val="86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b="1" dirty="0" smtClean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pasar largas </a:t>
            </a:r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horas frente al espejo buscando una aprobación.   </a:t>
            </a:r>
          </a:p>
          <a:p>
            <a:pPr algn="ctr"/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Que se viste y arregla para satisfacer a los demás.</a:t>
            </a:r>
          </a:p>
          <a:p>
            <a:pPr algn="ctr"/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Que visualiza cada arruga como una amenaza para estar fuera de mercado y una cana como un atentado a la belleza eterna...  </a:t>
            </a:r>
          </a:p>
          <a:p>
            <a:pPr algn="ctr"/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Una mujer que lucha contra cada gramo de su cuerpo como si ellos fueran su peor enemigo, alguien que ve defectos donde </a:t>
            </a:r>
            <a:endParaRPr lang="es-ES" b="1" dirty="0" smtClean="0">
              <a:solidFill>
                <a:srgbClr val="434B29"/>
              </a:solidFill>
              <a:effectLst>
                <a:outerShdw blurRad="50800" dist="50800" dir="5400000" algn="ctr" rotWithShape="0">
                  <a:schemeClr val="tx1">
                    <a:alpha val="86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b="1" dirty="0" smtClean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Monotype Corsiva" panose="03010101010201010101" pitchFamily="66" charset="0"/>
              </a:rPr>
              <a:t>existen y que no es capaz de ver su perfección...</a:t>
            </a:r>
          </a:p>
          <a:p>
            <a:pPr algn="ctr"/>
            <a:r>
              <a:rPr lang="es-ES" b="1" dirty="0">
                <a:solidFill>
                  <a:srgbClr val="434B29"/>
                </a:solidFill>
                <a:effectLst>
                  <a:outerShdw blurRad="50800" dist="50800" dir="5400000" algn="ctr" rotWithShape="0">
                    <a:schemeClr val="tx1">
                      <a:alpha val="86000"/>
                    </a:schemeClr>
                  </a:outerShdw>
                </a:effectLst>
                <a:latin typeface="Harrington" panose="04040505050A02020702" pitchFamily="82" charset="0"/>
              </a:rPr>
              <a:t>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2909" y="-92546"/>
            <a:ext cx="9134288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02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1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-14417"/>
            <a:ext cx="9144000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" name="18 Grupo"/>
          <p:cNvGrpSpPr/>
          <p:nvPr/>
        </p:nvGrpSpPr>
        <p:grpSpPr>
          <a:xfrm>
            <a:off x="-108000" y="6071"/>
            <a:ext cx="9169593" cy="5173980"/>
            <a:chOff x="899592" y="-3692946"/>
            <a:chExt cx="9169593" cy="5173980"/>
          </a:xfrm>
        </p:grpSpPr>
        <p:sp>
          <p:nvSpPr>
            <p:cNvPr id="13" name="1 Rectángulo"/>
            <p:cNvSpPr/>
            <p:nvPr/>
          </p:nvSpPr>
          <p:spPr>
            <a:xfrm>
              <a:off x="899592" y="-3692946"/>
              <a:ext cx="9169593" cy="517398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9593" h="5173980">
                  <a:moveTo>
                    <a:pt x="0" y="30480"/>
                  </a:moveTo>
                  <a:lnTo>
                    <a:pt x="8808596" y="0"/>
                  </a:lnTo>
                  <a:cubicBezTo>
                    <a:pt x="9890636" y="1912620"/>
                    <a:pt x="8092316" y="2834640"/>
                    <a:pt x="9143876" y="5173980"/>
                  </a:cubicBezTo>
                  <a:lnTo>
                    <a:pt x="0" y="5173980"/>
                  </a:lnTo>
                  <a:lnTo>
                    <a:pt x="0" y="30480"/>
                  </a:lnTo>
                  <a:close/>
                </a:path>
              </a:pathLst>
            </a:custGeom>
            <a:gradFill flip="none" rotWithShape="1">
              <a:gsLst>
                <a:gs pos="78000">
                  <a:srgbClr val="3333CC">
                    <a:alpha val="66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52000"/>
                    <a:lumOff val="48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0000FF">
                    <a:alpha val="54902"/>
                    <a:lumMod val="91000"/>
                    <a:lumOff val="9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7200000"/>
              </a:lightRig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3 Elipse"/>
            <p:cNvSpPr/>
            <p:nvPr/>
          </p:nvSpPr>
          <p:spPr>
            <a:xfrm rot="10800000">
              <a:off x="9324528" y="-3548930"/>
              <a:ext cx="417525" cy="2180961"/>
            </a:xfrm>
            <a:custGeom>
              <a:avLst/>
              <a:gdLst>
                <a:gd name="connsiteX0" fmla="*/ 0 w 216024"/>
                <a:gd name="connsiteY0" fmla="*/ 730349 h 1460698"/>
                <a:gd name="connsiteX1" fmla="*/ 108012 w 216024"/>
                <a:gd name="connsiteY1" fmla="*/ 0 h 1460698"/>
                <a:gd name="connsiteX2" fmla="*/ 216024 w 216024"/>
                <a:gd name="connsiteY2" fmla="*/ 730349 h 1460698"/>
                <a:gd name="connsiteX3" fmla="*/ 108012 w 216024"/>
                <a:gd name="connsiteY3" fmla="*/ 1460698 h 1460698"/>
                <a:gd name="connsiteX4" fmla="*/ 0 w 216024"/>
                <a:gd name="connsiteY4" fmla="*/ 730349 h 1460698"/>
                <a:gd name="connsiteX0" fmla="*/ 0 w 349374"/>
                <a:gd name="connsiteY0" fmla="*/ 749421 h 1460744"/>
                <a:gd name="connsiteX1" fmla="*/ 241362 w 349374"/>
                <a:gd name="connsiteY1" fmla="*/ 22 h 1460744"/>
                <a:gd name="connsiteX2" fmla="*/ 349374 w 349374"/>
                <a:gd name="connsiteY2" fmla="*/ 730371 h 1460744"/>
                <a:gd name="connsiteX3" fmla="*/ 241362 w 349374"/>
                <a:gd name="connsiteY3" fmla="*/ 1460720 h 1460744"/>
                <a:gd name="connsiteX4" fmla="*/ 0 w 349374"/>
                <a:gd name="connsiteY4" fmla="*/ 749421 h 1460744"/>
                <a:gd name="connsiteX0" fmla="*/ 0 w 351790"/>
                <a:gd name="connsiteY0" fmla="*/ 749412 h 1460823"/>
                <a:gd name="connsiteX1" fmla="*/ 241362 w 351790"/>
                <a:gd name="connsiteY1" fmla="*/ 13 h 1460823"/>
                <a:gd name="connsiteX2" fmla="*/ 349374 w 351790"/>
                <a:gd name="connsiteY2" fmla="*/ 730362 h 1460823"/>
                <a:gd name="connsiteX3" fmla="*/ 268585 w 351790"/>
                <a:gd name="connsiteY3" fmla="*/ 803908 h 1460823"/>
                <a:gd name="connsiteX4" fmla="*/ 241362 w 351790"/>
                <a:gd name="connsiteY4" fmla="*/ 1460711 h 1460823"/>
                <a:gd name="connsiteX5" fmla="*/ 0 w 351790"/>
                <a:gd name="connsiteY5" fmla="*/ 749412 h 1460823"/>
                <a:gd name="connsiteX0" fmla="*/ 0 w 271971"/>
                <a:gd name="connsiteY0" fmla="*/ 749569 h 1461012"/>
                <a:gd name="connsiteX1" fmla="*/ 241362 w 271971"/>
                <a:gd name="connsiteY1" fmla="*/ 170 h 1461012"/>
                <a:gd name="connsiteX2" fmla="*/ 268585 w 271971"/>
                <a:gd name="connsiteY2" fmla="*/ 804065 h 1461012"/>
                <a:gd name="connsiteX3" fmla="*/ 241362 w 271971"/>
                <a:gd name="connsiteY3" fmla="*/ 1460868 h 1461012"/>
                <a:gd name="connsiteX4" fmla="*/ 0 w 271971"/>
                <a:gd name="connsiteY4" fmla="*/ 749569 h 1461012"/>
                <a:gd name="connsiteX0" fmla="*/ 0 w 271971"/>
                <a:gd name="connsiteY0" fmla="*/ 749569 h 1461012"/>
                <a:gd name="connsiteX1" fmla="*/ 241362 w 271971"/>
                <a:gd name="connsiteY1" fmla="*/ 170 h 1461012"/>
                <a:gd name="connsiteX2" fmla="*/ 268585 w 271971"/>
                <a:gd name="connsiteY2" fmla="*/ 804065 h 1461012"/>
                <a:gd name="connsiteX3" fmla="*/ 241362 w 271971"/>
                <a:gd name="connsiteY3" fmla="*/ 1460868 h 1461012"/>
                <a:gd name="connsiteX4" fmla="*/ 0 w 271971"/>
                <a:gd name="connsiteY4" fmla="*/ 749569 h 1461012"/>
                <a:gd name="connsiteX0" fmla="*/ 1378 w 376441"/>
                <a:gd name="connsiteY0" fmla="*/ 806657 h 1518103"/>
                <a:gd name="connsiteX1" fmla="*/ 366565 w 376441"/>
                <a:gd name="connsiteY1" fmla="*/ 108 h 1518103"/>
                <a:gd name="connsiteX2" fmla="*/ 269963 w 376441"/>
                <a:gd name="connsiteY2" fmla="*/ 861153 h 1518103"/>
                <a:gd name="connsiteX3" fmla="*/ 242740 w 376441"/>
                <a:gd name="connsiteY3" fmla="*/ 1517956 h 1518103"/>
                <a:gd name="connsiteX4" fmla="*/ 1378 w 376441"/>
                <a:gd name="connsiteY4" fmla="*/ 806657 h 1518103"/>
                <a:gd name="connsiteX0" fmla="*/ 142 w 420059"/>
                <a:gd name="connsiteY0" fmla="*/ 806665 h 1737141"/>
                <a:gd name="connsiteX1" fmla="*/ 365329 w 420059"/>
                <a:gd name="connsiteY1" fmla="*/ 116 h 1737141"/>
                <a:gd name="connsiteX2" fmla="*/ 268727 w 420059"/>
                <a:gd name="connsiteY2" fmla="*/ 861161 h 1737141"/>
                <a:gd name="connsiteX3" fmla="*/ 412954 w 420059"/>
                <a:gd name="connsiteY3" fmla="*/ 1737039 h 1737141"/>
                <a:gd name="connsiteX4" fmla="*/ 142 w 420059"/>
                <a:gd name="connsiteY4" fmla="*/ 806665 h 1737141"/>
                <a:gd name="connsiteX0" fmla="*/ 129 w 459860"/>
                <a:gd name="connsiteY0" fmla="*/ 873230 h 1736934"/>
                <a:gd name="connsiteX1" fmla="*/ 403416 w 459860"/>
                <a:gd name="connsiteY1" fmla="*/ 6 h 1736934"/>
                <a:gd name="connsiteX2" fmla="*/ 306814 w 459860"/>
                <a:gd name="connsiteY2" fmla="*/ 861051 h 1736934"/>
                <a:gd name="connsiteX3" fmla="*/ 451041 w 459860"/>
                <a:gd name="connsiteY3" fmla="*/ 1736929 h 1736934"/>
                <a:gd name="connsiteX4" fmla="*/ 129 w 459860"/>
                <a:gd name="connsiteY4" fmla="*/ 873230 h 1736934"/>
                <a:gd name="connsiteX0" fmla="*/ 129 w 460713"/>
                <a:gd name="connsiteY0" fmla="*/ 873286 h 1737044"/>
                <a:gd name="connsiteX1" fmla="*/ 403416 w 460713"/>
                <a:gd name="connsiteY1" fmla="*/ 62 h 1737044"/>
                <a:gd name="connsiteX2" fmla="*/ 316339 w 460713"/>
                <a:gd name="connsiteY2" fmla="*/ 832532 h 1737044"/>
                <a:gd name="connsiteX3" fmla="*/ 451041 w 460713"/>
                <a:gd name="connsiteY3" fmla="*/ 1736985 h 1737044"/>
                <a:gd name="connsiteX4" fmla="*/ 129 w 460713"/>
                <a:gd name="connsiteY4" fmla="*/ 873286 h 1737044"/>
                <a:gd name="connsiteX0" fmla="*/ 222 w 460806"/>
                <a:gd name="connsiteY0" fmla="*/ 873286 h 1737081"/>
                <a:gd name="connsiteX1" fmla="*/ 403509 w 460806"/>
                <a:gd name="connsiteY1" fmla="*/ 62 h 1737081"/>
                <a:gd name="connsiteX2" fmla="*/ 316432 w 460806"/>
                <a:gd name="connsiteY2" fmla="*/ 832532 h 1737081"/>
                <a:gd name="connsiteX3" fmla="*/ 451134 w 460806"/>
                <a:gd name="connsiteY3" fmla="*/ 1736985 h 1737081"/>
                <a:gd name="connsiteX4" fmla="*/ 222 w 460806"/>
                <a:gd name="connsiteY4" fmla="*/ 873286 h 1737081"/>
                <a:gd name="connsiteX0" fmla="*/ 2003 w 419006"/>
                <a:gd name="connsiteY0" fmla="*/ 873289 h 1889436"/>
                <a:gd name="connsiteX1" fmla="*/ 405290 w 419006"/>
                <a:gd name="connsiteY1" fmla="*/ 65 h 1889436"/>
                <a:gd name="connsiteX2" fmla="*/ 318213 w 419006"/>
                <a:gd name="connsiteY2" fmla="*/ 832535 h 1889436"/>
                <a:gd name="connsiteX3" fmla="*/ 252890 w 419006"/>
                <a:gd name="connsiteY3" fmla="*/ 1889388 h 1889436"/>
                <a:gd name="connsiteX4" fmla="*/ 2003 w 419006"/>
                <a:gd name="connsiteY4" fmla="*/ 873289 h 1889436"/>
                <a:gd name="connsiteX0" fmla="*/ 10 w 316466"/>
                <a:gd name="connsiteY0" fmla="*/ 939958 h 1956106"/>
                <a:gd name="connsiteX1" fmla="*/ 260422 w 316466"/>
                <a:gd name="connsiteY1" fmla="*/ 59 h 1956106"/>
                <a:gd name="connsiteX2" fmla="*/ 316220 w 316466"/>
                <a:gd name="connsiteY2" fmla="*/ 899204 h 1956106"/>
                <a:gd name="connsiteX3" fmla="*/ 250897 w 316466"/>
                <a:gd name="connsiteY3" fmla="*/ 1956057 h 1956106"/>
                <a:gd name="connsiteX4" fmla="*/ 10 w 316466"/>
                <a:gd name="connsiteY4" fmla="*/ 939958 h 1956106"/>
                <a:gd name="connsiteX0" fmla="*/ 9 w 266834"/>
                <a:gd name="connsiteY0" fmla="*/ 939900 h 1955999"/>
                <a:gd name="connsiteX1" fmla="*/ 260421 w 266834"/>
                <a:gd name="connsiteY1" fmla="*/ 1 h 1955999"/>
                <a:gd name="connsiteX2" fmla="*/ 192394 w 266834"/>
                <a:gd name="connsiteY2" fmla="*/ 937246 h 1955999"/>
                <a:gd name="connsiteX3" fmla="*/ 250896 w 266834"/>
                <a:gd name="connsiteY3" fmla="*/ 1955999 h 1955999"/>
                <a:gd name="connsiteX4" fmla="*/ 9 w 266834"/>
                <a:gd name="connsiteY4" fmla="*/ 939900 h 1955999"/>
                <a:gd name="connsiteX0" fmla="*/ 10 w 241537"/>
                <a:gd name="connsiteY0" fmla="*/ 970914 h 1956069"/>
                <a:gd name="connsiteX1" fmla="*/ 236337 w 241537"/>
                <a:gd name="connsiteY1" fmla="*/ 37 h 1956069"/>
                <a:gd name="connsiteX2" fmla="*/ 168310 w 241537"/>
                <a:gd name="connsiteY2" fmla="*/ 937282 h 1956069"/>
                <a:gd name="connsiteX3" fmla="*/ 226812 w 241537"/>
                <a:gd name="connsiteY3" fmla="*/ 1956035 h 1956069"/>
                <a:gd name="connsiteX4" fmla="*/ 10 w 241537"/>
                <a:gd name="connsiteY4" fmla="*/ 970914 h 1956069"/>
                <a:gd name="connsiteX0" fmla="*/ 110 w 232774"/>
                <a:gd name="connsiteY0" fmla="*/ 970914 h 1956070"/>
                <a:gd name="connsiteX1" fmla="*/ 196295 w 232774"/>
                <a:gd name="connsiteY1" fmla="*/ 37 h 1956070"/>
                <a:gd name="connsiteX2" fmla="*/ 168410 w 232774"/>
                <a:gd name="connsiteY2" fmla="*/ 937282 h 1956070"/>
                <a:gd name="connsiteX3" fmla="*/ 226912 w 232774"/>
                <a:gd name="connsiteY3" fmla="*/ 1956035 h 1956070"/>
                <a:gd name="connsiteX4" fmla="*/ 110 w 232774"/>
                <a:gd name="connsiteY4" fmla="*/ 970914 h 1956070"/>
                <a:gd name="connsiteX0" fmla="*/ 908 w 234044"/>
                <a:gd name="connsiteY0" fmla="*/ 960591 h 1945747"/>
                <a:gd name="connsiteX1" fmla="*/ 148923 w 234044"/>
                <a:gd name="connsiteY1" fmla="*/ 39 h 1945747"/>
                <a:gd name="connsiteX2" fmla="*/ 169208 w 234044"/>
                <a:gd name="connsiteY2" fmla="*/ 926959 h 1945747"/>
                <a:gd name="connsiteX3" fmla="*/ 227710 w 234044"/>
                <a:gd name="connsiteY3" fmla="*/ 1945712 h 1945747"/>
                <a:gd name="connsiteX4" fmla="*/ 908 w 234044"/>
                <a:gd name="connsiteY4" fmla="*/ 960591 h 1945747"/>
                <a:gd name="connsiteX0" fmla="*/ 867 w 230369"/>
                <a:gd name="connsiteY0" fmla="*/ 960557 h 1945682"/>
                <a:gd name="connsiteX1" fmla="*/ 148882 w 230369"/>
                <a:gd name="connsiteY1" fmla="*/ 5 h 1945682"/>
                <a:gd name="connsiteX2" fmla="*/ 127124 w 230369"/>
                <a:gd name="connsiteY2" fmla="*/ 972244 h 1945682"/>
                <a:gd name="connsiteX3" fmla="*/ 227669 w 230369"/>
                <a:gd name="connsiteY3" fmla="*/ 1945678 h 1945682"/>
                <a:gd name="connsiteX4" fmla="*/ 867 w 230369"/>
                <a:gd name="connsiteY4" fmla="*/ 960557 h 1945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69" h="1945682">
                  <a:moveTo>
                    <a:pt x="867" y="960557"/>
                  </a:moveTo>
                  <a:cubicBezTo>
                    <a:pt x="-12264" y="636278"/>
                    <a:pt x="127839" y="-1943"/>
                    <a:pt x="148882" y="5"/>
                  </a:cubicBezTo>
                  <a:cubicBezTo>
                    <a:pt x="169925" y="1953"/>
                    <a:pt x="113993" y="647965"/>
                    <a:pt x="127124" y="972244"/>
                  </a:cubicBezTo>
                  <a:cubicBezTo>
                    <a:pt x="140255" y="1296523"/>
                    <a:pt x="248712" y="1947626"/>
                    <a:pt x="227669" y="1945678"/>
                  </a:cubicBezTo>
                  <a:cubicBezTo>
                    <a:pt x="206626" y="1943730"/>
                    <a:pt x="13998" y="1284836"/>
                    <a:pt x="867" y="960557"/>
                  </a:cubicBezTo>
                  <a:close/>
                </a:path>
              </a:pathLst>
            </a:custGeom>
            <a:gradFill>
              <a:gsLst>
                <a:gs pos="49993">
                  <a:srgbClr val="1117A9">
                    <a:lumMod val="48000"/>
                    <a:lumOff val="52000"/>
                  </a:srgbClr>
                </a:gs>
                <a:gs pos="31000">
                  <a:srgbClr val="0A128C"/>
                </a:gs>
                <a:gs pos="70000">
                  <a:srgbClr val="181CC7"/>
                </a:gs>
                <a:gs pos="0">
                  <a:srgbClr val="550CD0"/>
                </a:gs>
                <a:gs pos="100000">
                  <a:srgbClr val="7005D4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-25593" y="-36000"/>
            <a:ext cx="9169593" cy="5173980"/>
            <a:chOff x="-1620688" y="-2108770"/>
            <a:chExt cx="9169593" cy="5173980"/>
          </a:xfrm>
        </p:grpSpPr>
        <p:sp>
          <p:nvSpPr>
            <p:cNvPr id="2" name="1 Rectángulo"/>
            <p:cNvSpPr/>
            <p:nvPr/>
          </p:nvSpPr>
          <p:spPr>
            <a:xfrm flipH="1" flipV="1">
              <a:off x="-1620688" y="-2108770"/>
              <a:ext cx="9169593" cy="5173980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9593" h="5173980">
                  <a:moveTo>
                    <a:pt x="0" y="30480"/>
                  </a:moveTo>
                  <a:lnTo>
                    <a:pt x="8808596" y="0"/>
                  </a:lnTo>
                  <a:cubicBezTo>
                    <a:pt x="9890636" y="1912620"/>
                    <a:pt x="8092316" y="2834640"/>
                    <a:pt x="9143876" y="5173980"/>
                  </a:cubicBezTo>
                  <a:lnTo>
                    <a:pt x="0" y="5173980"/>
                  </a:lnTo>
                  <a:lnTo>
                    <a:pt x="0" y="30480"/>
                  </a:lnTo>
                  <a:close/>
                </a:path>
              </a:pathLst>
            </a:custGeom>
            <a:gradFill flip="none" rotWithShape="1">
              <a:gsLst>
                <a:gs pos="78000">
                  <a:srgbClr val="3333CC">
                    <a:alpha val="66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54000"/>
                    <a:lumOff val="46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0000FF">
                    <a:alpha val="54902"/>
                    <a:lumMod val="91000"/>
                    <a:lumOff val="9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0"/>
              </a:lightRig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3 Elipse"/>
            <p:cNvSpPr/>
            <p:nvPr/>
          </p:nvSpPr>
          <p:spPr>
            <a:xfrm rot="10800000" flipH="1" flipV="1">
              <a:off x="-1260648" y="771550"/>
              <a:ext cx="417525" cy="2180961"/>
            </a:xfrm>
            <a:custGeom>
              <a:avLst/>
              <a:gdLst>
                <a:gd name="connsiteX0" fmla="*/ 0 w 216024"/>
                <a:gd name="connsiteY0" fmla="*/ 730349 h 1460698"/>
                <a:gd name="connsiteX1" fmla="*/ 108012 w 216024"/>
                <a:gd name="connsiteY1" fmla="*/ 0 h 1460698"/>
                <a:gd name="connsiteX2" fmla="*/ 216024 w 216024"/>
                <a:gd name="connsiteY2" fmla="*/ 730349 h 1460698"/>
                <a:gd name="connsiteX3" fmla="*/ 108012 w 216024"/>
                <a:gd name="connsiteY3" fmla="*/ 1460698 h 1460698"/>
                <a:gd name="connsiteX4" fmla="*/ 0 w 216024"/>
                <a:gd name="connsiteY4" fmla="*/ 730349 h 1460698"/>
                <a:gd name="connsiteX0" fmla="*/ 0 w 349374"/>
                <a:gd name="connsiteY0" fmla="*/ 749421 h 1460744"/>
                <a:gd name="connsiteX1" fmla="*/ 241362 w 349374"/>
                <a:gd name="connsiteY1" fmla="*/ 22 h 1460744"/>
                <a:gd name="connsiteX2" fmla="*/ 349374 w 349374"/>
                <a:gd name="connsiteY2" fmla="*/ 730371 h 1460744"/>
                <a:gd name="connsiteX3" fmla="*/ 241362 w 349374"/>
                <a:gd name="connsiteY3" fmla="*/ 1460720 h 1460744"/>
                <a:gd name="connsiteX4" fmla="*/ 0 w 349374"/>
                <a:gd name="connsiteY4" fmla="*/ 749421 h 1460744"/>
                <a:gd name="connsiteX0" fmla="*/ 0 w 351790"/>
                <a:gd name="connsiteY0" fmla="*/ 749412 h 1460823"/>
                <a:gd name="connsiteX1" fmla="*/ 241362 w 351790"/>
                <a:gd name="connsiteY1" fmla="*/ 13 h 1460823"/>
                <a:gd name="connsiteX2" fmla="*/ 349374 w 351790"/>
                <a:gd name="connsiteY2" fmla="*/ 730362 h 1460823"/>
                <a:gd name="connsiteX3" fmla="*/ 268585 w 351790"/>
                <a:gd name="connsiteY3" fmla="*/ 803908 h 1460823"/>
                <a:gd name="connsiteX4" fmla="*/ 241362 w 351790"/>
                <a:gd name="connsiteY4" fmla="*/ 1460711 h 1460823"/>
                <a:gd name="connsiteX5" fmla="*/ 0 w 351790"/>
                <a:gd name="connsiteY5" fmla="*/ 749412 h 1460823"/>
                <a:gd name="connsiteX0" fmla="*/ 0 w 271971"/>
                <a:gd name="connsiteY0" fmla="*/ 749569 h 1461012"/>
                <a:gd name="connsiteX1" fmla="*/ 241362 w 271971"/>
                <a:gd name="connsiteY1" fmla="*/ 170 h 1461012"/>
                <a:gd name="connsiteX2" fmla="*/ 268585 w 271971"/>
                <a:gd name="connsiteY2" fmla="*/ 804065 h 1461012"/>
                <a:gd name="connsiteX3" fmla="*/ 241362 w 271971"/>
                <a:gd name="connsiteY3" fmla="*/ 1460868 h 1461012"/>
                <a:gd name="connsiteX4" fmla="*/ 0 w 271971"/>
                <a:gd name="connsiteY4" fmla="*/ 749569 h 1461012"/>
                <a:gd name="connsiteX0" fmla="*/ 0 w 271971"/>
                <a:gd name="connsiteY0" fmla="*/ 749569 h 1461012"/>
                <a:gd name="connsiteX1" fmla="*/ 241362 w 271971"/>
                <a:gd name="connsiteY1" fmla="*/ 170 h 1461012"/>
                <a:gd name="connsiteX2" fmla="*/ 268585 w 271971"/>
                <a:gd name="connsiteY2" fmla="*/ 804065 h 1461012"/>
                <a:gd name="connsiteX3" fmla="*/ 241362 w 271971"/>
                <a:gd name="connsiteY3" fmla="*/ 1460868 h 1461012"/>
                <a:gd name="connsiteX4" fmla="*/ 0 w 271971"/>
                <a:gd name="connsiteY4" fmla="*/ 749569 h 1461012"/>
                <a:gd name="connsiteX0" fmla="*/ 1378 w 376441"/>
                <a:gd name="connsiteY0" fmla="*/ 806657 h 1518103"/>
                <a:gd name="connsiteX1" fmla="*/ 366565 w 376441"/>
                <a:gd name="connsiteY1" fmla="*/ 108 h 1518103"/>
                <a:gd name="connsiteX2" fmla="*/ 269963 w 376441"/>
                <a:gd name="connsiteY2" fmla="*/ 861153 h 1518103"/>
                <a:gd name="connsiteX3" fmla="*/ 242740 w 376441"/>
                <a:gd name="connsiteY3" fmla="*/ 1517956 h 1518103"/>
                <a:gd name="connsiteX4" fmla="*/ 1378 w 376441"/>
                <a:gd name="connsiteY4" fmla="*/ 806657 h 1518103"/>
                <a:gd name="connsiteX0" fmla="*/ 142 w 420059"/>
                <a:gd name="connsiteY0" fmla="*/ 806665 h 1737141"/>
                <a:gd name="connsiteX1" fmla="*/ 365329 w 420059"/>
                <a:gd name="connsiteY1" fmla="*/ 116 h 1737141"/>
                <a:gd name="connsiteX2" fmla="*/ 268727 w 420059"/>
                <a:gd name="connsiteY2" fmla="*/ 861161 h 1737141"/>
                <a:gd name="connsiteX3" fmla="*/ 412954 w 420059"/>
                <a:gd name="connsiteY3" fmla="*/ 1737039 h 1737141"/>
                <a:gd name="connsiteX4" fmla="*/ 142 w 420059"/>
                <a:gd name="connsiteY4" fmla="*/ 806665 h 1737141"/>
                <a:gd name="connsiteX0" fmla="*/ 129 w 459860"/>
                <a:gd name="connsiteY0" fmla="*/ 873230 h 1736934"/>
                <a:gd name="connsiteX1" fmla="*/ 403416 w 459860"/>
                <a:gd name="connsiteY1" fmla="*/ 6 h 1736934"/>
                <a:gd name="connsiteX2" fmla="*/ 306814 w 459860"/>
                <a:gd name="connsiteY2" fmla="*/ 861051 h 1736934"/>
                <a:gd name="connsiteX3" fmla="*/ 451041 w 459860"/>
                <a:gd name="connsiteY3" fmla="*/ 1736929 h 1736934"/>
                <a:gd name="connsiteX4" fmla="*/ 129 w 459860"/>
                <a:gd name="connsiteY4" fmla="*/ 873230 h 1736934"/>
                <a:gd name="connsiteX0" fmla="*/ 129 w 460713"/>
                <a:gd name="connsiteY0" fmla="*/ 873286 h 1737044"/>
                <a:gd name="connsiteX1" fmla="*/ 403416 w 460713"/>
                <a:gd name="connsiteY1" fmla="*/ 62 h 1737044"/>
                <a:gd name="connsiteX2" fmla="*/ 316339 w 460713"/>
                <a:gd name="connsiteY2" fmla="*/ 832532 h 1737044"/>
                <a:gd name="connsiteX3" fmla="*/ 451041 w 460713"/>
                <a:gd name="connsiteY3" fmla="*/ 1736985 h 1737044"/>
                <a:gd name="connsiteX4" fmla="*/ 129 w 460713"/>
                <a:gd name="connsiteY4" fmla="*/ 873286 h 1737044"/>
                <a:gd name="connsiteX0" fmla="*/ 222 w 460806"/>
                <a:gd name="connsiteY0" fmla="*/ 873286 h 1737081"/>
                <a:gd name="connsiteX1" fmla="*/ 403509 w 460806"/>
                <a:gd name="connsiteY1" fmla="*/ 62 h 1737081"/>
                <a:gd name="connsiteX2" fmla="*/ 316432 w 460806"/>
                <a:gd name="connsiteY2" fmla="*/ 832532 h 1737081"/>
                <a:gd name="connsiteX3" fmla="*/ 451134 w 460806"/>
                <a:gd name="connsiteY3" fmla="*/ 1736985 h 1737081"/>
                <a:gd name="connsiteX4" fmla="*/ 222 w 460806"/>
                <a:gd name="connsiteY4" fmla="*/ 873286 h 1737081"/>
                <a:gd name="connsiteX0" fmla="*/ 2003 w 419006"/>
                <a:gd name="connsiteY0" fmla="*/ 873289 h 1889436"/>
                <a:gd name="connsiteX1" fmla="*/ 405290 w 419006"/>
                <a:gd name="connsiteY1" fmla="*/ 65 h 1889436"/>
                <a:gd name="connsiteX2" fmla="*/ 318213 w 419006"/>
                <a:gd name="connsiteY2" fmla="*/ 832535 h 1889436"/>
                <a:gd name="connsiteX3" fmla="*/ 252890 w 419006"/>
                <a:gd name="connsiteY3" fmla="*/ 1889388 h 1889436"/>
                <a:gd name="connsiteX4" fmla="*/ 2003 w 419006"/>
                <a:gd name="connsiteY4" fmla="*/ 873289 h 1889436"/>
                <a:gd name="connsiteX0" fmla="*/ 10 w 316466"/>
                <a:gd name="connsiteY0" fmla="*/ 939958 h 1956106"/>
                <a:gd name="connsiteX1" fmla="*/ 260422 w 316466"/>
                <a:gd name="connsiteY1" fmla="*/ 59 h 1956106"/>
                <a:gd name="connsiteX2" fmla="*/ 316220 w 316466"/>
                <a:gd name="connsiteY2" fmla="*/ 899204 h 1956106"/>
                <a:gd name="connsiteX3" fmla="*/ 250897 w 316466"/>
                <a:gd name="connsiteY3" fmla="*/ 1956057 h 1956106"/>
                <a:gd name="connsiteX4" fmla="*/ 10 w 316466"/>
                <a:gd name="connsiteY4" fmla="*/ 939958 h 1956106"/>
                <a:gd name="connsiteX0" fmla="*/ 9 w 266834"/>
                <a:gd name="connsiteY0" fmla="*/ 939900 h 1955999"/>
                <a:gd name="connsiteX1" fmla="*/ 260421 w 266834"/>
                <a:gd name="connsiteY1" fmla="*/ 1 h 1955999"/>
                <a:gd name="connsiteX2" fmla="*/ 192394 w 266834"/>
                <a:gd name="connsiteY2" fmla="*/ 937246 h 1955999"/>
                <a:gd name="connsiteX3" fmla="*/ 250896 w 266834"/>
                <a:gd name="connsiteY3" fmla="*/ 1955999 h 1955999"/>
                <a:gd name="connsiteX4" fmla="*/ 9 w 266834"/>
                <a:gd name="connsiteY4" fmla="*/ 939900 h 1955999"/>
                <a:gd name="connsiteX0" fmla="*/ 10 w 241537"/>
                <a:gd name="connsiteY0" fmla="*/ 970914 h 1956069"/>
                <a:gd name="connsiteX1" fmla="*/ 236337 w 241537"/>
                <a:gd name="connsiteY1" fmla="*/ 37 h 1956069"/>
                <a:gd name="connsiteX2" fmla="*/ 168310 w 241537"/>
                <a:gd name="connsiteY2" fmla="*/ 937282 h 1956069"/>
                <a:gd name="connsiteX3" fmla="*/ 226812 w 241537"/>
                <a:gd name="connsiteY3" fmla="*/ 1956035 h 1956069"/>
                <a:gd name="connsiteX4" fmla="*/ 10 w 241537"/>
                <a:gd name="connsiteY4" fmla="*/ 970914 h 1956069"/>
                <a:gd name="connsiteX0" fmla="*/ 110 w 232774"/>
                <a:gd name="connsiteY0" fmla="*/ 970914 h 1956070"/>
                <a:gd name="connsiteX1" fmla="*/ 196295 w 232774"/>
                <a:gd name="connsiteY1" fmla="*/ 37 h 1956070"/>
                <a:gd name="connsiteX2" fmla="*/ 168410 w 232774"/>
                <a:gd name="connsiteY2" fmla="*/ 937282 h 1956070"/>
                <a:gd name="connsiteX3" fmla="*/ 226912 w 232774"/>
                <a:gd name="connsiteY3" fmla="*/ 1956035 h 1956070"/>
                <a:gd name="connsiteX4" fmla="*/ 110 w 232774"/>
                <a:gd name="connsiteY4" fmla="*/ 970914 h 1956070"/>
                <a:gd name="connsiteX0" fmla="*/ 908 w 234044"/>
                <a:gd name="connsiteY0" fmla="*/ 960591 h 1945747"/>
                <a:gd name="connsiteX1" fmla="*/ 148923 w 234044"/>
                <a:gd name="connsiteY1" fmla="*/ 39 h 1945747"/>
                <a:gd name="connsiteX2" fmla="*/ 169208 w 234044"/>
                <a:gd name="connsiteY2" fmla="*/ 926959 h 1945747"/>
                <a:gd name="connsiteX3" fmla="*/ 227710 w 234044"/>
                <a:gd name="connsiteY3" fmla="*/ 1945712 h 1945747"/>
                <a:gd name="connsiteX4" fmla="*/ 908 w 234044"/>
                <a:gd name="connsiteY4" fmla="*/ 960591 h 1945747"/>
                <a:gd name="connsiteX0" fmla="*/ 867 w 230369"/>
                <a:gd name="connsiteY0" fmla="*/ 960557 h 1945682"/>
                <a:gd name="connsiteX1" fmla="*/ 148882 w 230369"/>
                <a:gd name="connsiteY1" fmla="*/ 5 h 1945682"/>
                <a:gd name="connsiteX2" fmla="*/ 127124 w 230369"/>
                <a:gd name="connsiteY2" fmla="*/ 972244 h 1945682"/>
                <a:gd name="connsiteX3" fmla="*/ 227669 w 230369"/>
                <a:gd name="connsiteY3" fmla="*/ 1945678 h 1945682"/>
                <a:gd name="connsiteX4" fmla="*/ 867 w 230369"/>
                <a:gd name="connsiteY4" fmla="*/ 960557 h 1945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69" h="1945682">
                  <a:moveTo>
                    <a:pt x="867" y="960557"/>
                  </a:moveTo>
                  <a:cubicBezTo>
                    <a:pt x="-12264" y="636278"/>
                    <a:pt x="127839" y="-1943"/>
                    <a:pt x="148882" y="5"/>
                  </a:cubicBezTo>
                  <a:cubicBezTo>
                    <a:pt x="169925" y="1953"/>
                    <a:pt x="113993" y="647965"/>
                    <a:pt x="127124" y="972244"/>
                  </a:cubicBezTo>
                  <a:cubicBezTo>
                    <a:pt x="140255" y="1296523"/>
                    <a:pt x="248712" y="1947626"/>
                    <a:pt x="227669" y="1945678"/>
                  </a:cubicBezTo>
                  <a:cubicBezTo>
                    <a:pt x="206626" y="1943730"/>
                    <a:pt x="13998" y="1284836"/>
                    <a:pt x="867" y="960557"/>
                  </a:cubicBezTo>
                  <a:close/>
                </a:path>
              </a:pathLst>
            </a:custGeom>
            <a:gradFill>
              <a:gsLst>
                <a:gs pos="49993">
                  <a:srgbClr val="1117A9">
                    <a:lumMod val="48000"/>
                    <a:lumOff val="52000"/>
                  </a:srgbClr>
                </a:gs>
                <a:gs pos="31000">
                  <a:srgbClr val="0A128C"/>
                </a:gs>
                <a:gs pos="70000">
                  <a:srgbClr val="181CC7"/>
                </a:gs>
                <a:gs pos="0">
                  <a:srgbClr val="550CD0"/>
                </a:gs>
                <a:gs pos="100000">
                  <a:srgbClr val="7005D4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at" dir="t">
                <a:rot lat="0" lon="0" rev="3000000"/>
              </a:lightRig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-134729" y="-85494"/>
            <a:ext cx="9264843" cy="522899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115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9480" y="0"/>
            <a:ext cx="9144000" cy="5143500"/>
          </a:xfrm>
          <a:prstGeom prst="rect">
            <a:avLst/>
          </a:prstGeom>
        </p:spPr>
      </p:pic>
      <p:grpSp>
        <p:nvGrpSpPr>
          <p:cNvPr id="9" name="8 Grupo"/>
          <p:cNvGrpSpPr/>
          <p:nvPr/>
        </p:nvGrpSpPr>
        <p:grpSpPr>
          <a:xfrm flipV="1">
            <a:off x="3953" y="12385"/>
            <a:ext cx="9144000" cy="5143500"/>
            <a:chOff x="0" y="0"/>
            <a:chExt cx="9144000" cy="5143500"/>
          </a:xfrm>
          <a:scene3d>
            <a:camera prst="orthographicFront"/>
            <a:lightRig rig="flat" dir="t">
              <a:rot lat="0" lon="0" rev="4200000"/>
            </a:lightRig>
          </a:scene3d>
        </p:grpSpPr>
        <p:sp>
          <p:nvSpPr>
            <p:cNvPr id="10" name="2 Rectángulo"/>
            <p:cNvSpPr/>
            <p:nvPr/>
          </p:nvSpPr>
          <p:spPr>
            <a:xfrm flipH="1">
              <a:off x="0" y="0"/>
              <a:ext cx="9144000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933152" y="4914567"/>
                    <a:pt x="2291822" y="3480210"/>
                  </a:cubicBezTo>
                  <a:cubicBezTo>
                    <a:pt x="876654" y="2030092"/>
                    <a:pt x="120914" y="134150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65000">
                  <a:srgbClr val="00B0F0">
                    <a:lumMod val="29000"/>
                    <a:lumOff val="71000"/>
                    <a:alpha val="44000"/>
                  </a:srgbClr>
                </a:gs>
                <a:gs pos="10000">
                  <a:srgbClr val="00B0F0">
                    <a:alpha val="76000"/>
                    <a:lumMod val="34000"/>
                    <a:lumOff val="66000"/>
                  </a:srgbClr>
                </a:gs>
                <a:gs pos="78754">
                  <a:srgbClr val="D2E6F1"/>
                </a:gs>
                <a:gs pos="38000">
                  <a:srgbClr val="00B0F0">
                    <a:lumMod val="43000"/>
                    <a:lumOff val="57000"/>
                    <a:alpha val="52000"/>
                  </a:srgbClr>
                </a:gs>
                <a:gs pos="48000">
                  <a:srgbClr val="FBF5F5">
                    <a:lumMod val="60000"/>
                    <a:lumOff val="40000"/>
                    <a:alpha val="73000"/>
                  </a:srgbClr>
                </a:gs>
                <a:gs pos="94000">
                  <a:srgbClr val="DBC3C7">
                    <a:lumMod val="46000"/>
                    <a:lumOff val="54000"/>
                    <a:alpha val="38000"/>
                  </a:srgbClr>
                </a:gs>
                <a:gs pos="26000">
                  <a:schemeClr val="accent2">
                    <a:lumMod val="22000"/>
                    <a:lumOff val="78000"/>
                    <a:alpha val="54000"/>
                  </a:schemeClr>
                </a:gs>
              </a:gsLst>
              <a:lin ang="8100000" scaled="1"/>
              <a:tileRect/>
            </a:gradFill>
            <a:ln w="82550" cap="rnd" cmpd="dbl">
              <a:noFill/>
              <a:prstDash val="sysDot"/>
            </a:ln>
            <a:sp3d prstMaterial="metal"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11" name="2 Rectángulo"/>
            <p:cNvSpPr/>
            <p:nvPr/>
          </p:nvSpPr>
          <p:spPr>
            <a:xfrm flipH="1">
              <a:off x="12263" y="396271"/>
              <a:ext cx="7661801" cy="441957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76590"/>
                <a:gd name="connsiteX1" fmla="*/ 4572000 w 4572000"/>
                <a:gd name="connsiteY1" fmla="*/ 0 h 6876590"/>
                <a:gd name="connsiteX2" fmla="*/ 4572000 w 4572000"/>
                <a:gd name="connsiteY2" fmla="*/ 6858000 h 6876590"/>
                <a:gd name="connsiteX3" fmla="*/ 4191981 w 4572000"/>
                <a:gd name="connsiteY3" fmla="*/ 6876489 h 6876590"/>
                <a:gd name="connsiteX4" fmla="*/ 0 w 4572000"/>
                <a:gd name="connsiteY4" fmla="*/ 6858000 h 6876590"/>
                <a:gd name="connsiteX5" fmla="*/ 2291822 w 4572000"/>
                <a:gd name="connsiteY5" fmla="*/ 3480210 h 6876590"/>
                <a:gd name="connsiteX6" fmla="*/ 0 w 4572000"/>
                <a:gd name="connsiteY6" fmla="*/ 0 h 6876590"/>
                <a:gd name="connsiteX0" fmla="*/ 0 w 4572000"/>
                <a:gd name="connsiteY0" fmla="*/ 23794 h 6900384"/>
                <a:gd name="connsiteX1" fmla="*/ 4302932 w 4572000"/>
                <a:gd name="connsiteY1" fmla="*/ 0 h 6900384"/>
                <a:gd name="connsiteX2" fmla="*/ 4572000 w 4572000"/>
                <a:gd name="connsiteY2" fmla="*/ 6881794 h 6900384"/>
                <a:gd name="connsiteX3" fmla="*/ 4191981 w 4572000"/>
                <a:gd name="connsiteY3" fmla="*/ 6900283 h 6900384"/>
                <a:gd name="connsiteX4" fmla="*/ 0 w 4572000"/>
                <a:gd name="connsiteY4" fmla="*/ 6881794 h 6900384"/>
                <a:gd name="connsiteX5" fmla="*/ 2291822 w 4572000"/>
                <a:gd name="connsiteY5" fmla="*/ 3504004 h 6900384"/>
                <a:gd name="connsiteX6" fmla="*/ 0 w 4572000"/>
                <a:gd name="connsiteY6" fmla="*/ 23794 h 6900384"/>
                <a:gd name="connsiteX0" fmla="*/ 4191981 w 4622450"/>
                <a:gd name="connsiteY0" fmla="*/ 6900283 h 7024559"/>
                <a:gd name="connsiteX1" fmla="*/ 0 w 4622450"/>
                <a:gd name="connsiteY1" fmla="*/ 6881794 h 7024559"/>
                <a:gd name="connsiteX2" fmla="*/ 2291822 w 4622450"/>
                <a:gd name="connsiteY2" fmla="*/ 3504004 h 7024559"/>
                <a:gd name="connsiteX3" fmla="*/ 0 w 4622450"/>
                <a:gd name="connsiteY3" fmla="*/ 23794 h 7024559"/>
                <a:gd name="connsiteX4" fmla="*/ 4302932 w 4622450"/>
                <a:gd name="connsiteY4" fmla="*/ 0 h 7024559"/>
                <a:gd name="connsiteX5" fmla="*/ 4622450 w 4622450"/>
                <a:gd name="connsiteY5" fmla="*/ 7024559 h 7024559"/>
                <a:gd name="connsiteX0" fmla="*/ 4191981 w 4302932"/>
                <a:gd name="connsiteY0" fmla="*/ 6900283 h 6900283"/>
                <a:gd name="connsiteX1" fmla="*/ 0 w 4302932"/>
                <a:gd name="connsiteY1" fmla="*/ 6881794 h 6900283"/>
                <a:gd name="connsiteX2" fmla="*/ 2291822 w 4302932"/>
                <a:gd name="connsiteY2" fmla="*/ 3504004 h 6900283"/>
                <a:gd name="connsiteX3" fmla="*/ 0 w 4302932"/>
                <a:gd name="connsiteY3" fmla="*/ 23794 h 6900283"/>
                <a:gd name="connsiteX4" fmla="*/ 4302932 w 4302932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27257" h="6900283">
                  <a:moveTo>
                    <a:pt x="4191981" y="6900283"/>
                  </a:moveTo>
                  <a:lnTo>
                    <a:pt x="0" y="6881794"/>
                  </a:lnTo>
                  <a:cubicBezTo>
                    <a:pt x="373830" y="6419097"/>
                    <a:pt x="933152" y="4938361"/>
                    <a:pt x="2291822" y="3504004"/>
                  </a:cubicBezTo>
                  <a:cubicBezTo>
                    <a:pt x="876654" y="2053886"/>
                    <a:pt x="62055" y="300710"/>
                    <a:pt x="0" y="23794"/>
                  </a:cubicBezTo>
                  <a:lnTo>
                    <a:pt x="4227257" y="0"/>
                  </a:lnTo>
                </a:path>
              </a:pathLst>
            </a:custGeom>
            <a:noFill/>
            <a:ln w="82550" cap="rnd" cmpd="dbl">
              <a:gradFill>
                <a:gsLst>
                  <a:gs pos="2000">
                    <a:srgbClr val="85C2FF">
                      <a:lumMod val="22000"/>
                      <a:lumOff val="78000"/>
                    </a:srgbClr>
                  </a:gs>
                  <a:gs pos="49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ysDot"/>
            </a:ln>
            <a:effectLst>
              <a:outerShdw blurRad="50800" algn="ctr" rotWithShape="0">
                <a:schemeClr val="bg2">
                  <a:lumMod val="50000"/>
                </a:schemeClr>
              </a:outerShdw>
            </a:effectLst>
            <a:sp3d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-72000"/>
            <a:ext cx="9144000" cy="5143500"/>
            <a:chOff x="0" y="0"/>
            <a:chExt cx="9144000" cy="5143500"/>
          </a:xfrm>
        </p:grpSpPr>
        <p:sp>
          <p:nvSpPr>
            <p:cNvPr id="6" name="2 Rectángulo"/>
            <p:cNvSpPr/>
            <p:nvPr/>
          </p:nvSpPr>
          <p:spPr>
            <a:xfrm flipH="1">
              <a:off x="0" y="0"/>
              <a:ext cx="9144000" cy="514350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72000" h="6858000">
                  <a:moveTo>
                    <a:pt x="0" y="0"/>
                  </a:moveTo>
                  <a:lnTo>
                    <a:pt x="4572000" y="0"/>
                  </a:lnTo>
                  <a:lnTo>
                    <a:pt x="4572000" y="6858000"/>
                  </a:lnTo>
                  <a:lnTo>
                    <a:pt x="0" y="6858000"/>
                  </a:lnTo>
                  <a:cubicBezTo>
                    <a:pt x="373830" y="6395303"/>
                    <a:pt x="933152" y="4914567"/>
                    <a:pt x="2291822" y="3480210"/>
                  </a:cubicBezTo>
                  <a:cubicBezTo>
                    <a:pt x="876654" y="2030092"/>
                    <a:pt x="120914" y="134150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65000">
                  <a:srgbClr val="00B0F0">
                    <a:lumMod val="29000"/>
                    <a:lumOff val="71000"/>
                    <a:alpha val="44000"/>
                  </a:srgbClr>
                </a:gs>
                <a:gs pos="10000">
                  <a:srgbClr val="00B0F0">
                    <a:alpha val="76000"/>
                    <a:lumMod val="34000"/>
                    <a:lumOff val="66000"/>
                  </a:srgbClr>
                </a:gs>
                <a:gs pos="78754">
                  <a:srgbClr val="D2E6F1"/>
                </a:gs>
                <a:gs pos="38000">
                  <a:srgbClr val="00B0F0">
                    <a:lumMod val="43000"/>
                    <a:lumOff val="57000"/>
                    <a:alpha val="52000"/>
                  </a:srgbClr>
                </a:gs>
                <a:gs pos="48000">
                  <a:srgbClr val="FBF5F5">
                    <a:lumMod val="60000"/>
                    <a:lumOff val="40000"/>
                    <a:alpha val="73000"/>
                  </a:srgbClr>
                </a:gs>
                <a:gs pos="94000">
                  <a:srgbClr val="DBC3C7">
                    <a:lumMod val="46000"/>
                    <a:lumOff val="54000"/>
                    <a:alpha val="38000"/>
                  </a:srgbClr>
                </a:gs>
                <a:gs pos="26000">
                  <a:schemeClr val="accent2">
                    <a:lumMod val="22000"/>
                    <a:lumOff val="78000"/>
                    <a:alpha val="54000"/>
                  </a:schemeClr>
                </a:gs>
              </a:gsLst>
              <a:lin ang="13500000" scaled="1"/>
              <a:tileRect/>
            </a:gradFill>
            <a:ln w="82550" cap="rnd" cmpd="dbl">
              <a:noFill/>
              <a:prstDash val="sysDot"/>
            </a:ln>
            <a:scene3d>
              <a:camera prst="orthographicFront"/>
              <a:lightRig rig="flat" dir="t">
                <a:rot lat="0" lon="0" rev="0"/>
              </a:lightRig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2 Rectángulo"/>
            <p:cNvSpPr/>
            <p:nvPr/>
          </p:nvSpPr>
          <p:spPr>
            <a:xfrm flipH="1">
              <a:off x="12263" y="396271"/>
              <a:ext cx="7661801" cy="4419570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62617 w 4634617"/>
                <a:gd name="connsiteY0" fmla="*/ 0 h 6858000"/>
                <a:gd name="connsiteX1" fmla="*/ 4634617 w 4634617"/>
                <a:gd name="connsiteY1" fmla="*/ 0 h 6858000"/>
                <a:gd name="connsiteX2" fmla="*/ 4634617 w 4634617"/>
                <a:gd name="connsiteY2" fmla="*/ 6858000 h 6858000"/>
                <a:gd name="connsiteX3" fmla="*/ 62617 w 4634617"/>
                <a:gd name="connsiteY3" fmla="*/ 6858000 h 6858000"/>
                <a:gd name="connsiteX4" fmla="*/ 2606018 w 4634617"/>
                <a:gd name="connsiteY4" fmla="*/ 3464246 h 6858000"/>
                <a:gd name="connsiteX5" fmla="*/ 62617 w 4634617"/>
                <a:gd name="connsiteY5" fmla="*/ 0 h 6858000"/>
                <a:gd name="connsiteX0" fmla="*/ 63377 w 4635377"/>
                <a:gd name="connsiteY0" fmla="*/ 0 h 6858000"/>
                <a:gd name="connsiteX1" fmla="*/ 4635377 w 4635377"/>
                <a:gd name="connsiteY1" fmla="*/ 0 h 6858000"/>
                <a:gd name="connsiteX2" fmla="*/ 4635377 w 4635377"/>
                <a:gd name="connsiteY2" fmla="*/ 6858000 h 6858000"/>
                <a:gd name="connsiteX3" fmla="*/ 63377 w 4635377"/>
                <a:gd name="connsiteY3" fmla="*/ 6858000 h 6858000"/>
                <a:gd name="connsiteX4" fmla="*/ 2606778 w 4635377"/>
                <a:gd name="connsiteY4" fmla="*/ 3464246 h 6858000"/>
                <a:gd name="connsiteX5" fmla="*/ 63377 w 4635377"/>
                <a:gd name="connsiteY5" fmla="*/ 0 h 6858000"/>
                <a:gd name="connsiteX0" fmla="*/ 63177 w 4635177"/>
                <a:gd name="connsiteY0" fmla="*/ 0 h 6858000"/>
                <a:gd name="connsiteX1" fmla="*/ 4635177 w 4635177"/>
                <a:gd name="connsiteY1" fmla="*/ 0 h 6858000"/>
                <a:gd name="connsiteX2" fmla="*/ 4635177 w 4635177"/>
                <a:gd name="connsiteY2" fmla="*/ 6858000 h 6858000"/>
                <a:gd name="connsiteX3" fmla="*/ 63177 w 4635177"/>
                <a:gd name="connsiteY3" fmla="*/ 6858000 h 6858000"/>
                <a:gd name="connsiteX4" fmla="*/ 2613603 w 4635177"/>
                <a:gd name="connsiteY4" fmla="*/ 3366219 h 6858000"/>
                <a:gd name="connsiteX5" fmla="*/ 63177 w 4635177"/>
                <a:gd name="connsiteY5" fmla="*/ 0 h 6858000"/>
                <a:gd name="connsiteX0" fmla="*/ 64758 w 4636758"/>
                <a:gd name="connsiteY0" fmla="*/ 0 h 6858000"/>
                <a:gd name="connsiteX1" fmla="*/ 4636758 w 4636758"/>
                <a:gd name="connsiteY1" fmla="*/ 0 h 6858000"/>
                <a:gd name="connsiteX2" fmla="*/ 4636758 w 4636758"/>
                <a:gd name="connsiteY2" fmla="*/ 6858000 h 6858000"/>
                <a:gd name="connsiteX3" fmla="*/ 64758 w 4636758"/>
                <a:gd name="connsiteY3" fmla="*/ 6858000 h 6858000"/>
                <a:gd name="connsiteX4" fmla="*/ 2615184 w 4636758"/>
                <a:gd name="connsiteY4" fmla="*/ 3366219 h 6858000"/>
                <a:gd name="connsiteX5" fmla="*/ 64758 w 4636758"/>
                <a:gd name="connsiteY5" fmla="*/ 0 h 6858000"/>
                <a:gd name="connsiteX0" fmla="*/ 64970 w 4636970"/>
                <a:gd name="connsiteY0" fmla="*/ 0 h 6858000"/>
                <a:gd name="connsiteX1" fmla="*/ 4636970 w 4636970"/>
                <a:gd name="connsiteY1" fmla="*/ 0 h 6858000"/>
                <a:gd name="connsiteX2" fmla="*/ 4636970 w 4636970"/>
                <a:gd name="connsiteY2" fmla="*/ 6858000 h 6858000"/>
                <a:gd name="connsiteX3" fmla="*/ 64970 w 4636970"/>
                <a:gd name="connsiteY3" fmla="*/ 6858000 h 6858000"/>
                <a:gd name="connsiteX4" fmla="*/ 2615396 w 4636970"/>
                <a:gd name="connsiteY4" fmla="*/ 3366219 h 6858000"/>
                <a:gd name="connsiteX5" fmla="*/ 64970 w 4636970"/>
                <a:gd name="connsiteY5" fmla="*/ 0 h 6858000"/>
                <a:gd name="connsiteX0" fmla="*/ 51488 w 4623488"/>
                <a:gd name="connsiteY0" fmla="*/ 0 h 6858000"/>
                <a:gd name="connsiteX1" fmla="*/ 4623488 w 4623488"/>
                <a:gd name="connsiteY1" fmla="*/ 0 h 6858000"/>
                <a:gd name="connsiteX2" fmla="*/ 4623488 w 4623488"/>
                <a:gd name="connsiteY2" fmla="*/ 6858000 h 6858000"/>
                <a:gd name="connsiteX3" fmla="*/ 51488 w 4623488"/>
                <a:gd name="connsiteY3" fmla="*/ 6858000 h 6858000"/>
                <a:gd name="connsiteX4" fmla="*/ 3163950 w 4623488"/>
                <a:gd name="connsiteY4" fmla="*/ 3366219 h 6858000"/>
                <a:gd name="connsiteX5" fmla="*/ 51488 w 4623488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5697 w 4627697"/>
                <a:gd name="connsiteY0" fmla="*/ 0 h 6858000"/>
                <a:gd name="connsiteX1" fmla="*/ 4627697 w 4627697"/>
                <a:gd name="connsiteY1" fmla="*/ 0 h 6858000"/>
                <a:gd name="connsiteX2" fmla="*/ 4627697 w 4627697"/>
                <a:gd name="connsiteY2" fmla="*/ 6858000 h 6858000"/>
                <a:gd name="connsiteX3" fmla="*/ 55697 w 4627697"/>
                <a:gd name="connsiteY3" fmla="*/ 6858000 h 6858000"/>
                <a:gd name="connsiteX4" fmla="*/ 3168159 w 4627697"/>
                <a:gd name="connsiteY4" fmla="*/ 3366219 h 6858000"/>
                <a:gd name="connsiteX5" fmla="*/ 55697 w 462769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54507 w 4626507"/>
                <a:gd name="connsiteY0" fmla="*/ 0 h 6858000"/>
                <a:gd name="connsiteX1" fmla="*/ 4626507 w 4626507"/>
                <a:gd name="connsiteY1" fmla="*/ 0 h 6858000"/>
                <a:gd name="connsiteX2" fmla="*/ 4626507 w 4626507"/>
                <a:gd name="connsiteY2" fmla="*/ 6858000 h 6858000"/>
                <a:gd name="connsiteX3" fmla="*/ 54507 w 4626507"/>
                <a:gd name="connsiteY3" fmla="*/ 6858000 h 6858000"/>
                <a:gd name="connsiteX4" fmla="*/ 3166969 w 4626507"/>
                <a:gd name="connsiteY4" fmla="*/ 3366219 h 6858000"/>
                <a:gd name="connsiteX5" fmla="*/ 54507 w 4626507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3112462 w 4572000"/>
                <a:gd name="connsiteY4" fmla="*/ 3366219 h 6858000"/>
                <a:gd name="connsiteX5" fmla="*/ 0 w 4572000"/>
                <a:gd name="connsiteY5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2291822 w 4572000"/>
                <a:gd name="connsiteY4" fmla="*/ 3480210 h 6858000"/>
                <a:gd name="connsiteX5" fmla="*/ 0 w 4572000"/>
                <a:gd name="connsiteY5" fmla="*/ 0 h 6858000"/>
                <a:gd name="connsiteX0" fmla="*/ 0 w 4572000"/>
                <a:gd name="connsiteY0" fmla="*/ 0 h 6876590"/>
                <a:gd name="connsiteX1" fmla="*/ 4572000 w 4572000"/>
                <a:gd name="connsiteY1" fmla="*/ 0 h 6876590"/>
                <a:gd name="connsiteX2" fmla="*/ 4572000 w 4572000"/>
                <a:gd name="connsiteY2" fmla="*/ 6858000 h 6876590"/>
                <a:gd name="connsiteX3" fmla="*/ 4191981 w 4572000"/>
                <a:gd name="connsiteY3" fmla="*/ 6876489 h 6876590"/>
                <a:gd name="connsiteX4" fmla="*/ 0 w 4572000"/>
                <a:gd name="connsiteY4" fmla="*/ 6858000 h 6876590"/>
                <a:gd name="connsiteX5" fmla="*/ 2291822 w 4572000"/>
                <a:gd name="connsiteY5" fmla="*/ 3480210 h 6876590"/>
                <a:gd name="connsiteX6" fmla="*/ 0 w 4572000"/>
                <a:gd name="connsiteY6" fmla="*/ 0 h 6876590"/>
                <a:gd name="connsiteX0" fmla="*/ 0 w 4572000"/>
                <a:gd name="connsiteY0" fmla="*/ 23794 h 6900384"/>
                <a:gd name="connsiteX1" fmla="*/ 4302932 w 4572000"/>
                <a:gd name="connsiteY1" fmla="*/ 0 h 6900384"/>
                <a:gd name="connsiteX2" fmla="*/ 4572000 w 4572000"/>
                <a:gd name="connsiteY2" fmla="*/ 6881794 h 6900384"/>
                <a:gd name="connsiteX3" fmla="*/ 4191981 w 4572000"/>
                <a:gd name="connsiteY3" fmla="*/ 6900283 h 6900384"/>
                <a:gd name="connsiteX4" fmla="*/ 0 w 4572000"/>
                <a:gd name="connsiteY4" fmla="*/ 6881794 h 6900384"/>
                <a:gd name="connsiteX5" fmla="*/ 2291822 w 4572000"/>
                <a:gd name="connsiteY5" fmla="*/ 3504004 h 6900384"/>
                <a:gd name="connsiteX6" fmla="*/ 0 w 4572000"/>
                <a:gd name="connsiteY6" fmla="*/ 23794 h 6900384"/>
                <a:gd name="connsiteX0" fmla="*/ 4191981 w 4622450"/>
                <a:gd name="connsiteY0" fmla="*/ 6900283 h 7024559"/>
                <a:gd name="connsiteX1" fmla="*/ 0 w 4622450"/>
                <a:gd name="connsiteY1" fmla="*/ 6881794 h 7024559"/>
                <a:gd name="connsiteX2" fmla="*/ 2291822 w 4622450"/>
                <a:gd name="connsiteY2" fmla="*/ 3504004 h 7024559"/>
                <a:gd name="connsiteX3" fmla="*/ 0 w 4622450"/>
                <a:gd name="connsiteY3" fmla="*/ 23794 h 7024559"/>
                <a:gd name="connsiteX4" fmla="*/ 4302932 w 4622450"/>
                <a:gd name="connsiteY4" fmla="*/ 0 h 7024559"/>
                <a:gd name="connsiteX5" fmla="*/ 4622450 w 4622450"/>
                <a:gd name="connsiteY5" fmla="*/ 7024559 h 7024559"/>
                <a:gd name="connsiteX0" fmla="*/ 4191981 w 4302932"/>
                <a:gd name="connsiteY0" fmla="*/ 6900283 h 6900283"/>
                <a:gd name="connsiteX1" fmla="*/ 0 w 4302932"/>
                <a:gd name="connsiteY1" fmla="*/ 6881794 h 6900283"/>
                <a:gd name="connsiteX2" fmla="*/ 2291822 w 4302932"/>
                <a:gd name="connsiteY2" fmla="*/ 3504004 h 6900283"/>
                <a:gd name="connsiteX3" fmla="*/ 0 w 4302932"/>
                <a:gd name="connsiteY3" fmla="*/ 23794 h 6900283"/>
                <a:gd name="connsiteX4" fmla="*/ 4302932 w 4302932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  <a:gd name="connsiteX0" fmla="*/ 4191981 w 4227257"/>
                <a:gd name="connsiteY0" fmla="*/ 6900283 h 6900283"/>
                <a:gd name="connsiteX1" fmla="*/ 0 w 4227257"/>
                <a:gd name="connsiteY1" fmla="*/ 6881794 h 6900283"/>
                <a:gd name="connsiteX2" fmla="*/ 2291822 w 4227257"/>
                <a:gd name="connsiteY2" fmla="*/ 3504004 h 6900283"/>
                <a:gd name="connsiteX3" fmla="*/ 0 w 4227257"/>
                <a:gd name="connsiteY3" fmla="*/ 23794 h 6900283"/>
                <a:gd name="connsiteX4" fmla="*/ 4227257 w 4227257"/>
                <a:gd name="connsiteY4" fmla="*/ 0 h 6900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27257" h="6900283">
                  <a:moveTo>
                    <a:pt x="4191981" y="6900283"/>
                  </a:moveTo>
                  <a:lnTo>
                    <a:pt x="0" y="6881794"/>
                  </a:lnTo>
                  <a:cubicBezTo>
                    <a:pt x="373830" y="6419097"/>
                    <a:pt x="933152" y="4938361"/>
                    <a:pt x="2291822" y="3504004"/>
                  </a:cubicBezTo>
                  <a:cubicBezTo>
                    <a:pt x="876654" y="2053886"/>
                    <a:pt x="62055" y="300710"/>
                    <a:pt x="0" y="23794"/>
                  </a:cubicBezTo>
                  <a:lnTo>
                    <a:pt x="4227257" y="0"/>
                  </a:lnTo>
                </a:path>
              </a:pathLst>
            </a:custGeom>
            <a:noFill/>
            <a:ln w="82550" cap="rnd" cmpd="dbl">
              <a:gradFill>
                <a:gsLst>
                  <a:gs pos="2000">
                    <a:srgbClr val="85C2FF">
                      <a:lumMod val="22000"/>
                      <a:lumOff val="78000"/>
                    </a:srgbClr>
                  </a:gs>
                  <a:gs pos="49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prstDash val="sysDot"/>
            </a:ln>
            <a:effectLst>
              <a:outerShdw blurRad="50800" algn="ctr" rotWithShape="0">
                <a:schemeClr val="bg2">
                  <a:lumMod val="50000"/>
                </a:schemeClr>
              </a:outerShdw>
            </a:effectLst>
            <a:scene3d>
              <a:camera prst="orthographicFront"/>
              <a:lightRig rig="flat" dir="t">
                <a:rot lat="0" lon="0" rev="0"/>
              </a:lightRig>
            </a:scene3d>
            <a:sp3d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9712" y="-164554"/>
            <a:ext cx="9134288" cy="531674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163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" r="390" b="-88"/>
          <a:stretch/>
        </p:blipFill>
        <p:spPr>
          <a:xfrm>
            <a:off x="0" y="0"/>
            <a:ext cx="9144000" cy="514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39752" y="1491630"/>
            <a:ext cx="4572000" cy="2308324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flat" dir="t"/>
            </a:scene3d>
            <a:sp3d extrusionH="31750">
              <a:extrusionClr>
                <a:srgbClr val="434B29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Mujer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: Qué ves tú?</a:t>
            </a:r>
          </a:p>
          <a:p>
            <a:pPr algn="ctr"/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El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espejo: Un ser humano maravilloso, con el brillo de la madurez en sus ojos, y glamour al caminar.</a:t>
            </a:r>
          </a:p>
          <a:p>
            <a:pPr algn="ctr"/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Ese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brillo y glamour que solo se le otorga a quien tiene el privilegio de acumular experiencia con los años.</a:t>
            </a:r>
          </a:p>
          <a:p>
            <a:pPr algn="ctr"/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Con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seguridad en sus palabras.  Esa seguridad que todos anhelan y que ella no valora...</a:t>
            </a:r>
          </a:p>
          <a:p>
            <a:pPr algn="ctr"/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endParaRPr lang="es-ES" dirty="0">
              <a:solidFill>
                <a:srgbClr val="7F764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-92546"/>
            <a:ext cx="9252520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057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13702"/>
            <a:ext cx="9144000" cy="5143500"/>
          </a:xfrm>
          <a:prstGeom prst="rect">
            <a:avLst/>
          </a:prstGeom>
        </p:spPr>
      </p:pic>
      <p:grpSp>
        <p:nvGrpSpPr>
          <p:cNvPr id="18" name="17 Grupo"/>
          <p:cNvGrpSpPr/>
          <p:nvPr/>
        </p:nvGrpSpPr>
        <p:grpSpPr>
          <a:xfrm flipH="1">
            <a:off x="-33657" y="0"/>
            <a:ext cx="9103824" cy="5162631"/>
            <a:chOff x="670541" y="-42088"/>
            <a:chExt cx="8442387" cy="4990000"/>
          </a:xfrm>
        </p:grpSpPr>
        <p:sp>
          <p:nvSpPr>
            <p:cNvPr id="20" name="Forma libre 7"/>
            <p:cNvSpPr/>
            <p:nvPr/>
          </p:nvSpPr>
          <p:spPr>
            <a:xfrm>
              <a:off x="670541" y="-42088"/>
              <a:ext cx="8442387" cy="4990000"/>
            </a:xfrm>
            <a:custGeom>
              <a:avLst/>
              <a:gdLst>
                <a:gd name="connsiteX0" fmla="*/ 565683 w 8479644"/>
                <a:gd name="connsiteY0" fmla="*/ 0 h 4950432"/>
                <a:gd name="connsiteX1" fmla="*/ 8445777 w 8479644"/>
                <a:gd name="connsiteY1" fmla="*/ 0 h 4950432"/>
                <a:gd name="connsiteX2" fmla="*/ 8479644 w 8479644"/>
                <a:gd name="connsiteY2" fmla="*/ 4526089 h 4950432"/>
                <a:gd name="connsiteX3" fmla="*/ 10404 w 8479644"/>
                <a:gd name="connsiteY3" fmla="*/ 4693858 h 4950432"/>
                <a:gd name="connsiteX4" fmla="*/ 565683 w 8479644"/>
                <a:gd name="connsiteY4" fmla="*/ 0 h 4950432"/>
                <a:gd name="connsiteX5" fmla="*/ 4051660 w 8479644"/>
                <a:gd name="connsiteY5" fmla="*/ 1563637 h 4950432"/>
                <a:gd name="connsiteX6" fmla="*/ 3835636 w 8479644"/>
                <a:gd name="connsiteY6" fmla="*/ 1779661 h 4950432"/>
                <a:gd name="connsiteX7" fmla="*/ 4051660 w 8479644"/>
                <a:gd name="connsiteY7" fmla="*/ 1995685 h 4950432"/>
                <a:gd name="connsiteX8" fmla="*/ 4267684 w 8479644"/>
                <a:gd name="connsiteY8" fmla="*/ 1779661 h 4950432"/>
                <a:gd name="connsiteX9" fmla="*/ 4051660 w 8479644"/>
                <a:gd name="connsiteY9" fmla="*/ 1563637 h 4950432"/>
                <a:gd name="connsiteX10" fmla="*/ 3259572 w 8479644"/>
                <a:gd name="connsiteY10" fmla="*/ 1995685 h 4950432"/>
                <a:gd name="connsiteX11" fmla="*/ 2971540 w 8479644"/>
                <a:gd name="connsiteY11" fmla="*/ 2283717 h 4950432"/>
                <a:gd name="connsiteX12" fmla="*/ 3259572 w 8479644"/>
                <a:gd name="connsiteY12" fmla="*/ 2571749 h 4950432"/>
                <a:gd name="connsiteX13" fmla="*/ 3547604 w 8479644"/>
                <a:gd name="connsiteY13" fmla="*/ 2283717 h 4950432"/>
                <a:gd name="connsiteX14" fmla="*/ 3259572 w 8479644"/>
                <a:gd name="connsiteY14" fmla="*/ 1995685 h 4950432"/>
                <a:gd name="connsiteX15" fmla="*/ 2323468 w 8479644"/>
                <a:gd name="connsiteY15" fmla="*/ 2499741 h 4950432"/>
                <a:gd name="connsiteX16" fmla="*/ 1963428 w 8479644"/>
                <a:gd name="connsiteY16" fmla="*/ 2859781 h 4950432"/>
                <a:gd name="connsiteX17" fmla="*/ 2323468 w 8479644"/>
                <a:gd name="connsiteY17" fmla="*/ 3219821 h 4950432"/>
                <a:gd name="connsiteX18" fmla="*/ 2683508 w 8479644"/>
                <a:gd name="connsiteY18" fmla="*/ 2859781 h 4950432"/>
                <a:gd name="connsiteX19" fmla="*/ 2323468 w 8479644"/>
                <a:gd name="connsiteY19" fmla="*/ 2499741 h 4950432"/>
                <a:gd name="connsiteX20" fmla="*/ 1196492 w 8479644"/>
                <a:gd name="connsiteY20" fmla="*/ 3147813 h 4950432"/>
                <a:gd name="connsiteX21" fmla="*/ 739292 w 8479644"/>
                <a:gd name="connsiteY21" fmla="*/ 3605013 h 4950432"/>
                <a:gd name="connsiteX22" fmla="*/ 1196492 w 8479644"/>
                <a:gd name="connsiteY22" fmla="*/ 4062213 h 4950432"/>
                <a:gd name="connsiteX23" fmla="*/ 1653692 w 8479644"/>
                <a:gd name="connsiteY23" fmla="*/ 3605013 h 4950432"/>
                <a:gd name="connsiteX24" fmla="*/ 1196492 w 8479644"/>
                <a:gd name="connsiteY24" fmla="*/ 3147813 h 4950432"/>
                <a:gd name="connsiteX0" fmla="*/ 565683 w 8479644"/>
                <a:gd name="connsiteY0" fmla="*/ 0 h 4971509"/>
                <a:gd name="connsiteX1" fmla="*/ 8445777 w 8479644"/>
                <a:gd name="connsiteY1" fmla="*/ 0 h 4971509"/>
                <a:gd name="connsiteX2" fmla="*/ 8479644 w 8479644"/>
                <a:gd name="connsiteY2" fmla="*/ 4526089 h 4971509"/>
                <a:gd name="connsiteX3" fmla="*/ 10404 w 8479644"/>
                <a:gd name="connsiteY3" fmla="*/ 4693858 h 4971509"/>
                <a:gd name="connsiteX4" fmla="*/ 565683 w 8479644"/>
                <a:gd name="connsiteY4" fmla="*/ 0 h 4971509"/>
                <a:gd name="connsiteX5" fmla="*/ 4051660 w 8479644"/>
                <a:gd name="connsiteY5" fmla="*/ 1563637 h 4971509"/>
                <a:gd name="connsiteX6" fmla="*/ 3835636 w 8479644"/>
                <a:gd name="connsiteY6" fmla="*/ 1779661 h 4971509"/>
                <a:gd name="connsiteX7" fmla="*/ 4051660 w 8479644"/>
                <a:gd name="connsiteY7" fmla="*/ 1995685 h 4971509"/>
                <a:gd name="connsiteX8" fmla="*/ 4267684 w 8479644"/>
                <a:gd name="connsiteY8" fmla="*/ 1779661 h 4971509"/>
                <a:gd name="connsiteX9" fmla="*/ 4051660 w 8479644"/>
                <a:gd name="connsiteY9" fmla="*/ 1563637 h 4971509"/>
                <a:gd name="connsiteX10" fmla="*/ 3259572 w 8479644"/>
                <a:gd name="connsiteY10" fmla="*/ 1995685 h 4971509"/>
                <a:gd name="connsiteX11" fmla="*/ 2971540 w 8479644"/>
                <a:gd name="connsiteY11" fmla="*/ 2283717 h 4971509"/>
                <a:gd name="connsiteX12" fmla="*/ 3259572 w 8479644"/>
                <a:gd name="connsiteY12" fmla="*/ 2571749 h 4971509"/>
                <a:gd name="connsiteX13" fmla="*/ 3547604 w 8479644"/>
                <a:gd name="connsiteY13" fmla="*/ 2283717 h 4971509"/>
                <a:gd name="connsiteX14" fmla="*/ 3259572 w 8479644"/>
                <a:gd name="connsiteY14" fmla="*/ 1995685 h 4971509"/>
                <a:gd name="connsiteX15" fmla="*/ 2323468 w 8479644"/>
                <a:gd name="connsiteY15" fmla="*/ 2499741 h 4971509"/>
                <a:gd name="connsiteX16" fmla="*/ 1963428 w 8479644"/>
                <a:gd name="connsiteY16" fmla="*/ 2859781 h 4971509"/>
                <a:gd name="connsiteX17" fmla="*/ 2323468 w 8479644"/>
                <a:gd name="connsiteY17" fmla="*/ 3219821 h 4971509"/>
                <a:gd name="connsiteX18" fmla="*/ 2683508 w 8479644"/>
                <a:gd name="connsiteY18" fmla="*/ 2859781 h 4971509"/>
                <a:gd name="connsiteX19" fmla="*/ 2323468 w 8479644"/>
                <a:gd name="connsiteY19" fmla="*/ 2499741 h 4971509"/>
                <a:gd name="connsiteX20" fmla="*/ 1196492 w 8479644"/>
                <a:gd name="connsiteY20" fmla="*/ 3147813 h 4971509"/>
                <a:gd name="connsiteX21" fmla="*/ 739292 w 8479644"/>
                <a:gd name="connsiteY21" fmla="*/ 3605013 h 4971509"/>
                <a:gd name="connsiteX22" fmla="*/ 1196492 w 8479644"/>
                <a:gd name="connsiteY22" fmla="*/ 4062213 h 4971509"/>
                <a:gd name="connsiteX23" fmla="*/ 1653692 w 8479644"/>
                <a:gd name="connsiteY23" fmla="*/ 3605013 h 4971509"/>
                <a:gd name="connsiteX24" fmla="*/ 1196492 w 8479644"/>
                <a:gd name="connsiteY24" fmla="*/ 3147813 h 4971509"/>
                <a:gd name="connsiteX0" fmla="*/ 559019 w 8472980"/>
                <a:gd name="connsiteY0" fmla="*/ 0 h 5035331"/>
                <a:gd name="connsiteX1" fmla="*/ 8439113 w 8472980"/>
                <a:gd name="connsiteY1" fmla="*/ 0 h 5035331"/>
                <a:gd name="connsiteX2" fmla="*/ 8472980 w 8472980"/>
                <a:gd name="connsiteY2" fmla="*/ 4526089 h 5035331"/>
                <a:gd name="connsiteX3" fmla="*/ 18360 w 8472980"/>
                <a:gd name="connsiteY3" fmla="*/ 4937673 h 5035331"/>
                <a:gd name="connsiteX4" fmla="*/ 559019 w 8472980"/>
                <a:gd name="connsiteY4" fmla="*/ 0 h 5035331"/>
                <a:gd name="connsiteX5" fmla="*/ 4044996 w 8472980"/>
                <a:gd name="connsiteY5" fmla="*/ 1563637 h 5035331"/>
                <a:gd name="connsiteX6" fmla="*/ 3828972 w 8472980"/>
                <a:gd name="connsiteY6" fmla="*/ 1779661 h 5035331"/>
                <a:gd name="connsiteX7" fmla="*/ 4044996 w 8472980"/>
                <a:gd name="connsiteY7" fmla="*/ 1995685 h 5035331"/>
                <a:gd name="connsiteX8" fmla="*/ 4261020 w 8472980"/>
                <a:gd name="connsiteY8" fmla="*/ 1779661 h 5035331"/>
                <a:gd name="connsiteX9" fmla="*/ 4044996 w 8472980"/>
                <a:gd name="connsiteY9" fmla="*/ 1563637 h 5035331"/>
                <a:gd name="connsiteX10" fmla="*/ 3252908 w 8472980"/>
                <a:gd name="connsiteY10" fmla="*/ 1995685 h 5035331"/>
                <a:gd name="connsiteX11" fmla="*/ 2964876 w 8472980"/>
                <a:gd name="connsiteY11" fmla="*/ 2283717 h 5035331"/>
                <a:gd name="connsiteX12" fmla="*/ 3252908 w 8472980"/>
                <a:gd name="connsiteY12" fmla="*/ 2571749 h 5035331"/>
                <a:gd name="connsiteX13" fmla="*/ 3540940 w 8472980"/>
                <a:gd name="connsiteY13" fmla="*/ 2283717 h 5035331"/>
                <a:gd name="connsiteX14" fmla="*/ 3252908 w 8472980"/>
                <a:gd name="connsiteY14" fmla="*/ 1995685 h 5035331"/>
                <a:gd name="connsiteX15" fmla="*/ 2316804 w 8472980"/>
                <a:gd name="connsiteY15" fmla="*/ 2499741 h 5035331"/>
                <a:gd name="connsiteX16" fmla="*/ 1956764 w 8472980"/>
                <a:gd name="connsiteY16" fmla="*/ 2859781 h 5035331"/>
                <a:gd name="connsiteX17" fmla="*/ 2316804 w 8472980"/>
                <a:gd name="connsiteY17" fmla="*/ 3219821 h 5035331"/>
                <a:gd name="connsiteX18" fmla="*/ 2676844 w 8472980"/>
                <a:gd name="connsiteY18" fmla="*/ 2859781 h 5035331"/>
                <a:gd name="connsiteX19" fmla="*/ 2316804 w 8472980"/>
                <a:gd name="connsiteY19" fmla="*/ 2499741 h 5035331"/>
                <a:gd name="connsiteX20" fmla="*/ 1189828 w 8472980"/>
                <a:gd name="connsiteY20" fmla="*/ 3147813 h 5035331"/>
                <a:gd name="connsiteX21" fmla="*/ 732628 w 8472980"/>
                <a:gd name="connsiteY21" fmla="*/ 3605013 h 5035331"/>
                <a:gd name="connsiteX22" fmla="*/ 1189828 w 8472980"/>
                <a:gd name="connsiteY22" fmla="*/ 4062213 h 5035331"/>
                <a:gd name="connsiteX23" fmla="*/ 1647028 w 8472980"/>
                <a:gd name="connsiteY23" fmla="*/ 3605013 h 5035331"/>
                <a:gd name="connsiteX24" fmla="*/ 1189828 w 8472980"/>
                <a:gd name="connsiteY24" fmla="*/ 3147813 h 5035331"/>
                <a:gd name="connsiteX0" fmla="*/ 559019 w 8453709"/>
                <a:gd name="connsiteY0" fmla="*/ 0 h 5291853"/>
                <a:gd name="connsiteX1" fmla="*/ 8439113 w 8453709"/>
                <a:gd name="connsiteY1" fmla="*/ 0 h 5291853"/>
                <a:gd name="connsiteX2" fmla="*/ 8453709 w 8453709"/>
                <a:gd name="connsiteY2" fmla="*/ 4867567 h 5291853"/>
                <a:gd name="connsiteX3" fmla="*/ 18360 w 8453709"/>
                <a:gd name="connsiteY3" fmla="*/ 4937673 h 5291853"/>
                <a:gd name="connsiteX4" fmla="*/ 559019 w 8453709"/>
                <a:gd name="connsiteY4" fmla="*/ 0 h 5291853"/>
                <a:gd name="connsiteX5" fmla="*/ 4044996 w 8453709"/>
                <a:gd name="connsiteY5" fmla="*/ 1563637 h 5291853"/>
                <a:gd name="connsiteX6" fmla="*/ 3828972 w 8453709"/>
                <a:gd name="connsiteY6" fmla="*/ 1779661 h 5291853"/>
                <a:gd name="connsiteX7" fmla="*/ 4044996 w 8453709"/>
                <a:gd name="connsiteY7" fmla="*/ 1995685 h 5291853"/>
                <a:gd name="connsiteX8" fmla="*/ 4261020 w 8453709"/>
                <a:gd name="connsiteY8" fmla="*/ 1779661 h 5291853"/>
                <a:gd name="connsiteX9" fmla="*/ 4044996 w 8453709"/>
                <a:gd name="connsiteY9" fmla="*/ 1563637 h 5291853"/>
                <a:gd name="connsiteX10" fmla="*/ 3252908 w 8453709"/>
                <a:gd name="connsiteY10" fmla="*/ 1995685 h 5291853"/>
                <a:gd name="connsiteX11" fmla="*/ 2964876 w 8453709"/>
                <a:gd name="connsiteY11" fmla="*/ 2283717 h 5291853"/>
                <a:gd name="connsiteX12" fmla="*/ 3252908 w 8453709"/>
                <a:gd name="connsiteY12" fmla="*/ 2571749 h 5291853"/>
                <a:gd name="connsiteX13" fmla="*/ 3540940 w 8453709"/>
                <a:gd name="connsiteY13" fmla="*/ 2283717 h 5291853"/>
                <a:gd name="connsiteX14" fmla="*/ 3252908 w 8453709"/>
                <a:gd name="connsiteY14" fmla="*/ 1995685 h 5291853"/>
                <a:gd name="connsiteX15" fmla="*/ 2316804 w 8453709"/>
                <a:gd name="connsiteY15" fmla="*/ 2499741 h 5291853"/>
                <a:gd name="connsiteX16" fmla="*/ 1956764 w 8453709"/>
                <a:gd name="connsiteY16" fmla="*/ 2859781 h 5291853"/>
                <a:gd name="connsiteX17" fmla="*/ 2316804 w 8453709"/>
                <a:gd name="connsiteY17" fmla="*/ 3219821 h 5291853"/>
                <a:gd name="connsiteX18" fmla="*/ 2676844 w 8453709"/>
                <a:gd name="connsiteY18" fmla="*/ 2859781 h 5291853"/>
                <a:gd name="connsiteX19" fmla="*/ 2316804 w 8453709"/>
                <a:gd name="connsiteY19" fmla="*/ 2499741 h 5291853"/>
                <a:gd name="connsiteX20" fmla="*/ 1189828 w 8453709"/>
                <a:gd name="connsiteY20" fmla="*/ 3147813 h 5291853"/>
                <a:gd name="connsiteX21" fmla="*/ 732628 w 8453709"/>
                <a:gd name="connsiteY21" fmla="*/ 3605013 h 5291853"/>
                <a:gd name="connsiteX22" fmla="*/ 1189828 w 8453709"/>
                <a:gd name="connsiteY22" fmla="*/ 4062213 h 5291853"/>
                <a:gd name="connsiteX23" fmla="*/ 1647028 w 8453709"/>
                <a:gd name="connsiteY23" fmla="*/ 3605013 h 5291853"/>
                <a:gd name="connsiteX24" fmla="*/ 1189828 w 8453709"/>
                <a:gd name="connsiteY24" fmla="*/ 3147813 h 5291853"/>
                <a:gd name="connsiteX0" fmla="*/ 559019 w 8453709"/>
                <a:gd name="connsiteY0" fmla="*/ 0 h 4937673"/>
                <a:gd name="connsiteX1" fmla="*/ 8439113 w 8453709"/>
                <a:gd name="connsiteY1" fmla="*/ 0 h 4937673"/>
                <a:gd name="connsiteX2" fmla="*/ 8453709 w 8453709"/>
                <a:gd name="connsiteY2" fmla="*/ 4867567 h 4937673"/>
                <a:gd name="connsiteX3" fmla="*/ 18360 w 8453709"/>
                <a:gd name="connsiteY3" fmla="*/ 4937673 h 4937673"/>
                <a:gd name="connsiteX4" fmla="*/ 559019 w 8453709"/>
                <a:gd name="connsiteY4" fmla="*/ 0 h 4937673"/>
                <a:gd name="connsiteX5" fmla="*/ 4044996 w 8453709"/>
                <a:gd name="connsiteY5" fmla="*/ 1563637 h 4937673"/>
                <a:gd name="connsiteX6" fmla="*/ 3828972 w 8453709"/>
                <a:gd name="connsiteY6" fmla="*/ 1779661 h 4937673"/>
                <a:gd name="connsiteX7" fmla="*/ 4044996 w 8453709"/>
                <a:gd name="connsiteY7" fmla="*/ 1995685 h 4937673"/>
                <a:gd name="connsiteX8" fmla="*/ 4261020 w 8453709"/>
                <a:gd name="connsiteY8" fmla="*/ 1779661 h 4937673"/>
                <a:gd name="connsiteX9" fmla="*/ 4044996 w 8453709"/>
                <a:gd name="connsiteY9" fmla="*/ 1563637 h 4937673"/>
                <a:gd name="connsiteX10" fmla="*/ 3252908 w 8453709"/>
                <a:gd name="connsiteY10" fmla="*/ 1995685 h 4937673"/>
                <a:gd name="connsiteX11" fmla="*/ 2964876 w 8453709"/>
                <a:gd name="connsiteY11" fmla="*/ 2283717 h 4937673"/>
                <a:gd name="connsiteX12" fmla="*/ 3252908 w 8453709"/>
                <a:gd name="connsiteY12" fmla="*/ 2571749 h 4937673"/>
                <a:gd name="connsiteX13" fmla="*/ 3540940 w 8453709"/>
                <a:gd name="connsiteY13" fmla="*/ 2283717 h 4937673"/>
                <a:gd name="connsiteX14" fmla="*/ 3252908 w 8453709"/>
                <a:gd name="connsiteY14" fmla="*/ 1995685 h 4937673"/>
                <a:gd name="connsiteX15" fmla="*/ 2316804 w 8453709"/>
                <a:gd name="connsiteY15" fmla="*/ 2499741 h 4937673"/>
                <a:gd name="connsiteX16" fmla="*/ 1956764 w 8453709"/>
                <a:gd name="connsiteY16" fmla="*/ 2859781 h 4937673"/>
                <a:gd name="connsiteX17" fmla="*/ 2316804 w 8453709"/>
                <a:gd name="connsiteY17" fmla="*/ 3219821 h 4937673"/>
                <a:gd name="connsiteX18" fmla="*/ 2676844 w 8453709"/>
                <a:gd name="connsiteY18" fmla="*/ 2859781 h 4937673"/>
                <a:gd name="connsiteX19" fmla="*/ 2316804 w 8453709"/>
                <a:gd name="connsiteY19" fmla="*/ 2499741 h 4937673"/>
                <a:gd name="connsiteX20" fmla="*/ 1189828 w 8453709"/>
                <a:gd name="connsiteY20" fmla="*/ 3147813 h 4937673"/>
                <a:gd name="connsiteX21" fmla="*/ 732628 w 8453709"/>
                <a:gd name="connsiteY21" fmla="*/ 3605013 h 4937673"/>
                <a:gd name="connsiteX22" fmla="*/ 1189828 w 8453709"/>
                <a:gd name="connsiteY22" fmla="*/ 4062213 h 4937673"/>
                <a:gd name="connsiteX23" fmla="*/ 1647028 w 8453709"/>
                <a:gd name="connsiteY23" fmla="*/ 3605013 h 4937673"/>
                <a:gd name="connsiteX24" fmla="*/ 1189828 w 8453709"/>
                <a:gd name="connsiteY24" fmla="*/ 3147813 h 4937673"/>
                <a:gd name="connsiteX0" fmla="*/ 559019 w 8453709"/>
                <a:gd name="connsiteY0" fmla="*/ 0 h 4937673"/>
                <a:gd name="connsiteX1" fmla="*/ 8439113 w 8453709"/>
                <a:gd name="connsiteY1" fmla="*/ 0 h 4937673"/>
                <a:gd name="connsiteX2" fmla="*/ 8453709 w 8453709"/>
                <a:gd name="connsiteY2" fmla="*/ 4867567 h 4937673"/>
                <a:gd name="connsiteX3" fmla="*/ 18360 w 8453709"/>
                <a:gd name="connsiteY3" fmla="*/ 4937673 h 4937673"/>
                <a:gd name="connsiteX4" fmla="*/ 559019 w 8453709"/>
                <a:gd name="connsiteY4" fmla="*/ 0 h 4937673"/>
                <a:gd name="connsiteX5" fmla="*/ 4044996 w 8453709"/>
                <a:gd name="connsiteY5" fmla="*/ 1563637 h 4937673"/>
                <a:gd name="connsiteX6" fmla="*/ 3828972 w 8453709"/>
                <a:gd name="connsiteY6" fmla="*/ 1779661 h 4937673"/>
                <a:gd name="connsiteX7" fmla="*/ 4044996 w 8453709"/>
                <a:gd name="connsiteY7" fmla="*/ 1995685 h 4937673"/>
                <a:gd name="connsiteX8" fmla="*/ 4261020 w 8453709"/>
                <a:gd name="connsiteY8" fmla="*/ 1779661 h 4937673"/>
                <a:gd name="connsiteX9" fmla="*/ 4044996 w 8453709"/>
                <a:gd name="connsiteY9" fmla="*/ 1563637 h 4937673"/>
                <a:gd name="connsiteX10" fmla="*/ 3252908 w 8453709"/>
                <a:gd name="connsiteY10" fmla="*/ 1995685 h 4937673"/>
                <a:gd name="connsiteX11" fmla="*/ 2964876 w 8453709"/>
                <a:gd name="connsiteY11" fmla="*/ 2283717 h 4937673"/>
                <a:gd name="connsiteX12" fmla="*/ 3252908 w 8453709"/>
                <a:gd name="connsiteY12" fmla="*/ 2571749 h 4937673"/>
                <a:gd name="connsiteX13" fmla="*/ 3540940 w 8453709"/>
                <a:gd name="connsiteY13" fmla="*/ 2283717 h 4937673"/>
                <a:gd name="connsiteX14" fmla="*/ 3252908 w 8453709"/>
                <a:gd name="connsiteY14" fmla="*/ 1995685 h 4937673"/>
                <a:gd name="connsiteX15" fmla="*/ 2316804 w 8453709"/>
                <a:gd name="connsiteY15" fmla="*/ 2499741 h 4937673"/>
                <a:gd name="connsiteX16" fmla="*/ 1956764 w 8453709"/>
                <a:gd name="connsiteY16" fmla="*/ 2859781 h 4937673"/>
                <a:gd name="connsiteX17" fmla="*/ 2316804 w 8453709"/>
                <a:gd name="connsiteY17" fmla="*/ 3219821 h 4937673"/>
                <a:gd name="connsiteX18" fmla="*/ 2676844 w 8453709"/>
                <a:gd name="connsiteY18" fmla="*/ 2859781 h 4937673"/>
                <a:gd name="connsiteX19" fmla="*/ 2316804 w 8453709"/>
                <a:gd name="connsiteY19" fmla="*/ 2499741 h 4937673"/>
                <a:gd name="connsiteX20" fmla="*/ 1189828 w 8453709"/>
                <a:gd name="connsiteY20" fmla="*/ 3147813 h 4937673"/>
                <a:gd name="connsiteX21" fmla="*/ 732628 w 8453709"/>
                <a:gd name="connsiteY21" fmla="*/ 3605013 h 4937673"/>
                <a:gd name="connsiteX22" fmla="*/ 1189828 w 8453709"/>
                <a:gd name="connsiteY22" fmla="*/ 4062213 h 4937673"/>
                <a:gd name="connsiteX23" fmla="*/ 1647028 w 8453709"/>
                <a:gd name="connsiteY23" fmla="*/ 3605013 h 4937673"/>
                <a:gd name="connsiteX24" fmla="*/ 1189828 w 8453709"/>
                <a:gd name="connsiteY24" fmla="*/ 3147813 h 4937673"/>
                <a:gd name="connsiteX0" fmla="*/ 559019 w 8441912"/>
                <a:gd name="connsiteY0" fmla="*/ 0 h 4947915"/>
                <a:gd name="connsiteX1" fmla="*/ 8439113 w 8441912"/>
                <a:gd name="connsiteY1" fmla="*/ 0 h 4947915"/>
                <a:gd name="connsiteX2" fmla="*/ 8434438 w 8441912"/>
                <a:gd name="connsiteY2" fmla="*/ 4947915 h 4947915"/>
                <a:gd name="connsiteX3" fmla="*/ 18360 w 8441912"/>
                <a:gd name="connsiteY3" fmla="*/ 4937673 h 4947915"/>
                <a:gd name="connsiteX4" fmla="*/ 559019 w 8441912"/>
                <a:gd name="connsiteY4" fmla="*/ 0 h 4947915"/>
                <a:gd name="connsiteX5" fmla="*/ 4044996 w 8441912"/>
                <a:gd name="connsiteY5" fmla="*/ 1563637 h 4947915"/>
                <a:gd name="connsiteX6" fmla="*/ 3828972 w 8441912"/>
                <a:gd name="connsiteY6" fmla="*/ 1779661 h 4947915"/>
                <a:gd name="connsiteX7" fmla="*/ 4044996 w 8441912"/>
                <a:gd name="connsiteY7" fmla="*/ 1995685 h 4947915"/>
                <a:gd name="connsiteX8" fmla="*/ 4261020 w 8441912"/>
                <a:gd name="connsiteY8" fmla="*/ 1779661 h 4947915"/>
                <a:gd name="connsiteX9" fmla="*/ 4044996 w 8441912"/>
                <a:gd name="connsiteY9" fmla="*/ 1563637 h 4947915"/>
                <a:gd name="connsiteX10" fmla="*/ 3252908 w 8441912"/>
                <a:gd name="connsiteY10" fmla="*/ 1995685 h 4947915"/>
                <a:gd name="connsiteX11" fmla="*/ 2964876 w 8441912"/>
                <a:gd name="connsiteY11" fmla="*/ 2283717 h 4947915"/>
                <a:gd name="connsiteX12" fmla="*/ 3252908 w 8441912"/>
                <a:gd name="connsiteY12" fmla="*/ 2571749 h 4947915"/>
                <a:gd name="connsiteX13" fmla="*/ 3540940 w 8441912"/>
                <a:gd name="connsiteY13" fmla="*/ 2283717 h 4947915"/>
                <a:gd name="connsiteX14" fmla="*/ 3252908 w 8441912"/>
                <a:gd name="connsiteY14" fmla="*/ 1995685 h 4947915"/>
                <a:gd name="connsiteX15" fmla="*/ 2316804 w 8441912"/>
                <a:gd name="connsiteY15" fmla="*/ 2499741 h 4947915"/>
                <a:gd name="connsiteX16" fmla="*/ 1956764 w 8441912"/>
                <a:gd name="connsiteY16" fmla="*/ 2859781 h 4947915"/>
                <a:gd name="connsiteX17" fmla="*/ 2316804 w 8441912"/>
                <a:gd name="connsiteY17" fmla="*/ 3219821 h 4947915"/>
                <a:gd name="connsiteX18" fmla="*/ 2676844 w 8441912"/>
                <a:gd name="connsiteY18" fmla="*/ 2859781 h 4947915"/>
                <a:gd name="connsiteX19" fmla="*/ 2316804 w 8441912"/>
                <a:gd name="connsiteY19" fmla="*/ 2499741 h 4947915"/>
                <a:gd name="connsiteX20" fmla="*/ 1189828 w 8441912"/>
                <a:gd name="connsiteY20" fmla="*/ 3147813 h 4947915"/>
                <a:gd name="connsiteX21" fmla="*/ 732628 w 8441912"/>
                <a:gd name="connsiteY21" fmla="*/ 3605013 h 4947915"/>
                <a:gd name="connsiteX22" fmla="*/ 1189828 w 8441912"/>
                <a:gd name="connsiteY22" fmla="*/ 4062213 h 4947915"/>
                <a:gd name="connsiteX23" fmla="*/ 1647028 w 8441912"/>
                <a:gd name="connsiteY23" fmla="*/ 3605013 h 4947915"/>
                <a:gd name="connsiteX24" fmla="*/ 1189828 w 8441912"/>
                <a:gd name="connsiteY24" fmla="*/ 3147813 h 4947915"/>
                <a:gd name="connsiteX0" fmla="*/ 732995 w 8615888"/>
                <a:gd name="connsiteY0" fmla="*/ 0 h 4947915"/>
                <a:gd name="connsiteX1" fmla="*/ 8613089 w 8615888"/>
                <a:gd name="connsiteY1" fmla="*/ 0 h 4947915"/>
                <a:gd name="connsiteX2" fmla="*/ 8608414 w 8615888"/>
                <a:gd name="connsiteY2" fmla="*/ 4947915 h 4947915"/>
                <a:gd name="connsiteX3" fmla="*/ 192336 w 8615888"/>
                <a:gd name="connsiteY3" fmla="*/ 4937673 h 4947915"/>
                <a:gd name="connsiteX4" fmla="*/ 732995 w 8615888"/>
                <a:gd name="connsiteY4" fmla="*/ 0 h 4947915"/>
                <a:gd name="connsiteX5" fmla="*/ 4218972 w 8615888"/>
                <a:gd name="connsiteY5" fmla="*/ 1563637 h 4947915"/>
                <a:gd name="connsiteX6" fmla="*/ 4002948 w 8615888"/>
                <a:gd name="connsiteY6" fmla="*/ 1779661 h 4947915"/>
                <a:gd name="connsiteX7" fmla="*/ 4218972 w 8615888"/>
                <a:gd name="connsiteY7" fmla="*/ 1995685 h 4947915"/>
                <a:gd name="connsiteX8" fmla="*/ 4434996 w 8615888"/>
                <a:gd name="connsiteY8" fmla="*/ 1779661 h 4947915"/>
                <a:gd name="connsiteX9" fmla="*/ 4218972 w 8615888"/>
                <a:gd name="connsiteY9" fmla="*/ 1563637 h 4947915"/>
                <a:gd name="connsiteX10" fmla="*/ 3426884 w 8615888"/>
                <a:gd name="connsiteY10" fmla="*/ 1995685 h 4947915"/>
                <a:gd name="connsiteX11" fmla="*/ 3138852 w 8615888"/>
                <a:gd name="connsiteY11" fmla="*/ 2283717 h 4947915"/>
                <a:gd name="connsiteX12" fmla="*/ 3426884 w 8615888"/>
                <a:gd name="connsiteY12" fmla="*/ 2571749 h 4947915"/>
                <a:gd name="connsiteX13" fmla="*/ 3714916 w 8615888"/>
                <a:gd name="connsiteY13" fmla="*/ 2283717 h 4947915"/>
                <a:gd name="connsiteX14" fmla="*/ 3426884 w 8615888"/>
                <a:gd name="connsiteY14" fmla="*/ 1995685 h 4947915"/>
                <a:gd name="connsiteX15" fmla="*/ 2490780 w 8615888"/>
                <a:gd name="connsiteY15" fmla="*/ 2499741 h 4947915"/>
                <a:gd name="connsiteX16" fmla="*/ 2130740 w 8615888"/>
                <a:gd name="connsiteY16" fmla="*/ 2859781 h 4947915"/>
                <a:gd name="connsiteX17" fmla="*/ 2490780 w 8615888"/>
                <a:gd name="connsiteY17" fmla="*/ 3219821 h 4947915"/>
                <a:gd name="connsiteX18" fmla="*/ 2850820 w 8615888"/>
                <a:gd name="connsiteY18" fmla="*/ 2859781 h 4947915"/>
                <a:gd name="connsiteX19" fmla="*/ 2490780 w 8615888"/>
                <a:gd name="connsiteY19" fmla="*/ 2499741 h 4947915"/>
                <a:gd name="connsiteX20" fmla="*/ 1363804 w 8615888"/>
                <a:gd name="connsiteY20" fmla="*/ 3147813 h 4947915"/>
                <a:gd name="connsiteX21" fmla="*/ 906604 w 8615888"/>
                <a:gd name="connsiteY21" fmla="*/ 3605013 h 4947915"/>
                <a:gd name="connsiteX22" fmla="*/ 1363804 w 8615888"/>
                <a:gd name="connsiteY22" fmla="*/ 4062213 h 4947915"/>
                <a:gd name="connsiteX23" fmla="*/ 1821004 w 8615888"/>
                <a:gd name="connsiteY23" fmla="*/ 3605013 h 4947915"/>
                <a:gd name="connsiteX24" fmla="*/ 1363804 w 8615888"/>
                <a:gd name="connsiteY24" fmla="*/ 3147813 h 4947915"/>
                <a:gd name="connsiteX0" fmla="*/ 618355 w 8501248"/>
                <a:gd name="connsiteY0" fmla="*/ 0 h 4947915"/>
                <a:gd name="connsiteX1" fmla="*/ 8498449 w 8501248"/>
                <a:gd name="connsiteY1" fmla="*/ 0 h 4947915"/>
                <a:gd name="connsiteX2" fmla="*/ 8493774 w 8501248"/>
                <a:gd name="connsiteY2" fmla="*/ 4947915 h 4947915"/>
                <a:gd name="connsiteX3" fmla="*/ 77696 w 8501248"/>
                <a:gd name="connsiteY3" fmla="*/ 4937673 h 4947915"/>
                <a:gd name="connsiteX4" fmla="*/ 618355 w 8501248"/>
                <a:gd name="connsiteY4" fmla="*/ 0 h 4947915"/>
                <a:gd name="connsiteX5" fmla="*/ 4104332 w 8501248"/>
                <a:gd name="connsiteY5" fmla="*/ 1563637 h 4947915"/>
                <a:gd name="connsiteX6" fmla="*/ 3888308 w 8501248"/>
                <a:gd name="connsiteY6" fmla="*/ 1779661 h 4947915"/>
                <a:gd name="connsiteX7" fmla="*/ 4104332 w 8501248"/>
                <a:gd name="connsiteY7" fmla="*/ 1995685 h 4947915"/>
                <a:gd name="connsiteX8" fmla="*/ 4320356 w 8501248"/>
                <a:gd name="connsiteY8" fmla="*/ 1779661 h 4947915"/>
                <a:gd name="connsiteX9" fmla="*/ 4104332 w 8501248"/>
                <a:gd name="connsiteY9" fmla="*/ 1563637 h 4947915"/>
                <a:gd name="connsiteX10" fmla="*/ 3312244 w 8501248"/>
                <a:gd name="connsiteY10" fmla="*/ 1995685 h 4947915"/>
                <a:gd name="connsiteX11" fmla="*/ 3024212 w 8501248"/>
                <a:gd name="connsiteY11" fmla="*/ 2283717 h 4947915"/>
                <a:gd name="connsiteX12" fmla="*/ 3312244 w 8501248"/>
                <a:gd name="connsiteY12" fmla="*/ 2571749 h 4947915"/>
                <a:gd name="connsiteX13" fmla="*/ 3600276 w 8501248"/>
                <a:gd name="connsiteY13" fmla="*/ 2283717 h 4947915"/>
                <a:gd name="connsiteX14" fmla="*/ 3312244 w 8501248"/>
                <a:gd name="connsiteY14" fmla="*/ 1995685 h 4947915"/>
                <a:gd name="connsiteX15" fmla="*/ 2376140 w 8501248"/>
                <a:gd name="connsiteY15" fmla="*/ 2499741 h 4947915"/>
                <a:gd name="connsiteX16" fmla="*/ 2016100 w 8501248"/>
                <a:gd name="connsiteY16" fmla="*/ 2859781 h 4947915"/>
                <a:gd name="connsiteX17" fmla="*/ 2376140 w 8501248"/>
                <a:gd name="connsiteY17" fmla="*/ 3219821 h 4947915"/>
                <a:gd name="connsiteX18" fmla="*/ 2736180 w 8501248"/>
                <a:gd name="connsiteY18" fmla="*/ 2859781 h 4947915"/>
                <a:gd name="connsiteX19" fmla="*/ 2376140 w 8501248"/>
                <a:gd name="connsiteY19" fmla="*/ 2499741 h 4947915"/>
                <a:gd name="connsiteX20" fmla="*/ 1249164 w 8501248"/>
                <a:gd name="connsiteY20" fmla="*/ 3147813 h 4947915"/>
                <a:gd name="connsiteX21" fmla="*/ 791964 w 8501248"/>
                <a:gd name="connsiteY21" fmla="*/ 3605013 h 4947915"/>
                <a:gd name="connsiteX22" fmla="*/ 1249164 w 8501248"/>
                <a:gd name="connsiteY22" fmla="*/ 4062213 h 4947915"/>
                <a:gd name="connsiteX23" fmla="*/ 1706364 w 8501248"/>
                <a:gd name="connsiteY23" fmla="*/ 3605013 h 4947915"/>
                <a:gd name="connsiteX24" fmla="*/ 1249164 w 8501248"/>
                <a:gd name="connsiteY24" fmla="*/ 3147813 h 4947915"/>
                <a:gd name="connsiteX0" fmla="*/ 559495 w 8442388"/>
                <a:gd name="connsiteY0" fmla="*/ 0 h 4947915"/>
                <a:gd name="connsiteX1" fmla="*/ 8439589 w 8442388"/>
                <a:gd name="connsiteY1" fmla="*/ 0 h 4947915"/>
                <a:gd name="connsiteX2" fmla="*/ 8434914 w 8442388"/>
                <a:gd name="connsiteY2" fmla="*/ 4947915 h 4947915"/>
                <a:gd name="connsiteX3" fmla="*/ 18836 w 8442388"/>
                <a:gd name="connsiteY3" fmla="*/ 4937673 h 4947915"/>
                <a:gd name="connsiteX4" fmla="*/ 559495 w 8442388"/>
                <a:gd name="connsiteY4" fmla="*/ 0 h 4947915"/>
                <a:gd name="connsiteX5" fmla="*/ 4045472 w 8442388"/>
                <a:gd name="connsiteY5" fmla="*/ 1563637 h 4947915"/>
                <a:gd name="connsiteX6" fmla="*/ 3829448 w 8442388"/>
                <a:gd name="connsiteY6" fmla="*/ 1779661 h 4947915"/>
                <a:gd name="connsiteX7" fmla="*/ 4045472 w 8442388"/>
                <a:gd name="connsiteY7" fmla="*/ 1995685 h 4947915"/>
                <a:gd name="connsiteX8" fmla="*/ 4261496 w 8442388"/>
                <a:gd name="connsiteY8" fmla="*/ 1779661 h 4947915"/>
                <a:gd name="connsiteX9" fmla="*/ 4045472 w 8442388"/>
                <a:gd name="connsiteY9" fmla="*/ 1563637 h 4947915"/>
                <a:gd name="connsiteX10" fmla="*/ 3253384 w 8442388"/>
                <a:gd name="connsiteY10" fmla="*/ 1995685 h 4947915"/>
                <a:gd name="connsiteX11" fmla="*/ 2965352 w 8442388"/>
                <a:gd name="connsiteY11" fmla="*/ 2283717 h 4947915"/>
                <a:gd name="connsiteX12" fmla="*/ 3253384 w 8442388"/>
                <a:gd name="connsiteY12" fmla="*/ 2571749 h 4947915"/>
                <a:gd name="connsiteX13" fmla="*/ 3541416 w 8442388"/>
                <a:gd name="connsiteY13" fmla="*/ 2283717 h 4947915"/>
                <a:gd name="connsiteX14" fmla="*/ 3253384 w 8442388"/>
                <a:gd name="connsiteY14" fmla="*/ 1995685 h 4947915"/>
                <a:gd name="connsiteX15" fmla="*/ 2317280 w 8442388"/>
                <a:gd name="connsiteY15" fmla="*/ 2499741 h 4947915"/>
                <a:gd name="connsiteX16" fmla="*/ 1957240 w 8442388"/>
                <a:gd name="connsiteY16" fmla="*/ 2859781 h 4947915"/>
                <a:gd name="connsiteX17" fmla="*/ 2317280 w 8442388"/>
                <a:gd name="connsiteY17" fmla="*/ 3219821 h 4947915"/>
                <a:gd name="connsiteX18" fmla="*/ 2677320 w 8442388"/>
                <a:gd name="connsiteY18" fmla="*/ 2859781 h 4947915"/>
                <a:gd name="connsiteX19" fmla="*/ 2317280 w 8442388"/>
                <a:gd name="connsiteY19" fmla="*/ 2499741 h 4947915"/>
                <a:gd name="connsiteX20" fmla="*/ 1190304 w 8442388"/>
                <a:gd name="connsiteY20" fmla="*/ 3147813 h 4947915"/>
                <a:gd name="connsiteX21" fmla="*/ 733104 w 8442388"/>
                <a:gd name="connsiteY21" fmla="*/ 3605013 h 4947915"/>
                <a:gd name="connsiteX22" fmla="*/ 1190304 w 8442388"/>
                <a:gd name="connsiteY22" fmla="*/ 4062213 h 4947915"/>
                <a:gd name="connsiteX23" fmla="*/ 1647504 w 8442388"/>
                <a:gd name="connsiteY23" fmla="*/ 3605013 h 4947915"/>
                <a:gd name="connsiteX24" fmla="*/ 1190304 w 8442388"/>
                <a:gd name="connsiteY24" fmla="*/ 3147813 h 4947915"/>
                <a:gd name="connsiteX0" fmla="*/ 559495 w 8442388"/>
                <a:gd name="connsiteY0" fmla="*/ 0 h 4990002"/>
                <a:gd name="connsiteX1" fmla="*/ 8439589 w 8442388"/>
                <a:gd name="connsiteY1" fmla="*/ 42087 h 4990002"/>
                <a:gd name="connsiteX2" fmla="*/ 8434914 w 8442388"/>
                <a:gd name="connsiteY2" fmla="*/ 4990002 h 4990002"/>
                <a:gd name="connsiteX3" fmla="*/ 18836 w 8442388"/>
                <a:gd name="connsiteY3" fmla="*/ 4979760 h 4990002"/>
                <a:gd name="connsiteX4" fmla="*/ 559495 w 8442388"/>
                <a:gd name="connsiteY4" fmla="*/ 0 h 4990002"/>
                <a:gd name="connsiteX5" fmla="*/ 4045472 w 8442388"/>
                <a:gd name="connsiteY5" fmla="*/ 1605724 h 4990002"/>
                <a:gd name="connsiteX6" fmla="*/ 3829448 w 8442388"/>
                <a:gd name="connsiteY6" fmla="*/ 1821748 h 4990002"/>
                <a:gd name="connsiteX7" fmla="*/ 4045472 w 8442388"/>
                <a:gd name="connsiteY7" fmla="*/ 2037772 h 4990002"/>
                <a:gd name="connsiteX8" fmla="*/ 4261496 w 8442388"/>
                <a:gd name="connsiteY8" fmla="*/ 1821748 h 4990002"/>
                <a:gd name="connsiteX9" fmla="*/ 4045472 w 8442388"/>
                <a:gd name="connsiteY9" fmla="*/ 1605724 h 4990002"/>
                <a:gd name="connsiteX10" fmla="*/ 3253384 w 8442388"/>
                <a:gd name="connsiteY10" fmla="*/ 2037772 h 4990002"/>
                <a:gd name="connsiteX11" fmla="*/ 2965352 w 8442388"/>
                <a:gd name="connsiteY11" fmla="*/ 2325804 h 4990002"/>
                <a:gd name="connsiteX12" fmla="*/ 3253384 w 8442388"/>
                <a:gd name="connsiteY12" fmla="*/ 2613836 h 4990002"/>
                <a:gd name="connsiteX13" fmla="*/ 3541416 w 8442388"/>
                <a:gd name="connsiteY13" fmla="*/ 2325804 h 4990002"/>
                <a:gd name="connsiteX14" fmla="*/ 3253384 w 8442388"/>
                <a:gd name="connsiteY14" fmla="*/ 2037772 h 4990002"/>
                <a:gd name="connsiteX15" fmla="*/ 2317280 w 8442388"/>
                <a:gd name="connsiteY15" fmla="*/ 2541828 h 4990002"/>
                <a:gd name="connsiteX16" fmla="*/ 1957240 w 8442388"/>
                <a:gd name="connsiteY16" fmla="*/ 2901868 h 4990002"/>
                <a:gd name="connsiteX17" fmla="*/ 2317280 w 8442388"/>
                <a:gd name="connsiteY17" fmla="*/ 3261908 h 4990002"/>
                <a:gd name="connsiteX18" fmla="*/ 2677320 w 8442388"/>
                <a:gd name="connsiteY18" fmla="*/ 2901868 h 4990002"/>
                <a:gd name="connsiteX19" fmla="*/ 2317280 w 8442388"/>
                <a:gd name="connsiteY19" fmla="*/ 2541828 h 4990002"/>
                <a:gd name="connsiteX20" fmla="*/ 1190304 w 8442388"/>
                <a:gd name="connsiteY20" fmla="*/ 3189900 h 4990002"/>
                <a:gd name="connsiteX21" fmla="*/ 733104 w 8442388"/>
                <a:gd name="connsiteY21" fmla="*/ 3647100 h 4990002"/>
                <a:gd name="connsiteX22" fmla="*/ 1190304 w 8442388"/>
                <a:gd name="connsiteY22" fmla="*/ 4104300 h 4990002"/>
                <a:gd name="connsiteX23" fmla="*/ 1647504 w 8442388"/>
                <a:gd name="connsiteY23" fmla="*/ 3647100 h 4990002"/>
                <a:gd name="connsiteX24" fmla="*/ 1190304 w 8442388"/>
                <a:gd name="connsiteY24" fmla="*/ 3189900 h 4990002"/>
                <a:gd name="connsiteX0" fmla="*/ 559495 w 8442387"/>
                <a:gd name="connsiteY0" fmla="*/ 0 h 4990002"/>
                <a:gd name="connsiteX1" fmla="*/ 8439588 w 8442387"/>
                <a:gd name="connsiteY1" fmla="*/ 7199 h 4990002"/>
                <a:gd name="connsiteX2" fmla="*/ 8434914 w 8442387"/>
                <a:gd name="connsiteY2" fmla="*/ 4990002 h 4990002"/>
                <a:gd name="connsiteX3" fmla="*/ 18836 w 8442387"/>
                <a:gd name="connsiteY3" fmla="*/ 4979760 h 4990002"/>
                <a:gd name="connsiteX4" fmla="*/ 559495 w 8442387"/>
                <a:gd name="connsiteY4" fmla="*/ 0 h 4990002"/>
                <a:gd name="connsiteX5" fmla="*/ 4045472 w 8442387"/>
                <a:gd name="connsiteY5" fmla="*/ 1605724 h 4990002"/>
                <a:gd name="connsiteX6" fmla="*/ 3829448 w 8442387"/>
                <a:gd name="connsiteY6" fmla="*/ 1821748 h 4990002"/>
                <a:gd name="connsiteX7" fmla="*/ 4045472 w 8442387"/>
                <a:gd name="connsiteY7" fmla="*/ 2037772 h 4990002"/>
                <a:gd name="connsiteX8" fmla="*/ 4261496 w 8442387"/>
                <a:gd name="connsiteY8" fmla="*/ 1821748 h 4990002"/>
                <a:gd name="connsiteX9" fmla="*/ 4045472 w 8442387"/>
                <a:gd name="connsiteY9" fmla="*/ 1605724 h 4990002"/>
                <a:gd name="connsiteX10" fmla="*/ 3253384 w 8442387"/>
                <a:gd name="connsiteY10" fmla="*/ 2037772 h 4990002"/>
                <a:gd name="connsiteX11" fmla="*/ 2965352 w 8442387"/>
                <a:gd name="connsiteY11" fmla="*/ 2325804 h 4990002"/>
                <a:gd name="connsiteX12" fmla="*/ 3253384 w 8442387"/>
                <a:gd name="connsiteY12" fmla="*/ 2613836 h 4990002"/>
                <a:gd name="connsiteX13" fmla="*/ 3541416 w 8442387"/>
                <a:gd name="connsiteY13" fmla="*/ 2325804 h 4990002"/>
                <a:gd name="connsiteX14" fmla="*/ 3253384 w 8442387"/>
                <a:gd name="connsiteY14" fmla="*/ 2037772 h 4990002"/>
                <a:gd name="connsiteX15" fmla="*/ 2317280 w 8442387"/>
                <a:gd name="connsiteY15" fmla="*/ 2541828 h 4990002"/>
                <a:gd name="connsiteX16" fmla="*/ 1957240 w 8442387"/>
                <a:gd name="connsiteY16" fmla="*/ 2901868 h 4990002"/>
                <a:gd name="connsiteX17" fmla="*/ 2317280 w 8442387"/>
                <a:gd name="connsiteY17" fmla="*/ 3261908 h 4990002"/>
                <a:gd name="connsiteX18" fmla="*/ 2677320 w 8442387"/>
                <a:gd name="connsiteY18" fmla="*/ 2901868 h 4990002"/>
                <a:gd name="connsiteX19" fmla="*/ 2317280 w 8442387"/>
                <a:gd name="connsiteY19" fmla="*/ 2541828 h 4990002"/>
                <a:gd name="connsiteX20" fmla="*/ 1190304 w 8442387"/>
                <a:gd name="connsiteY20" fmla="*/ 3189900 h 4990002"/>
                <a:gd name="connsiteX21" fmla="*/ 733104 w 8442387"/>
                <a:gd name="connsiteY21" fmla="*/ 3647100 h 4990002"/>
                <a:gd name="connsiteX22" fmla="*/ 1190304 w 8442387"/>
                <a:gd name="connsiteY22" fmla="*/ 4104300 h 4990002"/>
                <a:gd name="connsiteX23" fmla="*/ 1647504 w 8442387"/>
                <a:gd name="connsiteY23" fmla="*/ 3647100 h 4990002"/>
                <a:gd name="connsiteX24" fmla="*/ 1190304 w 8442387"/>
                <a:gd name="connsiteY24" fmla="*/ 3189900 h 4990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42387" h="4990002">
                  <a:moveTo>
                    <a:pt x="559495" y="0"/>
                  </a:moveTo>
                  <a:lnTo>
                    <a:pt x="8439588" y="7199"/>
                  </a:lnTo>
                  <a:cubicBezTo>
                    <a:pt x="8450877" y="1515895"/>
                    <a:pt x="8423625" y="3481306"/>
                    <a:pt x="8434914" y="4990002"/>
                  </a:cubicBezTo>
                  <a:lnTo>
                    <a:pt x="18836" y="4979760"/>
                  </a:lnTo>
                  <a:cubicBezTo>
                    <a:pt x="71809" y="3511748"/>
                    <a:pt x="-245935" y="1185906"/>
                    <a:pt x="559495" y="0"/>
                  </a:cubicBezTo>
                  <a:close/>
                  <a:moveTo>
                    <a:pt x="4045472" y="1605724"/>
                  </a:moveTo>
                  <a:cubicBezTo>
                    <a:pt x="3926165" y="1605724"/>
                    <a:pt x="3829448" y="1702441"/>
                    <a:pt x="3829448" y="1821748"/>
                  </a:cubicBezTo>
                  <a:cubicBezTo>
                    <a:pt x="3829448" y="1941055"/>
                    <a:pt x="3926165" y="2037772"/>
                    <a:pt x="4045472" y="2037772"/>
                  </a:cubicBezTo>
                  <a:cubicBezTo>
                    <a:pt x="4164779" y="2037772"/>
                    <a:pt x="4261496" y="1941055"/>
                    <a:pt x="4261496" y="1821748"/>
                  </a:cubicBezTo>
                  <a:cubicBezTo>
                    <a:pt x="4261496" y="1702441"/>
                    <a:pt x="4164779" y="1605724"/>
                    <a:pt x="4045472" y="1605724"/>
                  </a:cubicBezTo>
                  <a:close/>
                  <a:moveTo>
                    <a:pt x="3253384" y="2037772"/>
                  </a:moveTo>
                  <a:cubicBezTo>
                    <a:pt x="3094308" y="2037772"/>
                    <a:pt x="2965352" y="2166728"/>
                    <a:pt x="2965352" y="2325804"/>
                  </a:cubicBezTo>
                  <a:cubicBezTo>
                    <a:pt x="2965352" y="2484880"/>
                    <a:pt x="3094308" y="2613836"/>
                    <a:pt x="3253384" y="2613836"/>
                  </a:cubicBezTo>
                  <a:cubicBezTo>
                    <a:pt x="3412460" y="2613836"/>
                    <a:pt x="3541416" y="2484880"/>
                    <a:pt x="3541416" y="2325804"/>
                  </a:cubicBezTo>
                  <a:cubicBezTo>
                    <a:pt x="3541416" y="2166728"/>
                    <a:pt x="3412460" y="2037772"/>
                    <a:pt x="3253384" y="2037772"/>
                  </a:cubicBezTo>
                  <a:close/>
                  <a:moveTo>
                    <a:pt x="2317280" y="2541828"/>
                  </a:moveTo>
                  <a:cubicBezTo>
                    <a:pt x="2118435" y="2541828"/>
                    <a:pt x="1957240" y="2703023"/>
                    <a:pt x="1957240" y="2901868"/>
                  </a:cubicBezTo>
                  <a:cubicBezTo>
                    <a:pt x="1957240" y="3100713"/>
                    <a:pt x="2118435" y="3261908"/>
                    <a:pt x="2317280" y="3261908"/>
                  </a:cubicBezTo>
                  <a:cubicBezTo>
                    <a:pt x="2516125" y="3261908"/>
                    <a:pt x="2677320" y="3100713"/>
                    <a:pt x="2677320" y="2901868"/>
                  </a:cubicBezTo>
                  <a:cubicBezTo>
                    <a:pt x="2677320" y="2703023"/>
                    <a:pt x="2516125" y="2541828"/>
                    <a:pt x="2317280" y="2541828"/>
                  </a:cubicBezTo>
                  <a:close/>
                  <a:moveTo>
                    <a:pt x="1190304" y="3189900"/>
                  </a:moveTo>
                  <a:cubicBezTo>
                    <a:pt x="937799" y="3189900"/>
                    <a:pt x="733104" y="3394595"/>
                    <a:pt x="733104" y="3647100"/>
                  </a:cubicBezTo>
                  <a:cubicBezTo>
                    <a:pt x="733104" y="3899605"/>
                    <a:pt x="937799" y="4104300"/>
                    <a:pt x="1190304" y="4104300"/>
                  </a:cubicBezTo>
                  <a:cubicBezTo>
                    <a:pt x="1442809" y="4104300"/>
                    <a:pt x="1647504" y="3899605"/>
                    <a:pt x="1647504" y="3647100"/>
                  </a:cubicBezTo>
                  <a:cubicBezTo>
                    <a:pt x="1647504" y="3394595"/>
                    <a:pt x="1442809" y="3189900"/>
                    <a:pt x="1190304" y="3189900"/>
                  </a:cubicBezTo>
                  <a:close/>
                </a:path>
              </a:pathLst>
            </a:custGeom>
            <a:gradFill>
              <a:gsLst>
                <a:gs pos="54000">
                  <a:srgbClr val="00B0F0">
                    <a:lumMod val="41000"/>
                    <a:lumOff val="59000"/>
                    <a:alpha val="75000"/>
                  </a:srgbClr>
                </a:gs>
                <a:gs pos="25000">
                  <a:srgbClr val="00B0F0">
                    <a:lumMod val="57000"/>
                    <a:lumOff val="43000"/>
                    <a:alpha val="46000"/>
                  </a:srgbClr>
                </a:gs>
                <a:gs pos="0">
                  <a:schemeClr val="tx1">
                    <a:alpha val="63000"/>
                  </a:schemeClr>
                </a:gs>
                <a:gs pos="84000">
                  <a:srgbClr val="A60000">
                    <a:alpha val="34000"/>
                    <a:lumMod val="0"/>
                    <a:lumOff val="100000"/>
                  </a:srgbClr>
                </a:gs>
                <a:gs pos="43000">
                  <a:schemeClr val="tx1">
                    <a:lumMod val="95000"/>
                    <a:alpha val="75000"/>
                  </a:schemeClr>
                </a:gs>
              </a:gsLst>
              <a:lin ang="2700000" scaled="1"/>
            </a:gradFill>
            <a:ln>
              <a:noFill/>
            </a:ln>
            <a:scene3d>
              <a:camera prst="orthographicFront"/>
              <a:lightRig rig="flat" dir="t">
                <a:rot lat="0" lon="0" rev="9600000"/>
              </a:lightRig>
            </a:scene3d>
            <a:sp3d prstMaterial="flat">
              <a:bevelT w="273050" h="298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grpSp>
          <p:nvGrpSpPr>
            <p:cNvPr id="21" name="20 Grupo"/>
            <p:cNvGrpSpPr/>
            <p:nvPr/>
          </p:nvGrpSpPr>
          <p:grpSpPr>
            <a:xfrm>
              <a:off x="1400740" y="1563638"/>
              <a:ext cx="3531300" cy="2525226"/>
              <a:chOff x="1400740" y="1563638"/>
              <a:chExt cx="3531300" cy="2525226"/>
            </a:xfrm>
          </p:grpSpPr>
          <p:sp>
            <p:nvSpPr>
              <p:cNvPr id="22" name="21 Elipse"/>
              <p:cNvSpPr/>
              <p:nvPr/>
            </p:nvSpPr>
            <p:spPr>
              <a:xfrm>
                <a:off x="1400740" y="3174464"/>
                <a:ext cx="914400" cy="914400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3" name="22 Elipse"/>
              <p:cNvSpPr/>
              <p:nvPr/>
            </p:nvSpPr>
            <p:spPr>
              <a:xfrm>
                <a:off x="4499992" y="1563638"/>
                <a:ext cx="432048" cy="432048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4" name="23 Elipse"/>
              <p:cNvSpPr/>
              <p:nvPr/>
            </p:nvSpPr>
            <p:spPr>
              <a:xfrm>
                <a:off x="3635896" y="1995686"/>
                <a:ext cx="576064" cy="576064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5" name="24 Elipse"/>
              <p:cNvSpPr/>
              <p:nvPr/>
            </p:nvSpPr>
            <p:spPr>
              <a:xfrm>
                <a:off x="2627784" y="2499742"/>
                <a:ext cx="720080" cy="720080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11" name="10 Grupo"/>
          <p:cNvGrpSpPr/>
          <p:nvPr/>
        </p:nvGrpSpPr>
        <p:grpSpPr>
          <a:xfrm>
            <a:off x="51119" y="0"/>
            <a:ext cx="9103824" cy="5162631"/>
            <a:chOff x="670541" y="-42088"/>
            <a:chExt cx="8442387" cy="4990000"/>
          </a:xfrm>
        </p:grpSpPr>
        <p:sp>
          <p:nvSpPr>
            <p:cNvPr id="12" name="Forma libre 7"/>
            <p:cNvSpPr/>
            <p:nvPr/>
          </p:nvSpPr>
          <p:spPr>
            <a:xfrm>
              <a:off x="670541" y="-42088"/>
              <a:ext cx="8442387" cy="4990000"/>
            </a:xfrm>
            <a:custGeom>
              <a:avLst/>
              <a:gdLst>
                <a:gd name="connsiteX0" fmla="*/ 565683 w 8479644"/>
                <a:gd name="connsiteY0" fmla="*/ 0 h 4950432"/>
                <a:gd name="connsiteX1" fmla="*/ 8445777 w 8479644"/>
                <a:gd name="connsiteY1" fmla="*/ 0 h 4950432"/>
                <a:gd name="connsiteX2" fmla="*/ 8479644 w 8479644"/>
                <a:gd name="connsiteY2" fmla="*/ 4526089 h 4950432"/>
                <a:gd name="connsiteX3" fmla="*/ 10404 w 8479644"/>
                <a:gd name="connsiteY3" fmla="*/ 4693858 h 4950432"/>
                <a:gd name="connsiteX4" fmla="*/ 565683 w 8479644"/>
                <a:gd name="connsiteY4" fmla="*/ 0 h 4950432"/>
                <a:gd name="connsiteX5" fmla="*/ 4051660 w 8479644"/>
                <a:gd name="connsiteY5" fmla="*/ 1563637 h 4950432"/>
                <a:gd name="connsiteX6" fmla="*/ 3835636 w 8479644"/>
                <a:gd name="connsiteY6" fmla="*/ 1779661 h 4950432"/>
                <a:gd name="connsiteX7" fmla="*/ 4051660 w 8479644"/>
                <a:gd name="connsiteY7" fmla="*/ 1995685 h 4950432"/>
                <a:gd name="connsiteX8" fmla="*/ 4267684 w 8479644"/>
                <a:gd name="connsiteY8" fmla="*/ 1779661 h 4950432"/>
                <a:gd name="connsiteX9" fmla="*/ 4051660 w 8479644"/>
                <a:gd name="connsiteY9" fmla="*/ 1563637 h 4950432"/>
                <a:gd name="connsiteX10" fmla="*/ 3259572 w 8479644"/>
                <a:gd name="connsiteY10" fmla="*/ 1995685 h 4950432"/>
                <a:gd name="connsiteX11" fmla="*/ 2971540 w 8479644"/>
                <a:gd name="connsiteY11" fmla="*/ 2283717 h 4950432"/>
                <a:gd name="connsiteX12" fmla="*/ 3259572 w 8479644"/>
                <a:gd name="connsiteY12" fmla="*/ 2571749 h 4950432"/>
                <a:gd name="connsiteX13" fmla="*/ 3547604 w 8479644"/>
                <a:gd name="connsiteY13" fmla="*/ 2283717 h 4950432"/>
                <a:gd name="connsiteX14" fmla="*/ 3259572 w 8479644"/>
                <a:gd name="connsiteY14" fmla="*/ 1995685 h 4950432"/>
                <a:gd name="connsiteX15" fmla="*/ 2323468 w 8479644"/>
                <a:gd name="connsiteY15" fmla="*/ 2499741 h 4950432"/>
                <a:gd name="connsiteX16" fmla="*/ 1963428 w 8479644"/>
                <a:gd name="connsiteY16" fmla="*/ 2859781 h 4950432"/>
                <a:gd name="connsiteX17" fmla="*/ 2323468 w 8479644"/>
                <a:gd name="connsiteY17" fmla="*/ 3219821 h 4950432"/>
                <a:gd name="connsiteX18" fmla="*/ 2683508 w 8479644"/>
                <a:gd name="connsiteY18" fmla="*/ 2859781 h 4950432"/>
                <a:gd name="connsiteX19" fmla="*/ 2323468 w 8479644"/>
                <a:gd name="connsiteY19" fmla="*/ 2499741 h 4950432"/>
                <a:gd name="connsiteX20" fmla="*/ 1196492 w 8479644"/>
                <a:gd name="connsiteY20" fmla="*/ 3147813 h 4950432"/>
                <a:gd name="connsiteX21" fmla="*/ 739292 w 8479644"/>
                <a:gd name="connsiteY21" fmla="*/ 3605013 h 4950432"/>
                <a:gd name="connsiteX22" fmla="*/ 1196492 w 8479644"/>
                <a:gd name="connsiteY22" fmla="*/ 4062213 h 4950432"/>
                <a:gd name="connsiteX23" fmla="*/ 1653692 w 8479644"/>
                <a:gd name="connsiteY23" fmla="*/ 3605013 h 4950432"/>
                <a:gd name="connsiteX24" fmla="*/ 1196492 w 8479644"/>
                <a:gd name="connsiteY24" fmla="*/ 3147813 h 4950432"/>
                <a:gd name="connsiteX0" fmla="*/ 565683 w 8479644"/>
                <a:gd name="connsiteY0" fmla="*/ 0 h 4971509"/>
                <a:gd name="connsiteX1" fmla="*/ 8445777 w 8479644"/>
                <a:gd name="connsiteY1" fmla="*/ 0 h 4971509"/>
                <a:gd name="connsiteX2" fmla="*/ 8479644 w 8479644"/>
                <a:gd name="connsiteY2" fmla="*/ 4526089 h 4971509"/>
                <a:gd name="connsiteX3" fmla="*/ 10404 w 8479644"/>
                <a:gd name="connsiteY3" fmla="*/ 4693858 h 4971509"/>
                <a:gd name="connsiteX4" fmla="*/ 565683 w 8479644"/>
                <a:gd name="connsiteY4" fmla="*/ 0 h 4971509"/>
                <a:gd name="connsiteX5" fmla="*/ 4051660 w 8479644"/>
                <a:gd name="connsiteY5" fmla="*/ 1563637 h 4971509"/>
                <a:gd name="connsiteX6" fmla="*/ 3835636 w 8479644"/>
                <a:gd name="connsiteY6" fmla="*/ 1779661 h 4971509"/>
                <a:gd name="connsiteX7" fmla="*/ 4051660 w 8479644"/>
                <a:gd name="connsiteY7" fmla="*/ 1995685 h 4971509"/>
                <a:gd name="connsiteX8" fmla="*/ 4267684 w 8479644"/>
                <a:gd name="connsiteY8" fmla="*/ 1779661 h 4971509"/>
                <a:gd name="connsiteX9" fmla="*/ 4051660 w 8479644"/>
                <a:gd name="connsiteY9" fmla="*/ 1563637 h 4971509"/>
                <a:gd name="connsiteX10" fmla="*/ 3259572 w 8479644"/>
                <a:gd name="connsiteY10" fmla="*/ 1995685 h 4971509"/>
                <a:gd name="connsiteX11" fmla="*/ 2971540 w 8479644"/>
                <a:gd name="connsiteY11" fmla="*/ 2283717 h 4971509"/>
                <a:gd name="connsiteX12" fmla="*/ 3259572 w 8479644"/>
                <a:gd name="connsiteY12" fmla="*/ 2571749 h 4971509"/>
                <a:gd name="connsiteX13" fmla="*/ 3547604 w 8479644"/>
                <a:gd name="connsiteY13" fmla="*/ 2283717 h 4971509"/>
                <a:gd name="connsiteX14" fmla="*/ 3259572 w 8479644"/>
                <a:gd name="connsiteY14" fmla="*/ 1995685 h 4971509"/>
                <a:gd name="connsiteX15" fmla="*/ 2323468 w 8479644"/>
                <a:gd name="connsiteY15" fmla="*/ 2499741 h 4971509"/>
                <a:gd name="connsiteX16" fmla="*/ 1963428 w 8479644"/>
                <a:gd name="connsiteY16" fmla="*/ 2859781 h 4971509"/>
                <a:gd name="connsiteX17" fmla="*/ 2323468 w 8479644"/>
                <a:gd name="connsiteY17" fmla="*/ 3219821 h 4971509"/>
                <a:gd name="connsiteX18" fmla="*/ 2683508 w 8479644"/>
                <a:gd name="connsiteY18" fmla="*/ 2859781 h 4971509"/>
                <a:gd name="connsiteX19" fmla="*/ 2323468 w 8479644"/>
                <a:gd name="connsiteY19" fmla="*/ 2499741 h 4971509"/>
                <a:gd name="connsiteX20" fmla="*/ 1196492 w 8479644"/>
                <a:gd name="connsiteY20" fmla="*/ 3147813 h 4971509"/>
                <a:gd name="connsiteX21" fmla="*/ 739292 w 8479644"/>
                <a:gd name="connsiteY21" fmla="*/ 3605013 h 4971509"/>
                <a:gd name="connsiteX22" fmla="*/ 1196492 w 8479644"/>
                <a:gd name="connsiteY22" fmla="*/ 4062213 h 4971509"/>
                <a:gd name="connsiteX23" fmla="*/ 1653692 w 8479644"/>
                <a:gd name="connsiteY23" fmla="*/ 3605013 h 4971509"/>
                <a:gd name="connsiteX24" fmla="*/ 1196492 w 8479644"/>
                <a:gd name="connsiteY24" fmla="*/ 3147813 h 4971509"/>
                <a:gd name="connsiteX0" fmla="*/ 559019 w 8472980"/>
                <a:gd name="connsiteY0" fmla="*/ 0 h 5035331"/>
                <a:gd name="connsiteX1" fmla="*/ 8439113 w 8472980"/>
                <a:gd name="connsiteY1" fmla="*/ 0 h 5035331"/>
                <a:gd name="connsiteX2" fmla="*/ 8472980 w 8472980"/>
                <a:gd name="connsiteY2" fmla="*/ 4526089 h 5035331"/>
                <a:gd name="connsiteX3" fmla="*/ 18360 w 8472980"/>
                <a:gd name="connsiteY3" fmla="*/ 4937673 h 5035331"/>
                <a:gd name="connsiteX4" fmla="*/ 559019 w 8472980"/>
                <a:gd name="connsiteY4" fmla="*/ 0 h 5035331"/>
                <a:gd name="connsiteX5" fmla="*/ 4044996 w 8472980"/>
                <a:gd name="connsiteY5" fmla="*/ 1563637 h 5035331"/>
                <a:gd name="connsiteX6" fmla="*/ 3828972 w 8472980"/>
                <a:gd name="connsiteY6" fmla="*/ 1779661 h 5035331"/>
                <a:gd name="connsiteX7" fmla="*/ 4044996 w 8472980"/>
                <a:gd name="connsiteY7" fmla="*/ 1995685 h 5035331"/>
                <a:gd name="connsiteX8" fmla="*/ 4261020 w 8472980"/>
                <a:gd name="connsiteY8" fmla="*/ 1779661 h 5035331"/>
                <a:gd name="connsiteX9" fmla="*/ 4044996 w 8472980"/>
                <a:gd name="connsiteY9" fmla="*/ 1563637 h 5035331"/>
                <a:gd name="connsiteX10" fmla="*/ 3252908 w 8472980"/>
                <a:gd name="connsiteY10" fmla="*/ 1995685 h 5035331"/>
                <a:gd name="connsiteX11" fmla="*/ 2964876 w 8472980"/>
                <a:gd name="connsiteY11" fmla="*/ 2283717 h 5035331"/>
                <a:gd name="connsiteX12" fmla="*/ 3252908 w 8472980"/>
                <a:gd name="connsiteY12" fmla="*/ 2571749 h 5035331"/>
                <a:gd name="connsiteX13" fmla="*/ 3540940 w 8472980"/>
                <a:gd name="connsiteY13" fmla="*/ 2283717 h 5035331"/>
                <a:gd name="connsiteX14" fmla="*/ 3252908 w 8472980"/>
                <a:gd name="connsiteY14" fmla="*/ 1995685 h 5035331"/>
                <a:gd name="connsiteX15" fmla="*/ 2316804 w 8472980"/>
                <a:gd name="connsiteY15" fmla="*/ 2499741 h 5035331"/>
                <a:gd name="connsiteX16" fmla="*/ 1956764 w 8472980"/>
                <a:gd name="connsiteY16" fmla="*/ 2859781 h 5035331"/>
                <a:gd name="connsiteX17" fmla="*/ 2316804 w 8472980"/>
                <a:gd name="connsiteY17" fmla="*/ 3219821 h 5035331"/>
                <a:gd name="connsiteX18" fmla="*/ 2676844 w 8472980"/>
                <a:gd name="connsiteY18" fmla="*/ 2859781 h 5035331"/>
                <a:gd name="connsiteX19" fmla="*/ 2316804 w 8472980"/>
                <a:gd name="connsiteY19" fmla="*/ 2499741 h 5035331"/>
                <a:gd name="connsiteX20" fmla="*/ 1189828 w 8472980"/>
                <a:gd name="connsiteY20" fmla="*/ 3147813 h 5035331"/>
                <a:gd name="connsiteX21" fmla="*/ 732628 w 8472980"/>
                <a:gd name="connsiteY21" fmla="*/ 3605013 h 5035331"/>
                <a:gd name="connsiteX22" fmla="*/ 1189828 w 8472980"/>
                <a:gd name="connsiteY22" fmla="*/ 4062213 h 5035331"/>
                <a:gd name="connsiteX23" fmla="*/ 1647028 w 8472980"/>
                <a:gd name="connsiteY23" fmla="*/ 3605013 h 5035331"/>
                <a:gd name="connsiteX24" fmla="*/ 1189828 w 8472980"/>
                <a:gd name="connsiteY24" fmla="*/ 3147813 h 5035331"/>
                <a:gd name="connsiteX0" fmla="*/ 559019 w 8453709"/>
                <a:gd name="connsiteY0" fmla="*/ 0 h 5291853"/>
                <a:gd name="connsiteX1" fmla="*/ 8439113 w 8453709"/>
                <a:gd name="connsiteY1" fmla="*/ 0 h 5291853"/>
                <a:gd name="connsiteX2" fmla="*/ 8453709 w 8453709"/>
                <a:gd name="connsiteY2" fmla="*/ 4867567 h 5291853"/>
                <a:gd name="connsiteX3" fmla="*/ 18360 w 8453709"/>
                <a:gd name="connsiteY3" fmla="*/ 4937673 h 5291853"/>
                <a:gd name="connsiteX4" fmla="*/ 559019 w 8453709"/>
                <a:gd name="connsiteY4" fmla="*/ 0 h 5291853"/>
                <a:gd name="connsiteX5" fmla="*/ 4044996 w 8453709"/>
                <a:gd name="connsiteY5" fmla="*/ 1563637 h 5291853"/>
                <a:gd name="connsiteX6" fmla="*/ 3828972 w 8453709"/>
                <a:gd name="connsiteY6" fmla="*/ 1779661 h 5291853"/>
                <a:gd name="connsiteX7" fmla="*/ 4044996 w 8453709"/>
                <a:gd name="connsiteY7" fmla="*/ 1995685 h 5291853"/>
                <a:gd name="connsiteX8" fmla="*/ 4261020 w 8453709"/>
                <a:gd name="connsiteY8" fmla="*/ 1779661 h 5291853"/>
                <a:gd name="connsiteX9" fmla="*/ 4044996 w 8453709"/>
                <a:gd name="connsiteY9" fmla="*/ 1563637 h 5291853"/>
                <a:gd name="connsiteX10" fmla="*/ 3252908 w 8453709"/>
                <a:gd name="connsiteY10" fmla="*/ 1995685 h 5291853"/>
                <a:gd name="connsiteX11" fmla="*/ 2964876 w 8453709"/>
                <a:gd name="connsiteY11" fmla="*/ 2283717 h 5291853"/>
                <a:gd name="connsiteX12" fmla="*/ 3252908 w 8453709"/>
                <a:gd name="connsiteY12" fmla="*/ 2571749 h 5291853"/>
                <a:gd name="connsiteX13" fmla="*/ 3540940 w 8453709"/>
                <a:gd name="connsiteY13" fmla="*/ 2283717 h 5291853"/>
                <a:gd name="connsiteX14" fmla="*/ 3252908 w 8453709"/>
                <a:gd name="connsiteY14" fmla="*/ 1995685 h 5291853"/>
                <a:gd name="connsiteX15" fmla="*/ 2316804 w 8453709"/>
                <a:gd name="connsiteY15" fmla="*/ 2499741 h 5291853"/>
                <a:gd name="connsiteX16" fmla="*/ 1956764 w 8453709"/>
                <a:gd name="connsiteY16" fmla="*/ 2859781 h 5291853"/>
                <a:gd name="connsiteX17" fmla="*/ 2316804 w 8453709"/>
                <a:gd name="connsiteY17" fmla="*/ 3219821 h 5291853"/>
                <a:gd name="connsiteX18" fmla="*/ 2676844 w 8453709"/>
                <a:gd name="connsiteY18" fmla="*/ 2859781 h 5291853"/>
                <a:gd name="connsiteX19" fmla="*/ 2316804 w 8453709"/>
                <a:gd name="connsiteY19" fmla="*/ 2499741 h 5291853"/>
                <a:gd name="connsiteX20" fmla="*/ 1189828 w 8453709"/>
                <a:gd name="connsiteY20" fmla="*/ 3147813 h 5291853"/>
                <a:gd name="connsiteX21" fmla="*/ 732628 w 8453709"/>
                <a:gd name="connsiteY21" fmla="*/ 3605013 h 5291853"/>
                <a:gd name="connsiteX22" fmla="*/ 1189828 w 8453709"/>
                <a:gd name="connsiteY22" fmla="*/ 4062213 h 5291853"/>
                <a:gd name="connsiteX23" fmla="*/ 1647028 w 8453709"/>
                <a:gd name="connsiteY23" fmla="*/ 3605013 h 5291853"/>
                <a:gd name="connsiteX24" fmla="*/ 1189828 w 8453709"/>
                <a:gd name="connsiteY24" fmla="*/ 3147813 h 5291853"/>
                <a:gd name="connsiteX0" fmla="*/ 559019 w 8453709"/>
                <a:gd name="connsiteY0" fmla="*/ 0 h 4937673"/>
                <a:gd name="connsiteX1" fmla="*/ 8439113 w 8453709"/>
                <a:gd name="connsiteY1" fmla="*/ 0 h 4937673"/>
                <a:gd name="connsiteX2" fmla="*/ 8453709 w 8453709"/>
                <a:gd name="connsiteY2" fmla="*/ 4867567 h 4937673"/>
                <a:gd name="connsiteX3" fmla="*/ 18360 w 8453709"/>
                <a:gd name="connsiteY3" fmla="*/ 4937673 h 4937673"/>
                <a:gd name="connsiteX4" fmla="*/ 559019 w 8453709"/>
                <a:gd name="connsiteY4" fmla="*/ 0 h 4937673"/>
                <a:gd name="connsiteX5" fmla="*/ 4044996 w 8453709"/>
                <a:gd name="connsiteY5" fmla="*/ 1563637 h 4937673"/>
                <a:gd name="connsiteX6" fmla="*/ 3828972 w 8453709"/>
                <a:gd name="connsiteY6" fmla="*/ 1779661 h 4937673"/>
                <a:gd name="connsiteX7" fmla="*/ 4044996 w 8453709"/>
                <a:gd name="connsiteY7" fmla="*/ 1995685 h 4937673"/>
                <a:gd name="connsiteX8" fmla="*/ 4261020 w 8453709"/>
                <a:gd name="connsiteY8" fmla="*/ 1779661 h 4937673"/>
                <a:gd name="connsiteX9" fmla="*/ 4044996 w 8453709"/>
                <a:gd name="connsiteY9" fmla="*/ 1563637 h 4937673"/>
                <a:gd name="connsiteX10" fmla="*/ 3252908 w 8453709"/>
                <a:gd name="connsiteY10" fmla="*/ 1995685 h 4937673"/>
                <a:gd name="connsiteX11" fmla="*/ 2964876 w 8453709"/>
                <a:gd name="connsiteY11" fmla="*/ 2283717 h 4937673"/>
                <a:gd name="connsiteX12" fmla="*/ 3252908 w 8453709"/>
                <a:gd name="connsiteY12" fmla="*/ 2571749 h 4937673"/>
                <a:gd name="connsiteX13" fmla="*/ 3540940 w 8453709"/>
                <a:gd name="connsiteY13" fmla="*/ 2283717 h 4937673"/>
                <a:gd name="connsiteX14" fmla="*/ 3252908 w 8453709"/>
                <a:gd name="connsiteY14" fmla="*/ 1995685 h 4937673"/>
                <a:gd name="connsiteX15" fmla="*/ 2316804 w 8453709"/>
                <a:gd name="connsiteY15" fmla="*/ 2499741 h 4937673"/>
                <a:gd name="connsiteX16" fmla="*/ 1956764 w 8453709"/>
                <a:gd name="connsiteY16" fmla="*/ 2859781 h 4937673"/>
                <a:gd name="connsiteX17" fmla="*/ 2316804 w 8453709"/>
                <a:gd name="connsiteY17" fmla="*/ 3219821 h 4937673"/>
                <a:gd name="connsiteX18" fmla="*/ 2676844 w 8453709"/>
                <a:gd name="connsiteY18" fmla="*/ 2859781 h 4937673"/>
                <a:gd name="connsiteX19" fmla="*/ 2316804 w 8453709"/>
                <a:gd name="connsiteY19" fmla="*/ 2499741 h 4937673"/>
                <a:gd name="connsiteX20" fmla="*/ 1189828 w 8453709"/>
                <a:gd name="connsiteY20" fmla="*/ 3147813 h 4937673"/>
                <a:gd name="connsiteX21" fmla="*/ 732628 w 8453709"/>
                <a:gd name="connsiteY21" fmla="*/ 3605013 h 4937673"/>
                <a:gd name="connsiteX22" fmla="*/ 1189828 w 8453709"/>
                <a:gd name="connsiteY22" fmla="*/ 4062213 h 4937673"/>
                <a:gd name="connsiteX23" fmla="*/ 1647028 w 8453709"/>
                <a:gd name="connsiteY23" fmla="*/ 3605013 h 4937673"/>
                <a:gd name="connsiteX24" fmla="*/ 1189828 w 8453709"/>
                <a:gd name="connsiteY24" fmla="*/ 3147813 h 4937673"/>
                <a:gd name="connsiteX0" fmla="*/ 559019 w 8453709"/>
                <a:gd name="connsiteY0" fmla="*/ 0 h 4937673"/>
                <a:gd name="connsiteX1" fmla="*/ 8439113 w 8453709"/>
                <a:gd name="connsiteY1" fmla="*/ 0 h 4937673"/>
                <a:gd name="connsiteX2" fmla="*/ 8453709 w 8453709"/>
                <a:gd name="connsiteY2" fmla="*/ 4867567 h 4937673"/>
                <a:gd name="connsiteX3" fmla="*/ 18360 w 8453709"/>
                <a:gd name="connsiteY3" fmla="*/ 4937673 h 4937673"/>
                <a:gd name="connsiteX4" fmla="*/ 559019 w 8453709"/>
                <a:gd name="connsiteY4" fmla="*/ 0 h 4937673"/>
                <a:gd name="connsiteX5" fmla="*/ 4044996 w 8453709"/>
                <a:gd name="connsiteY5" fmla="*/ 1563637 h 4937673"/>
                <a:gd name="connsiteX6" fmla="*/ 3828972 w 8453709"/>
                <a:gd name="connsiteY6" fmla="*/ 1779661 h 4937673"/>
                <a:gd name="connsiteX7" fmla="*/ 4044996 w 8453709"/>
                <a:gd name="connsiteY7" fmla="*/ 1995685 h 4937673"/>
                <a:gd name="connsiteX8" fmla="*/ 4261020 w 8453709"/>
                <a:gd name="connsiteY8" fmla="*/ 1779661 h 4937673"/>
                <a:gd name="connsiteX9" fmla="*/ 4044996 w 8453709"/>
                <a:gd name="connsiteY9" fmla="*/ 1563637 h 4937673"/>
                <a:gd name="connsiteX10" fmla="*/ 3252908 w 8453709"/>
                <a:gd name="connsiteY10" fmla="*/ 1995685 h 4937673"/>
                <a:gd name="connsiteX11" fmla="*/ 2964876 w 8453709"/>
                <a:gd name="connsiteY11" fmla="*/ 2283717 h 4937673"/>
                <a:gd name="connsiteX12" fmla="*/ 3252908 w 8453709"/>
                <a:gd name="connsiteY12" fmla="*/ 2571749 h 4937673"/>
                <a:gd name="connsiteX13" fmla="*/ 3540940 w 8453709"/>
                <a:gd name="connsiteY13" fmla="*/ 2283717 h 4937673"/>
                <a:gd name="connsiteX14" fmla="*/ 3252908 w 8453709"/>
                <a:gd name="connsiteY14" fmla="*/ 1995685 h 4937673"/>
                <a:gd name="connsiteX15" fmla="*/ 2316804 w 8453709"/>
                <a:gd name="connsiteY15" fmla="*/ 2499741 h 4937673"/>
                <a:gd name="connsiteX16" fmla="*/ 1956764 w 8453709"/>
                <a:gd name="connsiteY16" fmla="*/ 2859781 h 4937673"/>
                <a:gd name="connsiteX17" fmla="*/ 2316804 w 8453709"/>
                <a:gd name="connsiteY17" fmla="*/ 3219821 h 4937673"/>
                <a:gd name="connsiteX18" fmla="*/ 2676844 w 8453709"/>
                <a:gd name="connsiteY18" fmla="*/ 2859781 h 4937673"/>
                <a:gd name="connsiteX19" fmla="*/ 2316804 w 8453709"/>
                <a:gd name="connsiteY19" fmla="*/ 2499741 h 4937673"/>
                <a:gd name="connsiteX20" fmla="*/ 1189828 w 8453709"/>
                <a:gd name="connsiteY20" fmla="*/ 3147813 h 4937673"/>
                <a:gd name="connsiteX21" fmla="*/ 732628 w 8453709"/>
                <a:gd name="connsiteY21" fmla="*/ 3605013 h 4937673"/>
                <a:gd name="connsiteX22" fmla="*/ 1189828 w 8453709"/>
                <a:gd name="connsiteY22" fmla="*/ 4062213 h 4937673"/>
                <a:gd name="connsiteX23" fmla="*/ 1647028 w 8453709"/>
                <a:gd name="connsiteY23" fmla="*/ 3605013 h 4937673"/>
                <a:gd name="connsiteX24" fmla="*/ 1189828 w 8453709"/>
                <a:gd name="connsiteY24" fmla="*/ 3147813 h 4937673"/>
                <a:gd name="connsiteX0" fmla="*/ 559019 w 8441912"/>
                <a:gd name="connsiteY0" fmla="*/ 0 h 4947915"/>
                <a:gd name="connsiteX1" fmla="*/ 8439113 w 8441912"/>
                <a:gd name="connsiteY1" fmla="*/ 0 h 4947915"/>
                <a:gd name="connsiteX2" fmla="*/ 8434438 w 8441912"/>
                <a:gd name="connsiteY2" fmla="*/ 4947915 h 4947915"/>
                <a:gd name="connsiteX3" fmla="*/ 18360 w 8441912"/>
                <a:gd name="connsiteY3" fmla="*/ 4937673 h 4947915"/>
                <a:gd name="connsiteX4" fmla="*/ 559019 w 8441912"/>
                <a:gd name="connsiteY4" fmla="*/ 0 h 4947915"/>
                <a:gd name="connsiteX5" fmla="*/ 4044996 w 8441912"/>
                <a:gd name="connsiteY5" fmla="*/ 1563637 h 4947915"/>
                <a:gd name="connsiteX6" fmla="*/ 3828972 w 8441912"/>
                <a:gd name="connsiteY6" fmla="*/ 1779661 h 4947915"/>
                <a:gd name="connsiteX7" fmla="*/ 4044996 w 8441912"/>
                <a:gd name="connsiteY7" fmla="*/ 1995685 h 4947915"/>
                <a:gd name="connsiteX8" fmla="*/ 4261020 w 8441912"/>
                <a:gd name="connsiteY8" fmla="*/ 1779661 h 4947915"/>
                <a:gd name="connsiteX9" fmla="*/ 4044996 w 8441912"/>
                <a:gd name="connsiteY9" fmla="*/ 1563637 h 4947915"/>
                <a:gd name="connsiteX10" fmla="*/ 3252908 w 8441912"/>
                <a:gd name="connsiteY10" fmla="*/ 1995685 h 4947915"/>
                <a:gd name="connsiteX11" fmla="*/ 2964876 w 8441912"/>
                <a:gd name="connsiteY11" fmla="*/ 2283717 h 4947915"/>
                <a:gd name="connsiteX12" fmla="*/ 3252908 w 8441912"/>
                <a:gd name="connsiteY12" fmla="*/ 2571749 h 4947915"/>
                <a:gd name="connsiteX13" fmla="*/ 3540940 w 8441912"/>
                <a:gd name="connsiteY13" fmla="*/ 2283717 h 4947915"/>
                <a:gd name="connsiteX14" fmla="*/ 3252908 w 8441912"/>
                <a:gd name="connsiteY14" fmla="*/ 1995685 h 4947915"/>
                <a:gd name="connsiteX15" fmla="*/ 2316804 w 8441912"/>
                <a:gd name="connsiteY15" fmla="*/ 2499741 h 4947915"/>
                <a:gd name="connsiteX16" fmla="*/ 1956764 w 8441912"/>
                <a:gd name="connsiteY16" fmla="*/ 2859781 h 4947915"/>
                <a:gd name="connsiteX17" fmla="*/ 2316804 w 8441912"/>
                <a:gd name="connsiteY17" fmla="*/ 3219821 h 4947915"/>
                <a:gd name="connsiteX18" fmla="*/ 2676844 w 8441912"/>
                <a:gd name="connsiteY18" fmla="*/ 2859781 h 4947915"/>
                <a:gd name="connsiteX19" fmla="*/ 2316804 w 8441912"/>
                <a:gd name="connsiteY19" fmla="*/ 2499741 h 4947915"/>
                <a:gd name="connsiteX20" fmla="*/ 1189828 w 8441912"/>
                <a:gd name="connsiteY20" fmla="*/ 3147813 h 4947915"/>
                <a:gd name="connsiteX21" fmla="*/ 732628 w 8441912"/>
                <a:gd name="connsiteY21" fmla="*/ 3605013 h 4947915"/>
                <a:gd name="connsiteX22" fmla="*/ 1189828 w 8441912"/>
                <a:gd name="connsiteY22" fmla="*/ 4062213 h 4947915"/>
                <a:gd name="connsiteX23" fmla="*/ 1647028 w 8441912"/>
                <a:gd name="connsiteY23" fmla="*/ 3605013 h 4947915"/>
                <a:gd name="connsiteX24" fmla="*/ 1189828 w 8441912"/>
                <a:gd name="connsiteY24" fmla="*/ 3147813 h 4947915"/>
                <a:gd name="connsiteX0" fmla="*/ 732995 w 8615888"/>
                <a:gd name="connsiteY0" fmla="*/ 0 h 4947915"/>
                <a:gd name="connsiteX1" fmla="*/ 8613089 w 8615888"/>
                <a:gd name="connsiteY1" fmla="*/ 0 h 4947915"/>
                <a:gd name="connsiteX2" fmla="*/ 8608414 w 8615888"/>
                <a:gd name="connsiteY2" fmla="*/ 4947915 h 4947915"/>
                <a:gd name="connsiteX3" fmla="*/ 192336 w 8615888"/>
                <a:gd name="connsiteY3" fmla="*/ 4937673 h 4947915"/>
                <a:gd name="connsiteX4" fmla="*/ 732995 w 8615888"/>
                <a:gd name="connsiteY4" fmla="*/ 0 h 4947915"/>
                <a:gd name="connsiteX5" fmla="*/ 4218972 w 8615888"/>
                <a:gd name="connsiteY5" fmla="*/ 1563637 h 4947915"/>
                <a:gd name="connsiteX6" fmla="*/ 4002948 w 8615888"/>
                <a:gd name="connsiteY6" fmla="*/ 1779661 h 4947915"/>
                <a:gd name="connsiteX7" fmla="*/ 4218972 w 8615888"/>
                <a:gd name="connsiteY7" fmla="*/ 1995685 h 4947915"/>
                <a:gd name="connsiteX8" fmla="*/ 4434996 w 8615888"/>
                <a:gd name="connsiteY8" fmla="*/ 1779661 h 4947915"/>
                <a:gd name="connsiteX9" fmla="*/ 4218972 w 8615888"/>
                <a:gd name="connsiteY9" fmla="*/ 1563637 h 4947915"/>
                <a:gd name="connsiteX10" fmla="*/ 3426884 w 8615888"/>
                <a:gd name="connsiteY10" fmla="*/ 1995685 h 4947915"/>
                <a:gd name="connsiteX11" fmla="*/ 3138852 w 8615888"/>
                <a:gd name="connsiteY11" fmla="*/ 2283717 h 4947915"/>
                <a:gd name="connsiteX12" fmla="*/ 3426884 w 8615888"/>
                <a:gd name="connsiteY12" fmla="*/ 2571749 h 4947915"/>
                <a:gd name="connsiteX13" fmla="*/ 3714916 w 8615888"/>
                <a:gd name="connsiteY13" fmla="*/ 2283717 h 4947915"/>
                <a:gd name="connsiteX14" fmla="*/ 3426884 w 8615888"/>
                <a:gd name="connsiteY14" fmla="*/ 1995685 h 4947915"/>
                <a:gd name="connsiteX15" fmla="*/ 2490780 w 8615888"/>
                <a:gd name="connsiteY15" fmla="*/ 2499741 h 4947915"/>
                <a:gd name="connsiteX16" fmla="*/ 2130740 w 8615888"/>
                <a:gd name="connsiteY16" fmla="*/ 2859781 h 4947915"/>
                <a:gd name="connsiteX17" fmla="*/ 2490780 w 8615888"/>
                <a:gd name="connsiteY17" fmla="*/ 3219821 h 4947915"/>
                <a:gd name="connsiteX18" fmla="*/ 2850820 w 8615888"/>
                <a:gd name="connsiteY18" fmla="*/ 2859781 h 4947915"/>
                <a:gd name="connsiteX19" fmla="*/ 2490780 w 8615888"/>
                <a:gd name="connsiteY19" fmla="*/ 2499741 h 4947915"/>
                <a:gd name="connsiteX20" fmla="*/ 1363804 w 8615888"/>
                <a:gd name="connsiteY20" fmla="*/ 3147813 h 4947915"/>
                <a:gd name="connsiteX21" fmla="*/ 906604 w 8615888"/>
                <a:gd name="connsiteY21" fmla="*/ 3605013 h 4947915"/>
                <a:gd name="connsiteX22" fmla="*/ 1363804 w 8615888"/>
                <a:gd name="connsiteY22" fmla="*/ 4062213 h 4947915"/>
                <a:gd name="connsiteX23" fmla="*/ 1821004 w 8615888"/>
                <a:gd name="connsiteY23" fmla="*/ 3605013 h 4947915"/>
                <a:gd name="connsiteX24" fmla="*/ 1363804 w 8615888"/>
                <a:gd name="connsiteY24" fmla="*/ 3147813 h 4947915"/>
                <a:gd name="connsiteX0" fmla="*/ 618355 w 8501248"/>
                <a:gd name="connsiteY0" fmla="*/ 0 h 4947915"/>
                <a:gd name="connsiteX1" fmla="*/ 8498449 w 8501248"/>
                <a:gd name="connsiteY1" fmla="*/ 0 h 4947915"/>
                <a:gd name="connsiteX2" fmla="*/ 8493774 w 8501248"/>
                <a:gd name="connsiteY2" fmla="*/ 4947915 h 4947915"/>
                <a:gd name="connsiteX3" fmla="*/ 77696 w 8501248"/>
                <a:gd name="connsiteY3" fmla="*/ 4937673 h 4947915"/>
                <a:gd name="connsiteX4" fmla="*/ 618355 w 8501248"/>
                <a:gd name="connsiteY4" fmla="*/ 0 h 4947915"/>
                <a:gd name="connsiteX5" fmla="*/ 4104332 w 8501248"/>
                <a:gd name="connsiteY5" fmla="*/ 1563637 h 4947915"/>
                <a:gd name="connsiteX6" fmla="*/ 3888308 w 8501248"/>
                <a:gd name="connsiteY6" fmla="*/ 1779661 h 4947915"/>
                <a:gd name="connsiteX7" fmla="*/ 4104332 w 8501248"/>
                <a:gd name="connsiteY7" fmla="*/ 1995685 h 4947915"/>
                <a:gd name="connsiteX8" fmla="*/ 4320356 w 8501248"/>
                <a:gd name="connsiteY8" fmla="*/ 1779661 h 4947915"/>
                <a:gd name="connsiteX9" fmla="*/ 4104332 w 8501248"/>
                <a:gd name="connsiteY9" fmla="*/ 1563637 h 4947915"/>
                <a:gd name="connsiteX10" fmla="*/ 3312244 w 8501248"/>
                <a:gd name="connsiteY10" fmla="*/ 1995685 h 4947915"/>
                <a:gd name="connsiteX11" fmla="*/ 3024212 w 8501248"/>
                <a:gd name="connsiteY11" fmla="*/ 2283717 h 4947915"/>
                <a:gd name="connsiteX12" fmla="*/ 3312244 w 8501248"/>
                <a:gd name="connsiteY12" fmla="*/ 2571749 h 4947915"/>
                <a:gd name="connsiteX13" fmla="*/ 3600276 w 8501248"/>
                <a:gd name="connsiteY13" fmla="*/ 2283717 h 4947915"/>
                <a:gd name="connsiteX14" fmla="*/ 3312244 w 8501248"/>
                <a:gd name="connsiteY14" fmla="*/ 1995685 h 4947915"/>
                <a:gd name="connsiteX15" fmla="*/ 2376140 w 8501248"/>
                <a:gd name="connsiteY15" fmla="*/ 2499741 h 4947915"/>
                <a:gd name="connsiteX16" fmla="*/ 2016100 w 8501248"/>
                <a:gd name="connsiteY16" fmla="*/ 2859781 h 4947915"/>
                <a:gd name="connsiteX17" fmla="*/ 2376140 w 8501248"/>
                <a:gd name="connsiteY17" fmla="*/ 3219821 h 4947915"/>
                <a:gd name="connsiteX18" fmla="*/ 2736180 w 8501248"/>
                <a:gd name="connsiteY18" fmla="*/ 2859781 h 4947915"/>
                <a:gd name="connsiteX19" fmla="*/ 2376140 w 8501248"/>
                <a:gd name="connsiteY19" fmla="*/ 2499741 h 4947915"/>
                <a:gd name="connsiteX20" fmla="*/ 1249164 w 8501248"/>
                <a:gd name="connsiteY20" fmla="*/ 3147813 h 4947915"/>
                <a:gd name="connsiteX21" fmla="*/ 791964 w 8501248"/>
                <a:gd name="connsiteY21" fmla="*/ 3605013 h 4947915"/>
                <a:gd name="connsiteX22" fmla="*/ 1249164 w 8501248"/>
                <a:gd name="connsiteY22" fmla="*/ 4062213 h 4947915"/>
                <a:gd name="connsiteX23" fmla="*/ 1706364 w 8501248"/>
                <a:gd name="connsiteY23" fmla="*/ 3605013 h 4947915"/>
                <a:gd name="connsiteX24" fmla="*/ 1249164 w 8501248"/>
                <a:gd name="connsiteY24" fmla="*/ 3147813 h 4947915"/>
                <a:gd name="connsiteX0" fmla="*/ 559495 w 8442388"/>
                <a:gd name="connsiteY0" fmla="*/ 0 h 4947915"/>
                <a:gd name="connsiteX1" fmla="*/ 8439589 w 8442388"/>
                <a:gd name="connsiteY1" fmla="*/ 0 h 4947915"/>
                <a:gd name="connsiteX2" fmla="*/ 8434914 w 8442388"/>
                <a:gd name="connsiteY2" fmla="*/ 4947915 h 4947915"/>
                <a:gd name="connsiteX3" fmla="*/ 18836 w 8442388"/>
                <a:gd name="connsiteY3" fmla="*/ 4937673 h 4947915"/>
                <a:gd name="connsiteX4" fmla="*/ 559495 w 8442388"/>
                <a:gd name="connsiteY4" fmla="*/ 0 h 4947915"/>
                <a:gd name="connsiteX5" fmla="*/ 4045472 w 8442388"/>
                <a:gd name="connsiteY5" fmla="*/ 1563637 h 4947915"/>
                <a:gd name="connsiteX6" fmla="*/ 3829448 w 8442388"/>
                <a:gd name="connsiteY6" fmla="*/ 1779661 h 4947915"/>
                <a:gd name="connsiteX7" fmla="*/ 4045472 w 8442388"/>
                <a:gd name="connsiteY7" fmla="*/ 1995685 h 4947915"/>
                <a:gd name="connsiteX8" fmla="*/ 4261496 w 8442388"/>
                <a:gd name="connsiteY8" fmla="*/ 1779661 h 4947915"/>
                <a:gd name="connsiteX9" fmla="*/ 4045472 w 8442388"/>
                <a:gd name="connsiteY9" fmla="*/ 1563637 h 4947915"/>
                <a:gd name="connsiteX10" fmla="*/ 3253384 w 8442388"/>
                <a:gd name="connsiteY10" fmla="*/ 1995685 h 4947915"/>
                <a:gd name="connsiteX11" fmla="*/ 2965352 w 8442388"/>
                <a:gd name="connsiteY11" fmla="*/ 2283717 h 4947915"/>
                <a:gd name="connsiteX12" fmla="*/ 3253384 w 8442388"/>
                <a:gd name="connsiteY12" fmla="*/ 2571749 h 4947915"/>
                <a:gd name="connsiteX13" fmla="*/ 3541416 w 8442388"/>
                <a:gd name="connsiteY13" fmla="*/ 2283717 h 4947915"/>
                <a:gd name="connsiteX14" fmla="*/ 3253384 w 8442388"/>
                <a:gd name="connsiteY14" fmla="*/ 1995685 h 4947915"/>
                <a:gd name="connsiteX15" fmla="*/ 2317280 w 8442388"/>
                <a:gd name="connsiteY15" fmla="*/ 2499741 h 4947915"/>
                <a:gd name="connsiteX16" fmla="*/ 1957240 w 8442388"/>
                <a:gd name="connsiteY16" fmla="*/ 2859781 h 4947915"/>
                <a:gd name="connsiteX17" fmla="*/ 2317280 w 8442388"/>
                <a:gd name="connsiteY17" fmla="*/ 3219821 h 4947915"/>
                <a:gd name="connsiteX18" fmla="*/ 2677320 w 8442388"/>
                <a:gd name="connsiteY18" fmla="*/ 2859781 h 4947915"/>
                <a:gd name="connsiteX19" fmla="*/ 2317280 w 8442388"/>
                <a:gd name="connsiteY19" fmla="*/ 2499741 h 4947915"/>
                <a:gd name="connsiteX20" fmla="*/ 1190304 w 8442388"/>
                <a:gd name="connsiteY20" fmla="*/ 3147813 h 4947915"/>
                <a:gd name="connsiteX21" fmla="*/ 733104 w 8442388"/>
                <a:gd name="connsiteY21" fmla="*/ 3605013 h 4947915"/>
                <a:gd name="connsiteX22" fmla="*/ 1190304 w 8442388"/>
                <a:gd name="connsiteY22" fmla="*/ 4062213 h 4947915"/>
                <a:gd name="connsiteX23" fmla="*/ 1647504 w 8442388"/>
                <a:gd name="connsiteY23" fmla="*/ 3605013 h 4947915"/>
                <a:gd name="connsiteX24" fmla="*/ 1190304 w 8442388"/>
                <a:gd name="connsiteY24" fmla="*/ 3147813 h 4947915"/>
                <a:gd name="connsiteX0" fmla="*/ 559495 w 8442388"/>
                <a:gd name="connsiteY0" fmla="*/ 0 h 4990002"/>
                <a:gd name="connsiteX1" fmla="*/ 8439589 w 8442388"/>
                <a:gd name="connsiteY1" fmla="*/ 42087 h 4990002"/>
                <a:gd name="connsiteX2" fmla="*/ 8434914 w 8442388"/>
                <a:gd name="connsiteY2" fmla="*/ 4990002 h 4990002"/>
                <a:gd name="connsiteX3" fmla="*/ 18836 w 8442388"/>
                <a:gd name="connsiteY3" fmla="*/ 4979760 h 4990002"/>
                <a:gd name="connsiteX4" fmla="*/ 559495 w 8442388"/>
                <a:gd name="connsiteY4" fmla="*/ 0 h 4990002"/>
                <a:gd name="connsiteX5" fmla="*/ 4045472 w 8442388"/>
                <a:gd name="connsiteY5" fmla="*/ 1605724 h 4990002"/>
                <a:gd name="connsiteX6" fmla="*/ 3829448 w 8442388"/>
                <a:gd name="connsiteY6" fmla="*/ 1821748 h 4990002"/>
                <a:gd name="connsiteX7" fmla="*/ 4045472 w 8442388"/>
                <a:gd name="connsiteY7" fmla="*/ 2037772 h 4990002"/>
                <a:gd name="connsiteX8" fmla="*/ 4261496 w 8442388"/>
                <a:gd name="connsiteY8" fmla="*/ 1821748 h 4990002"/>
                <a:gd name="connsiteX9" fmla="*/ 4045472 w 8442388"/>
                <a:gd name="connsiteY9" fmla="*/ 1605724 h 4990002"/>
                <a:gd name="connsiteX10" fmla="*/ 3253384 w 8442388"/>
                <a:gd name="connsiteY10" fmla="*/ 2037772 h 4990002"/>
                <a:gd name="connsiteX11" fmla="*/ 2965352 w 8442388"/>
                <a:gd name="connsiteY11" fmla="*/ 2325804 h 4990002"/>
                <a:gd name="connsiteX12" fmla="*/ 3253384 w 8442388"/>
                <a:gd name="connsiteY12" fmla="*/ 2613836 h 4990002"/>
                <a:gd name="connsiteX13" fmla="*/ 3541416 w 8442388"/>
                <a:gd name="connsiteY13" fmla="*/ 2325804 h 4990002"/>
                <a:gd name="connsiteX14" fmla="*/ 3253384 w 8442388"/>
                <a:gd name="connsiteY14" fmla="*/ 2037772 h 4990002"/>
                <a:gd name="connsiteX15" fmla="*/ 2317280 w 8442388"/>
                <a:gd name="connsiteY15" fmla="*/ 2541828 h 4990002"/>
                <a:gd name="connsiteX16" fmla="*/ 1957240 w 8442388"/>
                <a:gd name="connsiteY16" fmla="*/ 2901868 h 4990002"/>
                <a:gd name="connsiteX17" fmla="*/ 2317280 w 8442388"/>
                <a:gd name="connsiteY17" fmla="*/ 3261908 h 4990002"/>
                <a:gd name="connsiteX18" fmla="*/ 2677320 w 8442388"/>
                <a:gd name="connsiteY18" fmla="*/ 2901868 h 4990002"/>
                <a:gd name="connsiteX19" fmla="*/ 2317280 w 8442388"/>
                <a:gd name="connsiteY19" fmla="*/ 2541828 h 4990002"/>
                <a:gd name="connsiteX20" fmla="*/ 1190304 w 8442388"/>
                <a:gd name="connsiteY20" fmla="*/ 3189900 h 4990002"/>
                <a:gd name="connsiteX21" fmla="*/ 733104 w 8442388"/>
                <a:gd name="connsiteY21" fmla="*/ 3647100 h 4990002"/>
                <a:gd name="connsiteX22" fmla="*/ 1190304 w 8442388"/>
                <a:gd name="connsiteY22" fmla="*/ 4104300 h 4990002"/>
                <a:gd name="connsiteX23" fmla="*/ 1647504 w 8442388"/>
                <a:gd name="connsiteY23" fmla="*/ 3647100 h 4990002"/>
                <a:gd name="connsiteX24" fmla="*/ 1190304 w 8442388"/>
                <a:gd name="connsiteY24" fmla="*/ 3189900 h 4990002"/>
                <a:gd name="connsiteX0" fmla="*/ 559495 w 8442387"/>
                <a:gd name="connsiteY0" fmla="*/ 0 h 4990002"/>
                <a:gd name="connsiteX1" fmla="*/ 8439588 w 8442387"/>
                <a:gd name="connsiteY1" fmla="*/ 7199 h 4990002"/>
                <a:gd name="connsiteX2" fmla="*/ 8434914 w 8442387"/>
                <a:gd name="connsiteY2" fmla="*/ 4990002 h 4990002"/>
                <a:gd name="connsiteX3" fmla="*/ 18836 w 8442387"/>
                <a:gd name="connsiteY3" fmla="*/ 4979760 h 4990002"/>
                <a:gd name="connsiteX4" fmla="*/ 559495 w 8442387"/>
                <a:gd name="connsiteY4" fmla="*/ 0 h 4990002"/>
                <a:gd name="connsiteX5" fmla="*/ 4045472 w 8442387"/>
                <a:gd name="connsiteY5" fmla="*/ 1605724 h 4990002"/>
                <a:gd name="connsiteX6" fmla="*/ 3829448 w 8442387"/>
                <a:gd name="connsiteY6" fmla="*/ 1821748 h 4990002"/>
                <a:gd name="connsiteX7" fmla="*/ 4045472 w 8442387"/>
                <a:gd name="connsiteY7" fmla="*/ 2037772 h 4990002"/>
                <a:gd name="connsiteX8" fmla="*/ 4261496 w 8442387"/>
                <a:gd name="connsiteY8" fmla="*/ 1821748 h 4990002"/>
                <a:gd name="connsiteX9" fmla="*/ 4045472 w 8442387"/>
                <a:gd name="connsiteY9" fmla="*/ 1605724 h 4990002"/>
                <a:gd name="connsiteX10" fmla="*/ 3253384 w 8442387"/>
                <a:gd name="connsiteY10" fmla="*/ 2037772 h 4990002"/>
                <a:gd name="connsiteX11" fmla="*/ 2965352 w 8442387"/>
                <a:gd name="connsiteY11" fmla="*/ 2325804 h 4990002"/>
                <a:gd name="connsiteX12" fmla="*/ 3253384 w 8442387"/>
                <a:gd name="connsiteY12" fmla="*/ 2613836 h 4990002"/>
                <a:gd name="connsiteX13" fmla="*/ 3541416 w 8442387"/>
                <a:gd name="connsiteY13" fmla="*/ 2325804 h 4990002"/>
                <a:gd name="connsiteX14" fmla="*/ 3253384 w 8442387"/>
                <a:gd name="connsiteY14" fmla="*/ 2037772 h 4990002"/>
                <a:gd name="connsiteX15" fmla="*/ 2317280 w 8442387"/>
                <a:gd name="connsiteY15" fmla="*/ 2541828 h 4990002"/>
                <a:gd name="connsiteX16" fmla="*/ 1957240 w 8442387"/>
                <a:gd name="connsiteY16" fmla="*/ 2901868 h 4990002"/>
                <a:gd name="connsiteX17" fmla="*/ 2317280 w 8442387"/>
                <a:gd name="connsiteY17" fmla="*/ 3261908 h 4990002"/>
                <a:gd name="connsiteX18" fmla="*/ 2677320 w 8442387"/>
                <a:gd name="connsiteY18" fmla="*/ 2901868 h 4990002"/>
                <a:gd name="connsiteX19" fmla="*/ 2317280 w 8442387"/>
                <a:gd name="connsiteY19" fmla="*/ 2541828 h 4990002"/>
                <a:gd name="connsiteX20" fmla="*/ 1190304 w 8442387"/>
                <a:gd name="connsiteY20" fmla="*/ 3189900 h 4990002"/>
                <a:gd name="connsiteX21" fmla="*/ 733104 w 8442387"/>
                <a:gd name="connsiteY21" fmla="*/ 3647100 h 4990002"/>
                <a:gd name="connsiteX22" fmla="*/ 1190304 w 8442387"/>
                <a:gd name="connsiteY22" fmla="*/ 4104300 h 4990002"/>
                <a:gd name="connsiteX23" fmla="*/ 1647504 w 8442387"/>
                <a:gd name="connsiteY23" fmla="*/ 3647100 h 4990002"/>
                <a:gd name="connsiteX24" fmla="*/ 1190304 w 8442387"/>
                <a:gd name="connsiteY24" fmla="*/ 3189900 h 4990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42387" h="4990002">
                  <a:moveTo>
                    <a:pt x="559495" y="0"/>
                  </a:moveTo>
                  <a:lnTo>
                    <a:pt x="8439588" y="7199"/>
                  </a:lnTo>
                  <a:cubicBezTo>
                    <a:pt x="8450877" y="1515895"/>
                    <a:pt x="8423625" y="3481306"/>
                    <a:pt x="8434914" y="4990002"/>
                  </a:cubicBezTo>
                  <a:lnTo>
                    <a:pt x="18836" y="4979760"/>
                  </a:lnTo>
                  <a:cubicBezTo>
                    <a:pt x="71809" y="3511748"/>
                    <a:pt x="-245935" y="1185906"/>
                    <a:pt x="559495" y="0"/>
                  </a:cubicBezTo>
                  <a:close/>
                  <a:moveTo>
                    <a:pt x="4045472" y="1605724"/>
                  </a:moveTo>
                  <a:cubicBezTo>
                    <a:pt x="3926165" y="1605724"/>
                    <a:pt x="3829448" y="1702441"/>
                    <a:pt x="3829448" y="1821748"/>
                  </a:cubicBezTo>
                  <a:cubicBezTo>
                    <a:pt x="3829448" y="1941055"/>
                    <a:pt x="3926165" y="2037772"/>
                    <a:pt x="4045472" y="2037772"/>
                  </a:cubicBezTo>
                  <a:cubicBezTo>
                    <a:pt x="4164779" y="2037772"/>
                    <a:pt x="4261496" y="1941055"/>
                    <a:pt x="4261496" y="1821748"/>
                  </a:cubicBezTo>
                  <a:cubicBezTo>
                    <a:pt x="4261496" y="1702441"/>
                    <a:pt x="4164779" y="1605724"/>
                    <a:pt x="4045472" y="1605724"/>
                  </a:cubicBezTo>
                  <a:close/>
                  <a:moveTo>
                    <a:pt x="3253384" y="2037772"/>
                  </a:moveTo>
                  <a:cubicBezTo>
                    <a:pt x="3094308" y="2037772"/>
                    <a:pt x="2965352" y="2166728"/>
                    <a:pt x="2965352" y="2325804"/>
                  </a:cubicBezTo>
                  <a:cubicBezTo>
                    <a:pt x="2965352" y="2484880"/>
                    <a:pt x="3094308" y="2613836"/>
                    <a:pt x="3253384" y="2613836"/>
                  </a:cubicBezTo>
                  <a:cubicBezTo>
                    <a:pt x="3412460" y="2613836"/>
                    <a:pt x="3541416" y="2484880"/>
                    <a:pt x="3541416" y="2325804"/>
                  </a:cubicBezTo>
                  <a:cubicBezTo>
                    <a:pt x="3541416" y="2166728"/>
                    <a:pt x="3412460" y="2037772"/>
                    <a:pt x="3253384" y="2037772"/>
                  </a:cubicBezTo>
                  <a:close/>
                  <a:moveTo>
                    <a:pt x="2317280" y="2541828"/>
                  </a:moveTo>
                  <a:cubicBezTo>
                    <a:pt x="2118435" y="2541828"/>
                    <a:pt x="1957240" y="2703023"/>
                    <a:pt x="1957240" y="2901868"/>
                  </a:cubicBezTo>
                  <a:cubicBezTo>
                    <a:pt x="1957240" y="3100713"/>
                    <a:pt x="2118435" y="3261908"/>
                    <a:pt x="2317280" y="3261908"/>
                  </a:cubicBezTo>
                  <a:cubicBezTo>
                    <a:pt x="2516125" y="3261908"/>
                    <a:pt x="2677320" y="3100713"/>
                    <a:pt x="2677320" y="2901868"/>
                  </a:cubicBezTo>
                  <a:cubicBezTo>
                    <a:pt x="2677320" y="2703023"/>
                    <a:pt x="2516125" y="2541828"/>
                    <a:pt x="2317280" y="2541828"/>
                  </a:cubicBezTo>
                  <a:close/>
                  <a:moveTo>
                    <a:pt x="1190304" y="3189900"/>
                  </a:moveTo>
                  <a:cubicBezTo>
                    <a:pt x="937799" y="3189900"/>
                    <a:pt x="733104" y="3394595"/>
                    <a:pt x="733104" y="3647100"/>
                  </a:cubicBezTo>
                  <a:cubicBezTo>
                    <a:pt x="733104" y="3899605"/>
                    <a:pt x="937799" y="4104300"/>
                    <a:pt x="1190304" y="4104300"/>
                  </a:cubicBezTo>
                  <a:cubicBezTo>
                    <a:pt x="1442809" y="4104300"/>
                    <a:pt x="1647504" y="3899605"/>
                    <a:pt x="1647504" y="3647100"/>
                  </a:cubicBezTo>
                  <a:cubicBezTo>
                    <a:pt x="1647504" y="3394595"/>
                    <a:pt x="1442809" y="3189900"/>
                    <a:pt x="1190304" y="3189900"/>
                  </a:cubicBezTo>
                  <a:close/>
                </a:path>
              </a:pathLst>
            </a:custGeom>
            <a:gradFill>
              <a:gsLst>
                <a:gs pos="54000">
                  <a:srgbClr val="00B0F0">
                    <a:lumMod val="41000"/>
                    <a:lumOff val="59000"/>
                    <a:alpha val="75000"/>
                  </a:srgbClr>
                </a:gs>
                <a:gs pos="25000">
                  <a:srgbClr val="00B0F0">
                    <a:lumMod val="57000"/>
                    <a:lumOff val="43000"/>
                    <a:alpha val="46000"/>
                  </a:srgbClr>
                </a:gs>
                <a:gs pos="0">
                  <a:schemeClr val="tx1">
                    <a:alpha val="63000"/>
                  </a:schemeClr>
                </a:gs>
                <a:gs pos="84000">
                  <a:srgbClr val="A60000">
                    <a:alpha val="34000"/>
                    <a:lumMod val="0"/>
                    <a:lumOff val="100000"/>
                  </a:srgbClr>
                </a:gs>
                <a:gs pos="43000">
                  <a:schemeClr val="tx1">
                    <a:lumMod val="95000"/>
                    <a:alpha val="75000"/>
                  </a:schemeClr>
                </a:gs>
              </a:gsLst>
              <a:lin ang="2700000" scaled="1"/>
            </a:gradFill>
            <a:ln>
              <a:noFill/>
            </a:ln>
            <a:scene3d>
              <a:camera prst="orthographicFront"/>
              <a:lightRig rig="flat" dir="t"/>
            </a:scene3d>
            <a:sp3d prstMaterial="flat">
              <a:bevelT w="273050" h="298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"/>
            </a:p>
          </p:txBody>
        </p:sp>
        <p:grpSp>
          <p:nvGrpSpPr>
            <p:cNvPr id="13" name="12 Grupo"/>
            <p:cNvGrpSpPr/>
            <p:nvPr/>
          </p:nvGrpSpPr>
          <p:grpSpPr>
            <a:xfrm>
              <a:off x="1400740" y="1563638"/>
              <a:ext cx="3531300" cy="2525226"/>
              <a:chOff x="1400740" y="1563638"/>
              <a:chExt cx="3531300" cy="2525226"/>
            </a:xfrm>
          </p:grpSpPr>
          <p:sp>
            <p:nvSpPr>
              <p:cNvPr id="14" name="13 Elipse"/>
              <p:cNvSpPr/>
              <p:nvPr/>
            </p:nvSpPr>
            <p:spPr>
              <a:xfrm>
                <a:off x="1400740" y="3174464"/>
                <a:ext cx="914400" cy="914400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" name="14 Elipse"/>
              <p:cNvSpPr/>
              <p:nvPr/>
            </p:nvSpPr>
            <p:spPr>
              <a:xfrm>
                <a:off x="4499992" y="1563638"/>
                <a:ext cx="432048" cy="432048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" name="15 Elipse"/>
              <p:cNvSpPr/>
              <p:nvPr/>
            </p:nvSpPr>
            <p:spPr>
              <a:xfrm>
                <a:off x="3635896" y="1995686"/>
                <a:ext cx="576064" cy="576064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7" name="16 Elipse"/>
              <p:cNvSpPr/>
              <p:nvPr/>
            </p:nvSpPr>
            <p:spPr>
              <a:xfrm>
                <a:off x="2627784" y="2499742"/>
                <a:ext cx="720080" cy="720080"/>
              </a:xfrm>
              <a:prstGeom prst="ellipse">
                <a:avLst/>
              </a:prstGeom>
              <a:gradFill>
                <a:gsLst>
                  <a:gs pos="52000">
                    <a:schemeClr val="accent5">
                      <a:alpha val="58000"/>
                      <a:lumMod val="76000"/>
                      <a:lumOff val="24000"/>
                    </a:schemeClr>
                  </a:gs>
                  <a:gs pos="39000">
                    <a:srgbClr val="00B0F0">
                      <a:lumMod val="65000"/>
                      <a:lumOff val="35000"/>
                      <a:alpha val="53000"/>
                    </a:srgbClr>
                  </a:gs>
                  <a:gs pos="0">
                    <a:srgbClr val="0070C0">
                      <a:alpha val="63000"/>
                      <a:lumMod val="87000"/>
                      <a:lumOff val="13000"/>
                    </a:srgbClr>
                  </a:gs>
                  <a:gs pos="74000">
                    <a:srgbClr val="00B0F0">
                      <a:lumMod val="65000"/>
                      <a:lumOff val="35000"/>
                      <a:alpha val="65000"/>
                    </a:srgbClr>
                  </a:gs>
                  <a:gs pos="65000">
                    <a:schemeClr val="tx1">
                      <a:alpha val="54000"/>
                    </a:schemeClr>
                  </a:gs>
                  <a:gs pos="27000">
                    <a:schemeClr val="tx1">
                      <a:alpha val="51000"/>
                      <a:lumMod val="64000"/>
                      <a:lumOff val="36000"/>
                    </a:schemeClr>
                  </a:gs>
                </a:gsLst>
                <a:path path="circle">
                  <a:fillToRect l="100000" b="100000"/>
                </a:path>
              </a:gradFill>
              <a:ln>
                <a:noFill/>
              </a:ln>
              <a:scene3d>
                <a:camera prst="orthographicFront"/>
                <a:lightRig rig="flat" dir="t"/>
              </a:scene3d>
              <a:sp3d prstMaterial="powder"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sp>
        <p:nvSpPr>
          <p:cNvPr id="26" name="25 Rectángulo"/>
          <p:cNvSpPr/>
          <p:nvPr/>
        </p:nvSpPr>
        <p:spPr>
          <a:xfrm>
            <a:off x="-108520" y="-92546"/>
            <a:ext cx="9242808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6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-1716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flipH="1">
            <a:off x="0" y="-24026"/>
            <a:ext cx="9124807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8686 w 4572000"/>
              <a:gd name="connsiteY4" fmla="*/ 3438885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847822 w 4572000"/>
              <a:gd name="connsiteY4" fmla="*/ 3438886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1237201" y="3462610"/>
                  <a:pt x="2847822" y="3438886"/>
                </a:cubicBezTo>
                <a:cubicBezTo>
                  <a:pt x="1274284" y="3499144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46000">
                <a:schemeClr val="accent6">
                  <a:lumMod val="20000"/>
                  <a:lumOff val="80000"/>
                  <a:alpha val="42000"/>
                </a:schemeClr>
              </a:gs>
              <a:gs pos="0">
                <a:srgbClr val="0070C0">
                  <a:alpha val="60000"/>
                  <a:lumMod val="71000"/>
                  <a:lumOff val="29000"/>
                </a:srgbClr>
              </a:gs>
              <a:gs pos="91000">
                <a:schemeClr val="bg2">
                  <a:lumMod val="20000"/>
                  <a:lumOff val="80000"/>
                  <a:alpha val="65000"/>
                </a:schemeClr>
              </a:gs>
              <a:gs pos="17000">
                <a:schemeClr val="bg2">
                  <a:lumMod val="40000"/>
                  <a:lumOff val="60000"/>
                </a:schemeClr>
              </a:gs>
            </a:gsLst>
            <a:lin ang="16200000" scaled="1"/>
          </a:gradFill>
          <a:ln w="127000" cmpd="sng">
            <a:noFill/>
          </a:ln>
          <a:scene3d>
            <a:camera prst="orthographicFront"/>
            <a:lightRig rig="flat" dir="t">
              <a:rot lat="0" lon="0" rev="10800000"/>
            </a:lightRig>
          </a:scene3d>
          <a:sp3d>
            <a:bevelT w="41910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2 Rectángulo"/>
          <p:cNvSpPr/>
          <p:nvPr/>
        </p:nvSpPr>
        <p:spPr>
          <a:xfrm>
            <a:off x="0" y="0"/>
            <a:ext cx="9124807" cy="51435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3492010 w 4999072"/>
              <a:gd name="connsiteY4" fmla="*/ 3503543 h 6858000"/>
              <a:gd name="connsiteX5" fmla="*/ 427072 w 4999072"/>
              <a:gd name="connsiteY5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646576 w 4999072"/>
              <a:gd name="connsiteY4" fmla="*/ 3578086 h 6858000"/>
              <a:gd name="connsiteX5" fmla="*/ 427072 w 4999072"/>
              <a:gd name="connsiteY5" fmla="*/ 0 h 6858000"/>
              <a:gd name="connsiteX0" fmla="*/ 427072 w 4999072"/>
              <a:gd name="connsiteY0" fmla="*/ 99368 h 6957368"/>
              <a:gd name="connsiteX1" fmla="*/ 4999072 w 4999072"/>
              <a:gd name="connsiteY1" fmla="*/ 99368 h 6957368"/>
              <a:gd name="connsiteX2" fmla="*/ 4999072 w 4999072"/>
              <a:gd name="connsiteY2" fmla="*/ 6957368 h 6957368"/>
              <a:gd name="connsiteX3" fmla="*/ 427072 w 4999072"/>
              <a:gd name="connsiteY3" fmla="*/ 6957368 h 6957368"/>
              <a:gd name="connsiteX4" fmla="*/ 2646576 w 4999072"/>
              <a:gd name="connsiteY4" fmla="*/ 3677454 h 6957368"/>
              <a:gd name="connsiteX5" fmla="*/ 427072 w 4999072"/>
              <a:gd name="connsiteY5" fmla="*/ 99368 h 6957368"/>
              <a:gd name="connsiteX0" fmla="*/ 427072 w 4999072"/>
              <a:gd name="connsiteY0" fmla="*/ 99368 h 6986764"/>
              <a:gd name="connsiteX1" fmla="*/ 4999072 w 4999072"/>
              <a:gd name="connsiteY1" fmla="*/ 99368 h 6986764"/>
              <a:gd name="connsiteX2" fmla="*/ 4999072 w 4999072"/>
              <a:gd name="connsiteY2" fmla="*/ 6957368 h 6986764"/>
              <a:gd name="connsiteX3" fmla="*/ 427072 w 4999072"/>
              <a:gd name="connsiteY3" fmla="*/ 6957368 h 6986764"/>
              <a:gd name="connsiteX4" fmla="*/ 2646576 w 4999072"/>
              <a:gd name="connsiteY4" fmla="*/ 3677454 h 6986764"/>
              <a:gd name="connsiteX5" fmla="*/ 427072 w 4999072"/>
              <a:gd name="connsiteY5" fmla="*/ 99368 h 6986764"/>
              <a:gd name="connsiteX0" fmla="*/ 427072 w 4999072"/>
              <a:gd name="connsiteY0" fmla="*/ 73924 h 6961320"/>
              <a:gd name="connsiteX1" fmla="*/ 4999072 w 4999072"/>
              <a:gd name="connsiteY1" fmla="*/ 73924 h 6961320"/>
              <a:gd name="connsiteX2" fmla="*/ 4999072 w 4999072"/>
              <a:gd name="connsiteY2" fmla="*/ 6931924 h 6961320"/>
              <a:gd name="connsiteX3" fmla="*/ 427072 w 4999072"/>
              <a:gd name="connsiteY3" fmla="*/ 6931924 h 6961320"/>
              <a:gd name="connsiteX4" fmla="*/ 2646576 w 4999072"/>
              <a:gd name="connsiteY4" fmla="*/ 3652010 h 6961320"/>
              <a:gd name="connsiteX5" fmla="*/ 427072 w 4999072"/>
              <a:gd name="connsiteY5" fmla="*/ 73924 h 6961320"/>
              <a:gd name="connsiteX0" fmla="*/ 427072 w 4999072"/>
              <a:gd name="connsiteY0" fmla="*/ 73924 h 6931924"/>
              <a:gd name="connsiteX1" fmla="*/ 4999072 w 4999072"/>
              <a:gd name="connsiteY1" fmla="*/ 73924 h 6931924"/>
              <a:gd name="connsiteX2" fmla="*/ 4999072 w 4999072"/>
              <a:gd name="connsiteY2" fmla="*/ 6931924 h 6931924"/>
              <a:gd name="connsiteX3" fmla="*/ 427072 w 4999072"/>
              <a:gd name="connsiteY3" fmla="*/ 6931924 h 6931924"/>
              <a:gd name="connsiteX4" fmla="*/ 2646576 w 4999072"/>
              <a:gd name="connsiteY4" fmla="*/ 3652010 h 6931924"/>
              <a:gd name="connsiteX5" fmla="*/ 427072 w 4999072"/>
              <a:gd name="connsiteY5" fmla="*/ 73924 h 6931924"/>
              <a:gd name="connsiteX0" fmla="*/ 427072 w 4999072"/>
              <a:gd name="connsiteY0" fmla="*/ 187764 h 7045764"/>
              <a:gd name="connsiteX1" fmla="*/ 4999072 w 4999072"/>
              <a:gd name="connsiteY1" fmla="*/ 187764 h 7045764"/>
              <a:gd name="connsiteX2" fmla="*/ 4999072 w 4999072"/>
              <a:gd name="connsiteY2" fmla="*/ 7045764 h 7045764"/>
              <a:gd name="connsiteX3" fmla="*/ 427072 w 4999072"/>
              <a:gd name="connsiteY3" fmla="*/ 7045764 h 7045764"/>
              <a:gd name="connsiteX4" fmla="*/ 2970473 w 4999072"/>
              <a:gd name="connsiteY4" fmla="*/ 3652010 h 7045764"/>
              <a:gd name="connsiteX5" fmla="*/ 427072 w 4999072"/>
              <a:gd name="connsiteY5" fmla="*/ 187764 h 7045764"/>
              <a:gd name="connsiteX0" fmla="*/ 427072 w 4999072"/>
              <a:gd name="connsiteY0" fmla="*/ 187764 h 7242965"/>
              <a:gd name="connsiteX1" fmla="*/ 4999072 w 4999072"/>
              <a:gd name="connsiteY1" fmla="*/ 187764 h 7242965"/>
              <a:gd name="connsiteX2" fmla="*/ 4999072 w 4999072"/>
              <a:gd name="connsiteY2" fmla="*/ 7045764 h 7242965"/>
              <a:gd name="connsiteX3" fmla="*/ 427072 w 4999072"/>
              <a:gd name="connsiteY3" fmla="*/ 7045764 h 7242965"/>
              <a:gd name="connsiteX4" fmla="*/ 2970473 w 4999072"/>
              <a:gd name="connsiteY4" fmla="*/ 3652010 h 7242965"/>
              <a:gd name="connsiteX5" fmla="*/ 427072 w 4999072"/>
              <a:gd name="connsiteY5" fmla="*/ 187764 h 7242965"/>
              <a:gd name="connsiteX0" fmla="*/ 427072 w 4999072"/>
              <a:gd name="connsiteY0" fmla="*/ 240498 h 7295699"/>
              <a:gd name="connsiteX1" fmla="*/ 4999072 w 4999072"/>
              <a:gd name="connsiteY1" fmla="*/ 240498 h 7295699"/>
              <a:gd name="connsiteX2" fmla="*/ 4999072 w 4999072"/>
              <a:gd name="connsiteY2" fmla="*/ 7098498 h 7295699"/>
              <a:gd name="connsiteX3" fmla="*/ 427072 w 4999072"/>
              <a:gd name="connsiteY3" fmla="*/ 7098498 h 7295699"/>
              <a:gd name="connsiteX4" fmla="*/ 2970473 w 4999072"/>
              <a:gd name="connsiteY4" fmla="*/ 3704744 h 7295699"/>
              <a:gd name="connsiteX5" fmla="*/ 427072 w 4999072"/>
              <a:gd name="connsiteY5" fmla="*/ 240498 h 7295699"/>
              <a:gd name="connsiteX0" fmla="*/ 62617 w 4634617"/>
              <a:gd name="connsiteY0" fmla="*/ 0 h 6858000"/>
              <a:gd name="connsiteX1" fmla="*/ 4634617 w 4634617"/>
              <a:gd name="connsiteY1" fmla="*/ 0 h 6858000"/>
              <a:gd name="connsiteX2" fmla="*/ 4634617 w 4634617"/>
              <a:gd name="connsiteY2" fmla="*/ 6858000 h 6858000"/>
              <a:gd name="connsiteX3" fmla="*/ 62617 w 4634617"/>
              <a:gd name="connsiteY3" fmla="*/ 6858000 h 6858000"/>
              <a:gd name="connsiteX4" fmla="*/ 2606018 w 4634617"/>
              <a:gd name="connsiteY4" fmla="*/ 3464246 h 6858000"/>
              <a:gd name="connsiteX5" fmla="*/ 62617 w 4634617"/>
              <a:gd name="connsiteY5" fmla="*/ 0 h 6858000"/>
              <a:gd name="connsiteX0" fmla="*/ 63377 w 4635377"/>
              <a:gd name="connsiteY0" fmla="*/ 0 h 6858000"/>
              <a:gd name="connsiteX1" fmla="*/ 4635377 w 4635377"/>
              <a:gd name="connsiteY1" fmla="*/ 0 h 6858000"/>
              <a:gd name="connsiteX2" fmla="*/ 4635377 w 4635377"/>
              <a:gd name="connsiteY2" fmla="*/ 6858000 h 6858000"/>
              <a:gd name="connsiteX3" fmla="*/ 63377 w 4635377"/>
              <a:gd name="connsiteY3" fmla="*/ 6858000 h 6858000"/>
              <a:gd name="connsiteX4" fmla="*/ 2606778 w 4635377"/>
              <a:gd name="connsiteY4" fmla="*/ 3464246 h 6858000"/>
              <a:gd name="connsiteX5" fmla="*/ 63377 w 4635377"/>
              <a:gd name="connsiteY5" fmla="*/ 0 h 6858000"/>
              <a:gd name="connsiteX0" fmla="*/ 63177 w 4635177"/>
              <a:gd name="connsiteY0" fmla="*/ 0 h 6858000"/>
              <a:gd name="connsiteX1" fmla="*/ 4635177 w 4635177"/>
              <a:gd name="connsiteY1" fmla="*/ 0 h 6858000"/>
              <a:gd name="connsiteX2" fmla="*/ 4635177 w 4635177"/>
              <a:gd name="connsiteY2" fmla="*/ 6858000 h 6858000"/>
              <a:gd name="connsiteX3" fmla="*/ 63177 w 4635177"/>
              <a:gd name="connsiteY3" fmla="*/ 6858000 h 6858000"/>
              <a:gd name="connsiteX4" fmla="*/ 2613603 w 4635177"/>
              <a:gd name="connsiteY4" fmla="*/ 3366219 h 6858000"/>
              <a:gd name="connsiteX5" fmla="*/ 63177 w 4635177"/>
              <a:gd name="connsiteY5" fmla="*/ 0 h 6858000"/>
              <a:gd name="connsiteX0" fmla="*/ 64758 w 4636758"/>
              <a:gd name="connsiteY0" fmla="*/ 0 h 6858000"/>
              <a:gd name="connsiteX1" fmla="*/ 4636758 w 4636758"/>
              <a:gd name="connsiteY1" fmla="*/ 0 h 6858000"/>
              <a:gd name="connsiteX2" fmla="*/ 4636758 w 4636758"/>
              <a:gd name="connsiteY2" fmla="*/ 6858000 h 6858000"/>
              <a:gd name="connsiteX3" fmla="*/ 64758 w 4636758"/>
              <a:gd name="connsiteY3" fmla="*/ 6858000 h 6858000"/>
              <a:gd name="connsiteX4" fmla="*/ 2615184 w 4636758"/>
              <a:gd name="connsiteY4" fmla="*/ 3366219 h 6858000"/>
              <a:gd name="connsiteX5" fmla="*/ 64758 w 4636758"/>
              <a:gd name="connsiteY5" fmla="*/ 0 h 6858000"/>
              <a:gd name="connsiteX0" fmla="*/ 64970 w 4636970"/>
              <a:gd name="connsiteY0" fmla="*/ 0 h 6858000"/>
              <a:gd name="connsiteX1" fmla="*/ 4636970 w 4636970"/>
              <a:gd name="connsiteY1" fmla="*/ 0 h 6858000"/>
              <a:gd name="connsiteX2" fmla="*/ 4636970 w 4636970"/>
              <a:gd name="connsiteY2" fmla="*/ 6858000 h 6858000"/>
              <a:gd name="connsiteX3" fmla="*/ 64970 w 4636970"/>
              <a:gd name="connsiteY3" fmla="*/ 6858000 h 6858000"/>
              <a:gd name="connsiteX4" fmla="*/ 2615396 w 4636970"/>
              <a:gd name="connsiteY4" fmla="*/ 3366219 h 6858000"/>
              <a:gd name="connsiteX5" fmla="*/ 64970 w 4636970"/>
              <a:gd name="connsiteY5" fmla="*/ 0 h 6858000"/>
              <a:gd name="connsiteX0" fmla="*/ 51488 w 4623488"/>
              <a:gd name="connsiteY0" fmla="*/ 0 h 6858000"/>
              <a:gd name="connsiteX1" fmla="*/ 4623488 w 4623488"/>
              <a:gd name="connsiteY1" fmla="*/ 0 h 6858000"/>
              <a:gd name="connsiteX2" fmla="*/ 4623488 w 4623488"/>
              <a:gd name="connsiteY2" fmla="*/ 6858000 h 6858000"/>
              <a:gd name="connsiteX3" fmla="*/ 51488 w 4623488"/>
              <a:gd name="connsiteY3" fmla="*/ 6858000 h 6858000"/>
              <a:gd name="connsiteX4" fmla="*/ 3163950 w 4623488"/>
              <a:gd name="connsiteY4" fmla="*/ 3366219 h 6858000"/>
              <a:gd name="connsiteX5" fmla="*/ 51488 w 4623488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5697 w 4627697"/>
              <a:gd name="connsiteY0" fmla="*/ 0 h 6858000"/>
              <a:gd name="connsiteX1" fmla="*/ 4627697 w 4627697"/>
              <a:gd name="connsiteY1" fmla="*/ 0 h 6858000"/>
              <a:gd name="connsiteX2" fmla="*/ 4627697 w 4627697"/>
              <a:gd name="connsiteY2" fmla="*/ 6858000 h 6858000"/>
              <a:gd name="connsiteX3" fmla="*/ 55697 w 4627697"/>
              <a:gd name="connsiteY3" fmla="*/ 6858000 h 6858000"/>
              <a:gd name="connsiteX4" fmla="*/ 3168159 w 4627697"/>
              <a:gd name="connsiteY4" fmla="*/ 3366219 h 6858000"/>
              <a:gd name="connsiteX5" fmla="*/ 55697 w 462769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54507 w 4626507"/>
              <a:gd name="connsiteY0" fmla="*/ 0 h 6858000"/>
              <a:gd name="connsiteX1" fmla="*/ 4626507 w 4626507"/>
              <a:gd name="connsiteY1" fmla="*/ 0 h 6858000"/>
              <a:gd name="connsiteX2" fmla="*/ 4626507 w 4626507"/>
              <a:gd name="connsiteY2" fmla="*/ 6858000 h 6858000"/>
              <a:gd name="connsiteX3" fmla="*/ 54507 w 4626507"/>
              <a:gd name="connsiteY3" fmla="*/ 6858000 h 6858000"/>
              <a:gd name="connsiteX4" fmla="*/ 3166969 w 4626507"/>
              <a:gd name="connsiteY4" fmla="*/ 3366219 h 6858000"/>
              <a:gd name="connsiteX5" fmla="*/ 54507 w 4626507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112462 w 4572000"/>
              <a:gd name="connsiteY4" fmla="*/ 3366219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4235443 w 4572000"/>
              <a:gd name="connsiteY4" fmla="*/ 3451713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3878686 w 4572000"/>
              <a:gd name="connsiteY4" fmla="*/ 3438885 h 6858000"/>
              <a:gd name="connsiteX5" fmla="*/ 0 w 4572000"/>
              <a:gd name="connsiteY5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2847822 w 4572000"/>
              <a:gd name="connsiteY4" fmla="*/ 3438886 h 6858000"/>
              <a:gd name="connsiteX5" fmla="*/ 0 w 457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4572000" y="0"/>
                </a:lnTo>
                <a:lnTo>
                  <a:pt x="4572000" y="6858000"/>
                </a:lnTo>
                <a:lnTo>
                  <a:pt x="0" y="6858000"/>
                </a:lnTo>
                <a:cubicBezTo>
                  <a:pt x="373830" y="6395303"/>
                  <a:pt x="1237201" y="3462610"/>
                  <a:pt x="2847822" y="3438886"/>
                </a:cubicBezTo>
                <a:cubicBezTo>
                  <a:pt x="1274284" y="3499144"/>
                  <a:pt x="120914" y="134150"/>
                  <a:pt x="0" y="0"/>
                </a:cubicBezTo>
                <a:close/>
              </a:path>
            </a:pathLst>
          </a:custGeom>
          <a:gradFill>
            <a:gsLst>
              <a:gs pos="46000">
                <a:schemeClr val="accent6">
                  <a:lumMod val="20000"/>
                  <a:lumOff val="80000"/>
                  <a:alpha val="42000"/>
                </a:schemeClr>
              </a:gs>
              <a:gs pos="0">
                <a:srgbClr val="0070C0">
                  <a:alpha val="60000"/>
                  <a:lumMod val="71000"/>
                  <a:lumOff val="29000"/>
                </a:srgbClr>
              </a:gs>
              <a:gs pos="91000">
                <a:schemeClr val="bg2">
                  <a:lumMod val="20000"/>
                  <a:lumOff val="80000"/>
                  <a:alpha val="65000"/>
                </a:schemeClr>
              </a:gs>
              <a:gs pos="17000">
                <a:schemeClr val="bg2">
                  <a:lumMod val="40000"/>
                  <a:lumOff val="60000"/>
                </a:schemeClr>
              </a:gs>
            </a:gsLst>
            <a:lin ang="16200000" scaled="1"/>
          </a:gradFill>
          <a:ln w="127000" cmpd="sng">
            <a:noFill/>
          </a:ln>
          <a:scene3d>
            <a:camera prst="orthographicFront"/>
            <a:lightRig rig="flat" dir="t">
              <a:rot lat="0" lon="0" rev="19200000"/>
            </a:lightRig>
          </a:scene3d>
          <a:sp3d>
            <a:bevelT w="419100" h="1079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7052"/>
            <a:ext cx="9134288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742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331640" y="1347614"/>
            <a:ext cx="3384376" cy="255454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38100">
              <a:extrusionClr>
                <a:srgbClr val="D20055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D20055"/>
                </a:solidFill>
                <a:latin typeface="Monotype Corsiva" panose="03010101010201010101" pitchFamily="66" charset="0"/>
              </a:rPr>
              <a:t>Una </a:t>
            </a:r>
            <a:r>
              <a:rPr lang="es-ES" b="1" dirty="0">
                <a:solidFill>
                  <a:srgbClr val="D20055"/>
                </a:solidFill>
                <a:latin typeface="Monotype Corsiva" panose="03010101010201010101" pitchFamily="66" charset="0"/>
              </a:rPr>
              <a:t>mujer luchadora que ha sido capaz de levantar a una familia.  Un corazón lleno de bondad en cada gesto o expresión, una mujer persistente e incansable hasta lograr los objetivos...</a:t>
            </a:r>
          </a:p>
          <a:p>
            <a:pPr algn="ctr"/>
            <a:r>
              <a:rPr lang="es-ES" b="1" dirty="0">
                <a:solidFill>
                  <a:srgbClr val="D20055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D20055"/>
                </a:solidFill>
                <a:latin typeface="Monotype Corsiva" panose="03010101010201010101" pitchFamily="66" charset="0"/>
              </a:rPr>
              <a:t>Una </a:t>
            </a:r>
            <a:r>
              <a:rPr lang="es-ES" b="1" dirty="0">
                <a:solidFill>
                  <a:srgbClr val="D20055"/>
                </a:solidFill>
                <a:latin typeface="Monotype Corsiva" panose="03010101010201010101" pitchFamily="66" charset="0"/>
              </a:rPr>
              <a:t>mujer Hermosa!!!</a:t>
            </a:r>
          </a:p>
          <a:p>
            <a:pPr algn="ctr"/>
            <a:r>
              <a:rPr lang="es-ES" b="1" dirty="0">
                <a:solidFill>
                  <a:srgbClr val="D20055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D20055"/>
                </a:solidFill>
                <a:latin typeface="Monotype Corsiva" panose="03010101010201010101" pitchFamily="66" charset="0"/>
              </a:rPr>
              <a:t>Que </a:t>
            </a:r>
            <a:r>
              <a:rPr lang="es-ES" b="1" dirty="0">
                <a:solidFill>
                  <a:srgbClr val="D20055"/>
                </a:solidFill>
                <a:latin typeface="Monotype Corsiva" panose="03010101010201010101" pitchFamily="66" charset="0"/>
              </a:rPr>
              <a:t>se ha empeñado en no reconocer que es única e irrepetible.</a:t>
            </a:r>
          </a:p>
          <a:p>
            <a:pPr algn="ctr"/>
            <a:r>
              <a:rPr lang="es-ES" sz="1600" b="1" dirty="0">
                <a:solidFill>
                  <a:srgbClr val="D20055"/>
                </a:solidFill>
                <a:latin typeface="Berlin Sans FB Demi" panose="020E0802020502020306" pitchFamily="34" charset="0"/>
              </a:rPr>
              <a:t> </a:t>
            </a:r>
            <a:endParaRPr lang="es-ES" sz="1600" dirty="0">
              <a:solidFill>
                <a:srgbClr val="D20055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7052"/>
            <a:ext cx="9252520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734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r="394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9 Grupo"/>
          <p:cNvGrpSpPr/>
          <p:nvPr/>
        </p:nvGrpSpPr>
        <p:grpSpPr>
          <a:xfrm flipH="1" flipV="1">
            <a:off x="-3132856" y="-13682"/>
            <a:ext cx="12276856" cy="5236046"/>
            <a:chOff x="-41840" y="-10419"/>
            <a:chExt cx="9208082" cy="5167269"/>
          </a:xfrm>
        </p:grpSpPr>
        <p:sp>
          <p:nvSpPr>
            <p:cNvPr id="11" name="3 Rectángulo"/>
            <p:cNvSpPr/>
            <p:nvPr/>
          </p:nvSpPr>
          <p:spPr>
            <a:xfrm flipH="1" flipV="1">
              <a:off x="13491" y="-10419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3 Rectángulo"/>
            <p:cNvSpPr/>
            <p:nvPr/>
          </p:nvSpPr>
          <p:spPr>
            <a:xfrm flipH="1" flipV="1">
              <a:off x="-36000" y="0"/>
              <a:ext cx="872603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6031" h="6858000">
                  <a:moveTo>
                    <a:pt x="0" y="0"/>
                  </a:moveTo>
                  <a:lnTo>
                    <a:pt x="8726031" y="0"/>
                  </a:lnTo>
                  <a:lnTo>
                    <a:pt x="8726031" y="683768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 w="82550"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3 Rectángulo"/>
            <p:cNvSpPr/>
            <p:nvPr/>
          </p:nvSpPr>
          <p:spPr>
            <a:xfrm flipH="1" flipV="1">
              <a:off x="-41840" y="13350"/>
              <a:ext cx="829931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299311 w 8726031"/>
                <a:gd name="connsiteY2" fmla="*/ 685800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299311"/>
                <a:gd name="connsiteY0" fmla="*/ 0 h 6858000"/>
                <a:gd name="connsiteX1" fmla="*/ 8284071 w 8299311"/>
                <a:gd name="connsiteY1" fmla="*/ 40640 h 6858000"/>
                <a:gd name="connsiteX2" fmla="*/ 8299311 w 8299311"/>
                <a:gd name="connsiteY2" fmla="*/ 6858000 h 6858000"/>
                <a:gd name="connsiteX3" fmla="*/ 0 w 8299311"/>
                <a:gd name="connsiteY3" fmla="*/ 6858000 h 6858000"/>
                <a:gd name="connsiteX4" fmla="*/ 0 w 829931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9311" h="6858000">
                  <a:moveTo>
                    <a:pt x="0" y="0"/>
                  </a:moveTo>
                  <a:lnTo>
                    <a:pt x="8284071" y="40640"/>
                  </a:lnTo>
                  <a:lnTo>
                    <a:pt x="829931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-324544" y="7262"/>
            <a:ext cx="12025336" cy="5236046"/>
            <a:chOff x="-41840" y="-10419"/>
            <a:chExt cx="9208082" cy="5167269"/>
          </a:xfrm>
        </p:grpSpPr>
        <p:sp>
          <p:nvSpPr>
            <p:cNvPr id="15" name="3 Rectángulo"/>
            <p:cNvSpPr/>
            <p:nvPr/>
          </p:nvSpPr>
          <p:spPr>
            <a:xfrm flipH="1" flipV="1">
              <a:off x="13491" y="-10419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3 Rectángulo"/>
            <p:cNvSpPr/>
            <p:nvPr/>
          </p:nvSpPr>
          <p:spPr>
            <a:xfrm flipH="1" flipV="1">
              <a:off x="-36000" y="0"/>
              <a:ext cx="872603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26031" h="6858000">
                  <a:moveTo>
                    <a:pt x="0" y="0"/>
                  </a:moveTo>
                  <a:lnTo>
                    <a:pt x="8726031" y="0"/>
                  </a:lnTo>
                  <a:lnTo>
                    <a:pt x="8726031" y="683768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 w="82550"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3 Rectángulo"/>
            <p:cNvSpPr/>
            <p:nvPr/>
          </p:nvSpPr>
          <p:spPr>
            <a:xfrm flipH="1" flipV="1">
              <a:off x="-41840" y="13350"/>
              <a:ext cx="829931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872603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726031 w 8726031"/>
                <a:gd name="connsiteY2" fmla="*/ 683768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726031"/>
                <a:gd name="connsiteY0" fmla="*/ 0 h 6858000"/>
                <a:gd name="connsiteX1" fmla="*/ 8726031 w 8726031"/>
                <a:gd name="connsiteY1" fmla="*/ 0 h 6858000"/>
                <a:gd name="connsiteX2" fmla="*/ 8299311 w 8726031"/>
                <a:gd name="connsiteY2" fmla="*/ 6858000 h 6858000"/>
                <a:gd name="connsiteX3" fmla="*/ 0 w 8726031"/>
                <a:gd name="connsiteY3" fmla="*/ 6858000 h 6858000"/>
                <a:gd name="connsiteX4" fmla="*/ 0 w 8726031"/>
                <a:gd name="connsiteY4" fmla="*/ 0 h 6858000"/>
                <a:gd name="connsiteX0" fmla="*/ 0 w 8299311"/>
                <a:gd name="connsiteY0" fmla="*/ 0 h 6858000"/>
                <a:gd name="connsiteX1" fmla="*/ 8284071 w 8299311"/>
                <a:gd name="connsiteY1" fmla="*/ 40640 h 6858000"/>
                <a:gd name="connsiteX2" fmla="*/ 8299311 w 8299311"/>
                <a:gd name="connsiteY2" fmla="*/ 6858000 h 6858000"/>
                <a:gd name="connsiteX3" fmla="*/ 0 w 8299311"/>
                <a:gd name="connsiteY3" fmla="*/ 6858000 h 6858000"/>
                <a:gd name="connsiteX4" fmla="*/ 0 w 829931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99311" h="6858000">
                  <a:moveTo>
                    <a:pt x="0" y="0"/>
                  </a:moveTo>
                  <a:lnTo>
                    <a:pt x="8284071" y="40640"/>
                  </a:lnTo>
                  <a:lnTo>
                    <a:pt x="829931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8" name="17 Rectángulo"/>
          <p:cNvSpPr/>
          <p:nvPr/>
        </p:nvSpPr>
        <p:spPr>
          <a:xfrm>
            <a:off x="-3060848" y="-12444"/>
            <a:ext cx="15049672" cy="546451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7520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6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" r="394" b="304"/>
          <a:stretch/>
        </p:blipFill>
        <p:spPr>
          <a:xfrm>
            <a:off x="0" y="29875"/>
            <a:ext cx="9144000" cy="514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10 Grupo"/>
          <p:cNvGrpSpPr/>
          <p:nvPr/>
        </p:nvGrpSpPr>
        <p:grpSpPr>
          <a:xfrm>
            <a:off x="0" y="-7233"/>
            <a:ext cx="9153025" cy="5164281"/>
            <a:chOff x="115910" y="-7233"/>
            <a:chExt cx="9037116" cy="5164281"/>
          </a:xfrm>
        </p:grpSpPr>
        <p:sp>
          <p:nvSpPr>
            <p:cNvPr id="3" name="2 Rectángulo"/>
            <p:cNvSpPr/>
            <p:nvPr/>
          </p:nvSpPr>
          <p:spPr>
            <a:xfrm flipH="1">
              <a:off x="115910" y="-7233"/>
              <a:ext cx="9037116" cy="5164281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8717724 w 9124124"/>
                <a:gd name="connsiteY1" fmla="*/ 25400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10053393"/>
                <a:gd name="connsiteY0" fmla="*/ 512094 h 5655594"/>
                <a:gd name="connsiteX1" fmla="*/ 8717724 w 10053393"/>
                <a:gd name="connsiteY1" fmla="*/ 766094 h 5655594"/>
                <a:gd name="connsiteX2" fmla="*/ 9124124 w 10053393"/>
                <a:gd name="connsiteY2" fmla="*/ 5655594 h 5655594"/>
                <a:gd name="connsiteX3" fmla="*/ 0 w 10053393"/>
                <a:gd name="connsiteY3" fmla="*/ 5655594 h 5655594"/>
                <a:gd name="connsiteX4" fmla="*/ 0 w 10053393"/>
                <a:gd name="connsiteY4" fmla="*/ 512094 h 5655594"/>
                <a:gd name="connsiteX0" fmla="*/ 0 w 10053393"/>
                <a:gd name="connsiteY0" fmla="*/ 180839 h 5324339"/>
                <a:gd name="connsiteX1" fmla="*/ 8717724 w 10053393"/>
                <a:gd name="connsiteY1" fmla="*/ 434839 h 5324339"/>
                <a:gd name="connsiteX2" fmla="*/ 9124124 w 10053393"/>
                <a:gd name="connsiteY2" fmla="*/ 5324339 h 5324339"/>
                <a:gd name="connsiteX3" fmla="*/ 0 w 10053393"/>
                <a:gd name="connsiteY3" fmla="*/ 5324339 h 5324339"/>
                <a:gd name="connsiteX4" fmla="*/ 0 w 10053393"/>
                <a:gd name="connsiteY4" fmla="*/ 180839 h 5324339"/>
                <a:gd name="connsiteX0" fmla="*/ 0 w 10408931"/>
                <a:gd name="connsiteY0" fmla="*/ 29919 h 5173419"/>
                <a:gd name="connsiteX1" fmla="*/ 8717724 w 10408931"/>
                <a:gd name="connsiteY1" fmla="*/ 283919 h 5173419"/>
                <a:gd name="connsiteX2" fmla="*/ 9124124 w 10408931"/>
                <a:gd name="connsiteY2" fmla="*/ 5173419 h 5173419"/>
                <a:gd name="connsiteX3" fmla="*/ 0 w 10408931"/>
                <a:gd name="connsiteY3" fmla="*/ 5173419 h 5173419"/>
                <a:gd name="connsiteX4" fmla="*/ 0 w 10408931"/>
                <a:gd name="connsiteY4" fmla="*/ 29919 h 5173419"/>
                <a:gd name="connsiteX0" fmla="*/ 0 w 9902427"/>
                <a:gd name="connsiteY0" fmla="*/ 29919 h 5173419"/>
                <a:gd name="connsiteX1" fmla="*/ 8717724 w 9902427"/>
                <a:gd name="connsiteY1" fmla="*/ 283919 h 5173419"/>
                <a:gd name="connsiteX2" fmla="*/ 9124124 w 9902427"/>
                <a:gd name="connsiteY2" fmla="*/ 5173419 h 5173419"/>
                <a:gd name="connsiteX3" fmla="*/ 0 w 9902427"/>
                <a:gd name="connsiteY3" fmla="*/ 5173419 h 5173419"/>
                <a:gd name="connsiteX4" fmla="*/ 0 w 9902427"/>
                <a:gd name="connsiteY4" fmla="*/ 29919 h 5173419"/>
                <a:gd name="connsiteX0" fmla="*/ 0 w 9168568"/>
                <a:gd name="connsiteY0" fmla="*/ 168979 h 5312479"/>
                <a:gd name="connsiteX1" fmla="*/ 7423761 w 9168568"/>
                <a:gd name="connsiteY1" fmla="*/ 215945 h 5312479"/>
                <a:gd name="connsiteX2" fmla="*/ 9124124 w 9168568"/>
                <a:gd name="connsiteY2" fmla="*/ 5312479 h 5312479"/>
                <a:gd name="connsiteX3" fmla="*/ 0 w 9168568"/>
                <a:gd name="connsiteY3" fmla="*/ 5312479 h 5312479"/>
                <a:gd name="connsiteX4" fmla="*/ 0 w 9168568"/>
                <a:gd name="connsiteY4" fmla="*/ 168979 h 5312479"/>
                <a:gd name="connsiteX0" fmla="*/ 0 w 9148762"/>
                <a:gd name="connsiteY0" fmla="*/ 0 h 5143500"/>
                <a:gd name="connsiteX1" fmla="*/ 7423761 w 9148762"/>
                <a:gd name="connsiteY1" fmla="*/ 46966 h 5143500"/>
                <a:gd name="connsiteX2" fmla="*/ 9124124 w 9148762"/>
                <a:gd name="connsiteY2" fmla="*/ 5143500 h 5143500"/>
                <a:gd name="connsiteX3" fmla="*/ 0 w 9148762"/>
                <a:gd name="connsiteY3" fmla="*/ 5143500 h 5143500"/>
                <a:gd name="connsiteX4" fmla="*/ 0 w 9148762"/>
                <a:gd name="connsiteY4" fmla="*/ 0 h 5143500"/>
                <a:gd name="connsiteX0" fmla="*/ 0 w 9224159"/>
                <a:gd name="connsiteY0" fmla="*/ 0 h 5143500"/>
                <a:gd name="connsiteX1" fmla="*/ 7423761 w 9224159"/>
                <a:gd name="connsiteY1" fmla="*/ 46966 h 5143500"/>
                <a:gd name="connsiteX2" fmla="*/ 9124124 w 9224159"/>
                <a:gd name="connsiteY2" fmla="*/ 5143500 h 5143500"/>
                <a:gd name="connsiteX3" fmla="*/ 0 w 9224159"/>
                <a:gd name="connsiteY3" fmla="*/ 5143500 h 5143500"/>
                <a:gd name="connsiteX4" fmla="*/ 0 w 9224159"/>
                <a:gd name="connsiteY4" fmla="*/ 0 h 5143500"/>
                <a:gd name="connsiteX0" fmla="*/ 0 w 9124124"/>
                <a:gd name="connsiteY0" fmla="*/ 0 h 5143500"/>
                <a:gd name="connsiteX1" fmla="*/ 7423761 w 9124124"/>
                <a:gd name="connsiteY1" fmla="*/ 46966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6643"/>
                <a:gd name="connsiteY0" fmla="*/ 0 h 5143500"/>
                <a:gd name="connsiteX1" fmla="*/ 7423761 w 9126643"/>
                <a:gd name="connsiteY1" fmla="*/ 46966 h 5143500"/>
                <a:gd name="connsiteX2" fmla="*/ 9124124 w 9126643"/>
                <a:gd name="connsiteY2" fmla="*/ 5143500 h 5143500"/>
                <a:gd name="connsiteX3" fmla="*/ 0 w 9126643"/>
                <a:gd name="connsiteY3" fmla="*/ 5143500 h 5143500"/>
                <a:gd name="connsiteX4" fmla="*/ 0 w 9126643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10527953"/>
                <a:gd name="connsiteY0" fmla="*/ 0 h 5143500"/>
                <a:gd name="connsiteX1" fmla="*/ 7423761 w 10527953"/>
                <a:gd name="connsiteY1" fmla="*/ 46966 h 5143500"/>
                <a:gd name="connsiteX2" fmla="*/ 9124124 w 10527953"/>
                <a:gd name="connsiteY2" fmla="*/ 5143500 h 5143500"/>
                <a:gd name="connsiteX3" fmla="*/ 0 w 10527953"/>
                <a:gd name="connsiteY3" fmla="*/ 5143500 h 5143500"/>
                <a:gd name="connsiteX4" fmla="*/ 0 w 10527953"/>
                <a:gd name="connsiteY4" fmla="*/ 0 h 5143500"/>
                <a:gd name="connsiteX0" fmla="*/ 0 w 9512050"/>
                <a:gd name="connsiteY0" fmla="*/ 0 h 5734627"/>
                <a:gd name="connsiteX1" fmla="*/ 7423761 w 9512050"/>
                <a:gd name="connsiteY1" fmla="*/ 46966 h 5734627"/>
                <a:gd name="connsiteX2" fmla="*/ 9124124 w 9512050"/>
                <a:gd name="connsiteY2" fmla="*/ 5143500 h 5734627"/>
                <a:gd name="connsiteX3" fmla="*/ 0 w 9512050"/>
                <a:gd name="connsiteY3" fmla="*/ 5143500 h 5734627"/>
                <a:gd name="connsiteX4" fmla="*/ 0 w 9512050"/>
                <a:gd name="connsiteY4" fmla="*/ 0 h 5734627"/>
                <a:gd name="connsiteX0" fmla="*/ 0 w 9382785"/>
                <a:gd name="connsiteY0" fmla="*/ 0 h 5318991"/>
                <a:gd name="connsiteX1" fmla="*/ 7423761 w 9382785"/>
                <a:gd name="connsiteY1" fmla="*/ 46966 h 5318991"/>
                <a:gd name="connsiteX2" fmla="*/ 9124124 w 9382785"/>
                <a:gd name="connsiteY2" fmla="*/ 5143500 h 5318991"/>
                <a:gd name="connsiteX3" fmla="*/ 0 w 9382785"/>
                <a:gd name="connsiteY3" fmla="*/ 5143500 h 5318991"/>
                <a:gd name="connsiteX4" fmla="*/ 0 w 9382785"/>
                <a:gd name="connsiteY4" fmla="*/ 0 h 5318991"/>
                <a:gd name="connsiteX0" fmla="*/ 0 w 9184686"/>
                <a:gd name="connsiteY0" fmla="*/ 0 h 5587971"/>
                <a:gd name="connsiteX1" fmla="*/ 7423761 w 9184686"/>
                <a:gd name="connsiteY1" fmla="*/ 46966 h 5587971"/>
                <a:gd name="connsiteX2" fmla="*/ 9124124 w 9184686"/>
                <a:gd name="connsiteY2" fmla="*/ 5143500 h 5587971"/>
                <a:gd name="connsiteX3" fmla="*/ 7313638 w 9184686"/>
                <a:gd name="connsiteY3" fmla="*/ 5316988 h 5587971"/>
                <a:gd name="connsiteX4" fmla="*/ 0 w 9184686"/>
                <a:gd name="connsiteY4" fmla="*/ 5143500 h 5587971"/>
                <a:gd name="connsiteX5" fmla="*/ 0 w 9184686"/>
                <a:gd name="connsiteY5" fmla="*/ 0 h 5587971"/>
                <a:gd name="connsiteX0" fmla="*/ 0 w 9184686"/>
                <a:gd name="connsiteY0" fmla="*/ 0 h 5587971"/>
                <a:gd name="connsiteX1" fmla="*/ 7423761 w 9184686"/>
                <a:gd name="connsiteY1" fmla="*/ 46966 h 5587971"/>
                <a:gd name="connsiteX2" fmla="*/ 9124124 w 9184686"/>
                <a:gd name="connsiteY2" fmla="*/ 5143500 h 5587971"/>
                <a:gd name="connsiteX3" fmla="*/ 7313638 w 9184686"/>
                <a:gd name="connsiteY3" fmla="*/ 5316988 h 5587971"/>
                <a:gd name="connsiteX4" fmla="*/ 0 w 9184686"/>
                <a:gd name="connsiteY4" fmla="*/ 5143500 h 5587971"/>
                <a:gd name="connsiteX5" fmla="*/ 0 w 9184686"/>
                <a:gd name="connsiteY5" fmla="*/ 0 h 5587971"/>
                <a:gd name="connsiteX0" fmla="*/ 0 w 8291341"/>
                <a:gd name="connsiteY0" fmla="*/ 339831 h 5927802"/>
                <a:gd name="connsiteX1" fmla="*/ 7423761 w 8291341"/>
                <a:gd name="connsiteY1" fmla="*/ 386797 h 5927802"/>
                <a:gd name="connsiteX2" fmla="*/ 7313638 w 8291341"/>
                <a:gd name="connsiteY2" fmla="*/ 5656819 h 5927802"/>
                <a:gd name="connsiteX3" fmla="*/ 0 w 8291341"/>
                <a:gd name="connsiteY3" fmla="*/ 5483331 h 5927802"/>
                <a:gd name="connsiteX4" fmla="*/ 0 w 8291341"/>
                <a:gd name="connsiteY4" fmla="*/ 339831 h 5927802"/>
                <a:gd name="connsiteX0" fmla="*/ 0 w 8165846"/>
                <a:gd name="connsiteY0" fmla="*/ 0 h 5587971"/>
                <a:gd name="connsiteX1" fmla="*/ 7423761 w 8165846"/>
                <a:gd name="connsiteY1" fmla="*/ 46966 h 5587971"/>
                <a:gd name="connsiteX2" fmla="*/ 7313638 w 8165846"/>
                <a:gd name="connsiteY2" fmla="*/ 5316988 h 5587971"/>
                <a:gd name="connsiteX3" fmla="*/ 0 w 8165846"/>
                <a:gd name="connsiteY3" fmla="*/ 5143500 h 5587971"/>
                <a:gd name="connsiteX4" fmla="*/ 0 w 8165846"/>
                <a:gd name="connsiteY4" fmla="*/ 0 h 5587971"/>
                <a:gd name="connsiteX0" fmla="*/ 0 w 8165846"/>
                <a:gd name="connsiteY0" fmla="*/ 44443 h 5632414"/>
                <a:gd name="connsiteX1" fmla="*/ 7423761 w 8165846"/>
                <a:gd name="connsiteY1" fmla="*/ 91409 h 5632414"/>
                <a:gd name="connsiteX2" fmla="*/ 7313638 w 8165846"/>
                <a:gd name="connsiteY2" fmla="*/ 5361431 h 5632414"/>
                <a:gd name="connsiteX3" fmla="*/ 0 w 8165846"/>
                <a:gd name="connsiteY3" fmla="*/ 5187943 h 5632414"/>
                <a:gd name="connsiteX4" fmla="*/ 0 w 8165846"/>
                <a:gd name="connsiteY4" fmla="*/ 44443 h 5632414"/>
                <a:gd name="connsiteX0" fmla="*/ 0 w 8223702"/>
                <a:gd name="connsiteY0" fmla="*/ 0 h 5872278"/>
                <a:gd name="connsiteX1" fmla="*/ 7527670 w 8223702"/>
                <a:gd name="connsiteY1" fmla="*/ 254784 h 5872278"/>
                <a:gd name="connsiteX2" fmla="*/ 7313638 w 8223702"/>
                <a:gd name="connsiteY2" fmla="*/ 5316988 h 5872278"/>
                <a:gd name="connsiteX3" fmla="*/ 0 w 8223702"/>
                <a:gd name="connsiteY3" fmla="*/ 5143500 h 5872278"/>
                <a:gd name="connsiteX4" fmla="*/ 0 w 8223702"/>
                <a:gd name="connsiteY4" fmla="*/ 0 h 5872278"/>
                <a:gd name="connsiteX0" fmla="*/ 0 w 8053849"/>
                <a:gd name="connsiteY0" fmla="*/ 0 h 5713645"/>
                <a:gd name="connsiteX1" fmla="*/ 7527670 w 8053849"/>
                <a:gd name="connsiteY1" fmla="*/ 254784 h 5713645"/>
                <a:gd name="connsiteX2" fmla="*/ 7313638 w 8053849"/>
                <a:gd name="connsiteY2" fmla="*/ 5316988 h 5713645"/>
                <a:gd name="connsiteX3" fmla="*/ 0 w 8053849"/>
                <a:gd name="connsiteY3" fmla="*/ 5143500 h 5713645"/>
                <a:gd name="connsiteX4" fmla="*/ 0 w 8053849"/>
                <a:gd name="connsiteY4" fmla="*/ 0 h 5713645"/>
                <a:gd name="connsiteX0" fmla="*/ 0 w 8310019"/>
                <a:gd name="connsiteY0" fmla="*/ 201938 h 5977401"/>
                <a:gd name="connsiteX1" fmla="*/ 7527670 w 8310019"/>
                <a:gd name="connsiteY1" fmla="*/ 456722 h 5977401"/>
                <a:gd name="connsiteX2" fmla="*/ 7563020 w 8310019"/>
                <a:gd name="connsiteY2" fmla="*/ 5643617 h 5977401"/>
                <a:gd name="connsiteX3" fmla="*/ 0 w 8310019"/>
                <a:gd name="connsiteY3" fmla="*/ 5345438 h 5977401"/>
                <a:gd name="connsiteX4" fmla="*/ 0 w 8310019"/>
                <a:gd name="connsiteY4" fmla="*/ 201938 h 5977401"/>
                <a:gd name="connsiteX0" fmla="*/ 0 w 8472118"/>
                <a:gd name="connsiteY0" fmla="*/ 201938 h 5977958"/>
                <a:gd name="connsiteX1" fmla="*/ 7527670 w 8472118"/>
                <a:gd name="connsiteY1" fmla="*/ 456722 h 5977958"/>
                <a:gd name="connsiteX2" fmla="*/ 8331949 w 8472118"/>
                <a:gd name="connsiteY2" fmla="*/ 2941981 h 5977958"/>
                <a:gd name="connsiteX3" fmla="*/ 7563020 w 8472118"/>
                <a:gd name="connsiteY3" fmla="*/ 5643617 h 5977958"/>
                <a:gd name="connsiteX4" fmla="*/ 0 w 8472118"/>
                <a:gd name="connsiteY4" fmla="*/ 5345438 h 5977958"/>
                <a:gd name="connsiteX5" fmla="*/ 0 w 8472118"/>
                <a:gd name="connsiteY5" fmla="*/ 201938 h 5977958"/>
                <a:gd name="connsiteX0" fmla="*/ 0 w 8472118"/>
                <a:gd name="connsiteY0" fmla="*/ 0 h 5776020"/>
                <a:gd name="connsiteX1" fmla="*/ 7527670 w 8472118"/>
                <a:gd name="connsiteY1" fmla="*/ 254784 h 5776020"/>
                <a:gd name="connsiteX2" fmla="*/ 8331949 w 8472118"/>
                <a:gd name="connsiteY2" fmla="*/ 2740043 h 5776020"/>
                <a:gd name="connsiteX3" fmla="*/ 7563020 w 8472118"/>
                <a:gd name="connsiteY3" fmla="*/ 5441679 h 5776020"/>
                <a:gd name="connsiteX4" fmla="*/ 0 w 8472118"/>
                <a:gd name="connsiteY4" fmla="*/ 5143500 h 5776020"/>
                <a:gd name="connsiteX5" fmla="*/ 0 w 8472118"/>
                <a:gd name="connsiteY5" fmla="*/ 0 h 5776020"/>
                <a:gd name="connsiteX0" fmla="*/ 0 w 8472118"/>
                <a:gd name="connsiteY0" fmla="*/ 0 h 5871267"/>
                <a:gd name="connsiteX1" fmla="*/ 7527670 w 8472118"/>
                <a:gd name="connsiteY1" fmla="*/ 254784 h 5871267"/>
                <a:gd name="connsiteX2" fmla="*/ 8331949 w 8472118"/>
                <a:gd name="connsiteY2" fmla="*/ 2740043 h 5871267"/>
                <a:gd name="connsiteX3" fmla="*/ 7563020 w 8472118"/>
                <a:gd name="connsiteY3" fmla="*/ 5441679 h 5871267"/>
                <a:gd name="connsiteX4" fmla="*/ 0 w 8472118"/>
                <a:gd name="connsiteY4" fmla="*/ 5309754 h 5871267"/>
                <a:gd name="connsiteX5" fmla="*/ 0 w 8472118"/>
                <a:gd name="connsiteY5" fmla="*/ 0 h 5871267"/>
                <a:gd name="connsiteX0" fmla="*/ 0 w 8472118"/>
                <a:gd name="connsiteY0" fmla="*/ 0 h 5612508"/>
                <a:gd name="connsiteX1" fmla="*/ 7527670 w 8472118"/>
                <a:gd name="connsiteY1" fmla="*/ 254784 h 5612508"/>
                <a:gd name="connsiteX2" fmla="*/ 8331949 w 8472118"/>
                <a:gd name="connsiteY2" fmla="*/ 2740043 h 5612508"/>
                <a:gd name="connsiteX3" fmla="*/ 7563020 w 8472118"/>
                <a:gd name="connsiteY3" fmla="*/ 5441679 h 5612508"/>
                <a:gd name="connsiteX4" fmla="*/ 0 w 8472118"/>
                <a:gd name="connsiteY4" fmla="*/ 5309754 h 5612508"/>
                <a:gd name="connsiteX5" fmla="*/ 0 w 8472118"/>
                <a:gd name="connsiteY5" fmla="*/ 0 h 5612508"/>
                <a:gd name="connsiteX0" fmla="*/ 0 w 8556473"/>
                <a:gd name="connsiteY0" fmla="*/ 0 h 5441679"/>
                <a:gd name="connsiteX1" fmla="*/ 7527670 w 8556473"/>
                <a:gd name="connsiteY1" fmla="*/ 254784 h 5441679"/>
                <a:gd name="connsiteX2" fmla="*/ 8331949 w 8556473"/>
                <a:gd name="connsiteY2" fmla="*/ 2740043 h 5441679"/>
                <a:gd name="connsiteX3" fmla="*/ 7563020 w 8556473"/>
                <a:gd name="connsiteY3" fmla="*/ 5441679 h 5441679"/>
                <a:gd name="connsiteX4" fmla="*/ 0 w 8556473"/>
                <a:gd name="connsiteY4" fmla="*/ 5309754 h 5441679"/>
                <a:gd name="connsiteX5" fmla="*/ 0 w 8556473"/>
                <a:gd name="connsiteY5" fmla="*/ 0 h 5441679"/>
                <a:gd name="connsiteX0" fmla="*/ 0 w 8556473"/>
                <a:gd name="connsiteY0" fmla="*/ 0 h 5441679"/>
                <a:gd name="connsiteX1" fmla="*/ 7527670 w 8556473"/>
                <a:gd name="connsiteY1" fmla="*/ 254784 h 5441679"/>
                <a:gd name="connsiteX2" fmla="*/ 8331949 w 8556473"/>
                <a:gd name="connsiteY2" fmla="*/ 2740043 h 5441679"/>
                <a:gd name="connsiteX3" fmla="*/ 7563020 w 8556473"/>
                <a:gd name="connsiteY3" fmla="*/ 5441679 h 5441679"/>
                <a:gd name="connsiteX4" fmla="*/ 0 w 8556473"/>
                <a:gd name="connsiteY4" fmla="*/ 5309754 h 5441679"/>
                <a:gd name="connsiteX5" fmla="*/ 0 w 8556473"/>
                <a:gd name="connsiteY5" fmla="*/ 0 h 5441679"/>
                <a:gd name="connsiteX0" fmla="*/ 0 w 8556473"/>
                <a:gd name="connsiteY0" fmla="*/ 92688 h 5388894"/>
                <a:gd name="connsiteX1" fmla="*/ 7527670 w 8556473"/>
                <a:gd name="connsiteY1" fmla="*/ 201999 h 5388894"/>
                <a:gd name="connsiteX2" fmla="*/ 8331949 w 8556473"/>
                <a:gd name="connsiteY2" fmla="*/ 2687258 h 5388894"/>
                <a:gd name="connsiteX3" fmla="*/ 7563020 w 8556473"/>
                <a:gd name="connsiteY3" fmla="*/ 5388894 h 5388894"/>
                <a:gd name="connsiteX4" fmla="*/ 0 w 8556473"/>
                <a:gd name="connsiteY4" fmla="*/ 5256969 h 5388894"/>
                <a:gd name="connsiteX5" fmla="*/ 0 w 8556473"/>
                <a:gd name="connsiteY5" fmla="*/ 92688 h 5388894"/>
                <a:gd name="connsiteX0" fmla="*/ 0 w 8556473"/>
                <a:gd name="connsiteY0" fmla="*/ 192322 h 5343055"/>
                <a:gd name="connsiteX1" fmla="*/ 7527670 w 8556473"/>
                <a:gd name="connsiteY1" fmla="*/ 156160 h 5343055"/>
                <a:gd name="connsiteX2" fmla="*/ 8331949 w 8556473"/>
                <a:gd name="connsiteY2" fmla="*/ 2641419 h 5343055"/>
                <a:gd name="connsiteX3" fmla="*/ 7563020 w 8556473"/>
                <a:gd name="connsiteY3" fmla="*/ 5343055 h 5343055"/>
                <a:gd name="connsiteX4" fmla="*/ 0 w 8556473"/>
                <a:gd name="connsiteY4" fmla="*/ 5211130 h 5343055"/>
                <a:gd name="connsiteX5" fmla="*/ 0 w 8556473"/>
                <a:gd name="connsiteY5" fmla="*/ 192322 h 5343055"/>
                <a:gd name="connsiteX0" fmla="*/ 519545 w 9022758"/>
                <a:gd name="connsiteY0" fmla="*/ 192322 h 5546723"/>
                <a:gd name="connsiteX1" fmla="*/ 8047215 w 9022758"/>
                <a:gd name="connsiteY1" fmla="*/ 156160 h 5546723"/>
                <a:gd name="connsiteX2" fmla="*/ 8851494 w 9022758"/>
                <a:gd name="connsiteY2" fmla="*/ 2641419 h 5546723"/>
                <a:gd name="connsiteX3" fmla="*/ 8082565 w 9022758"/>
                <a:gd name="connsiteY3" fmla="*/ 5343055 h 5546723"/>
                <a:gd name="connsiteX4" fmla="*/ 0 w 9022758"/>
                <a:gd name="connsiteY4" fmla="*/ 5356603 h 5546723"/>
                <a:gd name="connsiteX5" fmla="*/ 519545 w 9022758"/>
                <a:gd name="connsiteY5" fmla="*/ 192322 h 5546723"/>
                <a:gd name="connsiteX0" fmla="*/ 0 w 9064322"/>
                <a:gd name="connsiteY0" fmla="*/ 192322 h 5546723"/>
                <a:gd name="connsiteX1" fmla="*/ 8088779 w 9064322"/>
                <a:gd name="connsiteY1" fmla="*/ 156160 h 5546723"/>
                <a:gd name="connsiteX2" fmla="*/ 8893058 w 9064322"/>
                <a:gd name="connsiteY2" fmla="*/ 2641419 h 5546723"/>
                <a:gd name="connsiteX3" fmla="*/ 8124129 w 9064322"/>
                <a:gd name="connsiteY3" fmla="*/ 5343055 h 5546723"/>
                <a:gd name="connsiteX4" fmla="*/ 41564 w 9064322"/>
                <a:gd name="connsiteY4" fmla="*/ 5356603 h 5546723"/>
                <a:gd name="connsiteX5" fmla="*/ 0 w 9064322"/>
                <a:gd name="connsiteY5" fmla="*/ 192322 h 5546723"/>
                <a:gd name="connsiteX0" fmla="*/ 0 w 9134931"/>
                <a:gd name="connsiteY0" fmla="*/ 192322 h 5399042"/>
                <a:gd name="connsiteX1" fmla="*/ 8088779 w 9134931"/>
                <a:gd name="connsiteY1" fmla="*/ 156160 h 5399042"/>
                <a:gd name="connsiteX2" fmla="*/ 8893058 w 9134931"/>
                <a:gd name="connsiteY2" fmla="*/ 2641419 h 5399042"/>
                <a:gd name="connsiteX3" fmla="*/ 8124129 w 9134931"/>
                <a:gd name="connsiteY3" fmla="*/ 5343055 h 5399042"/>
                <a:gd name="connsiteX4" fmla="*/ 41564 w 9134931"/>
                <a:gd name="connsiteY4" fmla="*/ 5356603 h 5399042"/>
                <a:gd name="connsiteX5" fmla="*/ 0 w 9134931"/>
                <a:gd name="connsiteY5" fmla="*/ 192322 h 5399042"/>
                <a:gd name="connsiteX0" fmla="*/ 0 w 9134931"/>
                <a:gd name="connsiteY0" fmla="*/ 36188 h 5242908"/>
                <a:gd name="connsiteX1" fmla="*/ 8088779 w 9134931"/>
                <a:gd name="connsiteY1" fmla="*/ 26 h 5242908"/>
                <a:gd name="connsiteX2" fmla="*/ 8893058 w 9134931"/>
                <a:gd name="connsiteY2" fmla="*/ 2485285 h 5242908"/>
                <a:gd name="connsiteX3" fmla="*/ 8124129 w 9134931"/>
                <a:gd name="connsiteY3" fmla="*/ 5186921 h 5242908"/>
                <a:gd name="connsiteX4" fmla="*/ 41564 w 9134931"/>
                <a:gd name="connsiteY4" fmla="*/ 5200469 h 5242908"/>
                <a:gd name="connsiteX5" fmla="*/ 0 w 9134931"/>
                <a:gd name="connsiteY5" fmla="*/ 36188 h 5242908"/>
                <a:gd name="connsiteX0" fmla="*/ 0 w 9083507"/>
                <a:gd name="connsiteY0" fmla="*/ 36188 h 5242908"/>
                <a:gd name="connsiteX1" fmla="*/ 8088779 w 9083507"/>
                <a:gd name="connsiteY1" fmla="*/ 26 h 5242908"/>
                <a:gd name="connsiteX2" fmla="*/ 8893058 w 9083507"/>
                <a:gd name="connsiteY2" fmla="*/ 2485285 h 5242908"/>
                <a:gd name="connsiteX3" fmla="*/ 8124129 w 9083507"/>
                <a:gd name="connsiteY3" fmla="*/ 5186921 h 5242908"/>
                <a:gd name="connsiteX4" fmla="*/ 41564 w 9083507"/>
                <a:gd name="connsiteY4" fmla="*/ 5200469 h 5242908"/>
                <a:gd name="connsiteX5" fmla="*/ 0 w 9083507"/>
                <a:gd name="connsiteY5" fmla="*/ 36188 h 5242908"/>
                <a:gd name="connsiteX0" fmla="*/ 0 w 9076521"/>
                <a:gd name="connsiteY0" fmla="*/ 36186 h 5242906"/>
                <a:gd name="connsiteX1" fmla="*/ 8088779 w 9076521"/>
                <a:gd name="connsiteY1" fmla="*/ 24 h 5242906"/>
                <a:gd name="connsiteX2" fmla="*/ 8893058 w 9076521"/>
                <a:gd name="connsiteY2" fmla="*/ 2485283 h 5242906"/>
                <a:gd name="connsiteX3" fmla="*/ 8124129 w 9076521"/>
                <a:gd name="connsiteY3" fmla="*/ 5186919 h 5242906"/>
                <a:gd name="connsiteX4" fmla="*/ 41564 w 9076521"/>
                <a:gd name="connsiteY4" fmla="*/ 5200467 h 5242906"/>
                <a:gd name="connsiteX5" fmla="*/ 0 w 9076521"/>
                <a:gd name="connsiteY5" fmla="*/ 36186 h 5242906"/>
                <a:gd name="connsiteX0" fmla="*/ 0 w 9076521"/>
                <a:gd name="connsiteY0" fmla="*/ 41095 h 5247815"/>
                <a:gd name="connsiteX1" fmla="*/ 8088779 w 9076521"/>
                <a:gd name="connsiteY1" fmla="*/ 4933 h 5247815"/>
                <a:gd name="connsiteX2" fmla="*/ 8893058 w 9076521"/>
                <a:gd name="connsiteY2" fmla="*/ 2490192 h 5247815"/>
                <a:gd name="connsiteX3" fmla="*/ 8124129 w 9076521"/>
                <a:gd name="connsiteY3" fmla="*/ 5191828 h 5247815"/>
                <a:gd name="connsiteX4" fmla="*/ 41564 w 9076521"/>
                <a:gd name="connsiteY4" fmla="*/ 5205376 h 5247815"/>
                <a:gd name="connsiteX5" fmla="*/ 0 w 9076521"/>
                <a:gd name="connsiteY5" fmla="*/ 41095 h 5247815"/>
                <a:gd name="connsiteX0" fmla="*/ 0 w 9084931"/>
                <a:gd name="connsiteY0" fmla="*/ 41095 h 5211246"/>
                <a:gd name="connsiteX1" fmla="*/ 8088779 w 9084931"/>
                <a:gd name="connsiteY1" fmla="*/ 4933 h 5211246"/>
                <a:gd name="connsiteX2" fmla="*/ 8893058 w 9084931"/>
                <a:gd name="connsiteY2" fmla="*/ 2490192 h 5211246"/>
                <a:gd name="connsiteX3" fmla="*/ 8124129 w 9084931"/>
                <a:gd name="connsiteY3" fmla="*/ 5191828 h 5211246"/>
                <a:gd name="connsiteX4" fmla="*/ 41564 w 9084931"/>
                <a:gd name="connsiteY4" fmla="*/ 5205376 h 5211246"/>
                <a:gd name="connsiteX5" fmla="*/ 0 w 9084931"/>
                <a:gd name="connsiteY5" fmla="*/ 41095 h 5211246"/>
                <a:gd name="connsiteX0" fmla="*/ 0 w 9084931"/>
                <a:gd name="connsiteY0" fmla="*/ 41095 h 5205376"/>
                <a:gd name="connsiteX1" fmla="*/ 8088779 w 9084931"/>
                <a:gd name="connsiteY1" fmla="*/ 4933 h 5205376"/>
                <a:gd name="connsiteX2" fmla="*/ 8893058 w 9084931"/>
                <a:gd name="connsiteY2" fmla="*/ 2490192 h 5205376"/>
                <a:gd name="connsiteX3" fmla="*/ 8124129 w 9084931"/>
                <a:gd name="connsiteY3" fmla="*/ 5191828 h 5205376"/>
                <a:gd name="connsiteX4" fmla="*/ 41564 w 9084931"/>
                <a:gd name="connsiteY4" fmla="*/ 5205376 h 5205376"/>
                <a:gd name="connsiteX5" fmla="*/ 0 w 9084931"/>
                <a:gd name="connsiteY5" fmla="*/ 41095 h 5205376"/>
                <a:gd name="connsiteX0" fmla="*/ 0 w 9084931"/>
                <a:gd name="connsiteY0" fmla="*/ 36162 h 5200443"/>
                <a:gd name="connsiteX1" fmla="*/ 8088779 w 9084931"/>
                <a:gd name="connsiteY1" fmla="*/ 0 h 5200443"/>
                <a:gd name="connsiteX2" fmla="*/ 8893058 w 9084931"/>
                <a:gd name="connsiteY2" fmla="*/ 2485259 h 5200443"/>
                <a:gd name="connsiteX3" fmla="*/ 8124129 w 9084931"/>
                <a:gd name="connsiteY3" fmla="*/ 5186895 h 5200443"/>
                <a:gd name="connsiteX4" fmla="*/ 41564 w 9084931"/>
                <a:gd name="connsiteY4" fmla="*/ 5200443 h 5200443"/>
                <a:gd name="connsiteX5" fmla="*/ 0 w 9084931"/>
                <a:gd name="connsiteY5" fmla="*/ 36162 h 5200443"/>
                <a:gd name="connsiteX0" fmla="*/ 0 w 9084931"/>
                <a:gd name="connsiteY0" fmla="*/ 0 h 5164281"/>
                <a:gd name="connsiteX1" fmla="*/ 8109561 w 9084931"/>
                <a:gd name="connsiteY1" fmla="*/ 26183 h 5164281"/>
                <a:gd name="connsiteX2" fmla="*/ 8893058 w 9084931"/>
                <a:gd name="connsiteY2" fmla="*/ 2449097 h 5164281"/>
                <a:gd name="connsiteX3" fmla="*/ 8124129 w 9084931"/>
                <a:gd name="connsiteY3" fmla="*/ 5150733 h 5164281"/>
                <a:gd name="connsiteX4" fmla="*/ 41564 w 9084931"/>
                <a:gd name="connsiteY4" fmla="*/ 5164281 h 5164281"/>
                <a:gd name="connsiteX5" fmla="*/ 0 w 9084931"/>
                <a:gd name="connsiteY5" fmla="*/ 0 h 5164281"/>
                <a:gd name="connsiteX0" fmla="*/ 0 w 9084931"/>
                <a:gd name="connsiteY0" fmla="*/ 0 h 5164281"/>
                <a:gd name="connsiteX1" fmla="*/ 8109561 w 9084931"/>
                <a:gd name="connsiteY1" fmla="*/ 26183 h 5164281"/>
                <a:gd name="connsiteX2" fmla="*/ 8893058 w 9084931"/>
                <a:gd name="connsiteY2" fmla="*/ 2449097 h 5164281"/>
                <a:gd name="connsiteX3" fmla="*/ 8124129 w 9084931"/>
                <a:gd name="connsiteY3" fmla="*/ 5150733 h 5164281"/>
                <a:gd name="connsiteX4" fmla="*/ 41564 w 9084931"/>
                <a:gd name="connsiteY4" fmla="*/ 5164281 h 5164281"/>
                <a:gd name="connsiteX5" fmla="*/ 0 w 9084931"/>
                <a:gd name="connsiteY5" fmla="*/ 0 h 5164281"/>
                <a:gd name="connsiteX0" fmla="*/ 0 w 9037115"/>
                <a:gd name="connsiteY0" fmla="*/ 0 h 5164281"/>
                <a:gd name="connsiteX1" fmla="*/ 8109561 w 9037115"/>
                <a:gd name="connsiteY1" fmla="*/ 26183 h 5164281"/>
                <a:gd name="connsiteX2" fmla="*/ 8893058 w 9037115"/>
                <a:gd name="connsiteY2" fmla="*/ 2449097 h 5164281"/>
                <a:gd name="connsiteX3" fmla="*/ 8124129 w 9037115"/>
                <a:gd name="connsiteY3" fmla="*/ 5150733 h 5164281"/>
                <a:gd name="connsiteX4" fmla="*/ 41564 w 9037115"/>
                <a:gd name="connsiteY4" fmla="*/ 5164281 h 5164281"/>
                <a:gd name="connsiteX5" fmla="*/ 0 w 9037115"/>
                <a:gd name="connsiteY5" fmla="*/ 0 h 51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37115" h="5164281">
                  <a:moveTo>
                    <a:pt x="0" y="0"/>
                  </a:moveTo>
                  <a:lnTo>
                    <a:pt x="8109561" y="26183"/>
                  </a:lnTo>
                  <a:cubicBezTo>
                    <a:pt x="9820337" y="60292"/>
                    <a:pt x="8501309" y="1237640"/>
                    <a:pt x="8893058" y="2449097"/>
                  </a:cubicBezTo>
                  <a:cubicBezTo>
                    <a:pt x="8587223" y="3646088"/>
                    <a:pt x="9807196" y="5134620"/>
                    <a:pt x="8124129" y="5150733"/>
                  </a:cubicBezTo>
                  <a:lnTo>
                    <a:pt x="41564" y="516428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65000">
                  <a:srgbClr val="00B0F0">
                    <a:lumMod val="41000"/>
                    <a:lumOff val="59000"/>
                    <a:alpha val="75000"/>
                  </a:srgbClr>
                </a:gs>
                <a:gs pos="28000">
                  <a:srgbClr val="00B0F0">
                    <a:lumMod val="57000"/>
                    <a:lumOff val="43000"/>
                    <a:alpha val="46000"/>
                  </a:srgbClr>
                </a:gs>
                <a:gs pos="0">
                  <a:schemeClr val="tx1">
                    <a:alpha val="51000"/>
                  </a:schemeClr>
                </a:gs>
                <a:gs pos="91000">
                  <a:srgbClr val="A60000">
                    <a:alpha val="34000"/>
                    <a:lumMod val="0"/>
                    <a:lumOff val="100000"/>
                  </a:srgbClr>
                </a:gs>
                <a:gs pos="49000">
                  <a:schemeClr val="tx1">
                    <a:lumMod val="95000"/>
                    <a:alpha val="75000"/>
                  </a:schemeClr>
                </a:gs>
              </a:gsLst>
              <a:lin ang="8100000" scaled="1"/>
              <a:tileRect/>
            </a:gradFill>
            <a:ln>
              <a:noFill/>
            </a:ln>
            <a:scene3d>
              <a:camera prst="orthographicFront"/>
              <a:lightRig rig="flat" dir="t">
                <a:rot lat="0" lon="0" rev="5400000"/>
              </a:lightRig>
            </a:scene3d>
            <a:sp3d>
              <a:bevelT w="273050" h="508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83568" y="2859782"/>
              <a:ext cx="1944217" cy="20269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27584" y="483518"/>
              <a:ext cx="1727176" cy="1800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644008" y="2643758"/>
              <a:ext cx="1450899" cy="1512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43808" y="2283718"/>
              <a:ext cx="1312761" cy="13686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499992" y="987574"/>
              <a:ext cx="1008112" cy="10510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1" name="20 Grupo"/>
          <p:cNvGrpSpPr/>
          <p:nvPr/>
        </p:nvGrpSpPr>
        <p:grpSpPr>
          <a:xfrm>
            <a:off x="0" y="0"/>
            <a:ext cx="9153025" cy="5164281"/>
            <a:chOff x="4139952" y="-5925194"/>
            <a:chExt cx="9153025" cy="5164281"/>
          </a:xfrm>
        </p:grpSpPr>
        <p:sp>
          <p:nvSpPr>
            <p:cNvPr id="13" name="2 Rectángulo"/>
            <p:cNvSpPr/>
            <p:nvPr/>
          </p:nvSpPr>
          <p:spPr>
            <a:xfrm>
              <a:off x="4139952" y="-5925194"/>
              <a:ext cx="9153025" cy="5164281"/>
            </a:xfrm>
            <a:custGeom>
              <a:avLst/>
              <a:gdLst>
                <a:gd name="connsiteX0" fmla="*/ 0 w 9124124"/>
                <a:gd name="connsiteY0" fmla="*/ 0 h 5143500"/>
                <a:gd name="connsiteX1" fmla="*/ 9124124 w 9124124"/>
                <a:gd name="connsiteY1" fmla="*/ 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4124"/>
                <a:gd name="connsiteY0" fmla="*/ 0 h 5143500"/>
                <a:gd name="connsiteX1" fmla="*/ 8717724 w 9124124"/>
                <a:gd name="connsiteY1" fmla="*/ 254000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10053393"/>
                <a:gd name="connsiteY0" fmla="*/ 512094 h 5655594"/>
                <a:gd name="connsiteX1" fmla="*/ 8717724 w 10053393"/>
                <a:gd name="connsiteY1" fmla="*/ 766094 h 5655594"/>
                <a:gd name="connsiteX2" fmla="*/ 9124124 w 10053393"/>
                <a:gd name="connsiteY2" fmla="*/ 5655594 h 5655594"/>
                <a:gd name="connsiteX3" fmla="*/ 0 w 10053393"/>
                <a:gd name="connsiteY3" fmla="*/ 5655594 h 5655594"/>
                <a:gd name="connsiteX4" fmla="*/ 0 w 10053393"/>
                <a:gd name="connsiteY4" fmla="*/ 512094 h 5655594"/>
                <a:gd name="connsiteX0" fmla="*/ 0 w 10053393"/>
                <a:gd name="connsiteY0" fmla="*/ 180839 h 5324339"/>
                <a:gd name="connsiteX1" fmla="*/ 8717724 w 10053393"/>
                <a:gd name="connsiteY1" fmla="*/ 434839 h 5324339"/>
                <a:gd name="connsiteX2" fmla="*/ 9124124 w 10053393"/>
                <a:gd name="connsiteY2" fmla="*/ 5324339 h 5324339"/>
                <a:gd name="connsiteX3" fmla="*/ 0 w 10053393"/>
                <a:gd name="connsiteY3" fmla="*/ 5324339 h 5324339"/>
                <a:gd name="connsiteX4" fmla="*/ 0 w 10053393"/>
                <a:gd name="connsiteY4" fmla="*/ 180839 h 5324339"/>
                <a:gd name="connsiteX0" fmla="*/ 0 w 10408931"/>
                <a:gd name="connsiteY0" fmla="*/ 29919 h 5173419"/>
                <a:gd name="connsiteX1" fmla="*/ 8717724 w 10408931"/>
                <a:gd name="connsiteY1" fmla="*/ 283919 h 5173419"/>
                <a:gd name="connsiteX2" fmla="*/ 9124124 w 10408931"/>
                <a:gd name="connsiteY2" fmla="*/ 5173419 h 5173419"/>
                <a:gd name="connsiteX3" fmla="*/ 0 w 10408931"/>
                <a:gd name="connsiteY3" fmla="*/ 5173419 h 5173419"/>
                <a:gd name="connsiteX4" fmla="*/ 0 w 10408931"/>
                <a:gd name="connsiteY4" fmla="*/ 29919 h 5173419"/>
                <a:gd name="connsiteX0" fmla="*/ 0 w 9902427"/>
                <a:gd name="connsiteY0" fmla="*/ 29919 h 5173419"/>
                <a:gd name="connsiteX1" fmla="*/ 8717724 w 9902427"/>
                <a:gd name="connsiteY1" fmla="*/ 283919 h 5173419"/>
                <a:gd name="connsiteX2" fmla="*/ 9124124 w 9902427"/>
                <a:gd name="connsiteY2" fmla="*/ 5173419 h 5173419"/>
                <a:gd name="connsiteX3" fmla="*/ 0 w 9902427"/>
                <a:gd name="connsiteY3" fmla="*/ 5173419 h 5173419"/>
                <a:gd name="connsiteX4" fmla="*/ 0 w 9902427"/>
                <a:gd name="connsiteY4" fmla="*/ 29919 h 5173419"/>
                <a:gd name="connsiteX0" fmla="*/ 0 w 9168568"/>
                <a:gd name="connsiteY0" fmla="*/ 168979 h 5312479"/>
                <a:gd name="connsiteX1" fmla="*/ 7423761 w 9168568"/>
                <a:gd name="connsiteY1" fmla="*/ 215945 h 5312479"/>
                <a:gd name="connsiteX2" fmla="*/ 9124124 w 9168568"/>
                <a:gd name="connsiteY2" fmla="*/ 5312479 h 5312479"/>
                <a:gd name="connsiteX3" fmla="*/ 0 w 9168568"/>
                <a:gd name="connsiteY3" fmla="*/ 5312479 h 5312479"/>
                <a:gd name="connsiteX4" fmla="*/ 0 w 9168568"/>
                <a:gd name="connsiteY4" fmla="*/ 168979 h 5312479"/>
                <a:gd name="connsiteX0" fmla="*/ 0 w 9148762"/>
                <a:gd name="connsiteY0" fmla="*/ 0 h 5143500"/>
                <a:gd name="connsiteX1" fmla="*/ 7423761 w 9148762"/>
                <a:gd name="connsiteY1" fmla="*/ 46966 h 5143500"/>
                <a:gd name="connsiteX2" fmla="*/ 9124124 w 9148762"/>
                <a:gd name="connsiteY2" fmla="*/ 5143500 h 5143500"/>
                <a:gd name="connsiteX3" fmla="*/ 0 w 9148762"/>
                <a:gd name="connsiteY3" fmla="*/ 5143500 h 5143500"/>
                <a:gd name="connsiteX4" fmla="*/ 0 w 9148762"/>
                <a:gd name="connsiteY4" fmla="*/ 0 h 5143500"/>
                <a:gd name="connsiteX0" fmla="*/ 0 w 9224159"/>
                <a:gd name="connsiteY0" fmla="*/ 0 h 5143500"/>
                <a:gd name="connsiteX1" fmla="*/ 7423761 w 9224159"/>
                <a:gd name="connsiteY1" fmla="*/ 46966 h 5143500"/>
                <a:gd name="connsiteX2" fmla="*/ 9124124 w 9224159"/>
                <a:gd name="connsiteY2" fmla="*/ 5143500 h 5143500"/>
                <a:gd name="connsiteX3" fmla="*/ 0 w 9224159"/>
                <a:gd name="connsiteY3" fmla="*/ 5143500 h 5143500"/>
                <a:gd name="connsiteX4" fmla="*/ 0 w 9224159"/>
                <a:gd name="connsiteY4" fmla="*/ 0 h 5143500"/>
                <a:gd name="connsiteX0" fmla="*/ 0 w 9124124"/>
                <a:gd name="connsiteY0" fmla="*/ 0 h 5143500"/>
                <a:gd name="connsiteX1" fmla="*/ 7423761 w 9124124"/>
                <a:gd name="connsiteY1" fmla="*/ 46966 h 5143500"/>
                <a:gd name="connsiteX2" fmla="*/ 9124124 w 9124124"/>
                <a:gd name="connsiteY2" fmla="*/ 5143500 h 5143500"/>
                <a:gd name="connsiteX3" fmla="*/ 0 w 9124124"/>
                <a:gd name="connsiteY3" fmla="*/ 5143500 h 5143500"/>
                <a:gd name="connsiteX4" fmla="*/ 0 w 9124124"/>
                <a:gd name="connsiteY4" fmla="*/ 0 h 5143500"/>
                <a:gd name="connsiteX0" fmla="*/ 0 w 9126643"/>
                <a:gd name="connsiteY0" fmla="*/ 0 h 5143500"/>
                <a:gd name="connsiteX1" fmla="*/ 7423761 w 9126643"/>
                <a:gd name="connsiteY1" fmla="*/ 46966 h 5143500"/>
                <a:gd name="connsiteX2" fmla="*/ 9124124 w 9126643"/>
                <a:gd name="connsiteY2" fmla="*/ 5143500 h 5143500"/>
                <a:gd name="connsiteX3" fmla="*/ 0 w 9126643"/>
                <a:gd name="connsiteY3" fmla="*/ 5143500 h 5143500"/>
                <a:gd name="connsiteX4" fmla="*/ 0 w 9126643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9185846"/>
                <a:gd name="connsiteY0" fmla="*/ 0 h 5143500"/>
                <a:gd name="connsiteX1" fmla="*/ 7423761 w 9185846"/>
                <a:gd name="connsiteY1" fmla="*/ 46966 h 5143500"/>
                <a:gd name="connsiteX2" fmla="*/ 9124124 w 9185846"/>
                <a:gd name="connsiteY2" fmla="*/ 5143500 h 5143500"/>
                <a:gd name="connsiteX3" fmla="*/ 0 w 9185846"/>
                <a:gd name="connsiteY3" fmla="*/ 5143500 h 5143500"/>
                <a:gd name="connsiteX4" fmla="*/ 0 w 9185846"/>
                <a:gd name="connsiteY4" fmla="*/ 0 h 5143500"/>
                <a:gd name="connsiteX0" fmla="*/ 0 w 10527953"/>
                <a:gd name="connsiteY0" fmla="*/ 0 h 5143500"/>
                <a:gd name="connsiteX1" fmla="*/ 7423761 w 10527953"/>
                <a:gd name="connsiteY1" fmla="*/ 46966 h 5143500"/>
                <a:gd name="connsiteX2" fmla="*/ 9124124 w 10527953"/>
                <a:gd name="connsiteY2" fmla="*/ 5143500 h 5143500"/>
                <a:gd name="connsiteX3" fmla="*/ 0 w 10527953"/>
                <a:gd name="connsiteY3" fmla="*/ 5143500 h 5143500"/>
                <a:gd name="connsiteX4" fmla="*/ 0 w 10527953"/>
                <a:gd name="connsiteY4" fmla="*/ 0 h 5143500"/>
                <a:gd name="connsiteX0" fmla="*/ 0 w 9512050"/>
                <a:gd name="connsiteY0" fmla="*/ 0 h 5734627"/>
                <a:gd name="connsiteX1" fmla="*/ 7423761 w 9512050"/>
                <a:gd name="connsiteY1" fmla="*/ 46966 h 5734627"/>
                <a:gd name="connsiteX2" fmla="*/ 9124124 w 9512050"/>
                <a:gd name="connsiteY2" fmla="*/ 5143500 h 5734627"/>
                <a:gd name="connsiteX3" fmla="*/ 0 w 9512050"/>
                <a:gd name="connsiteY3" fmla="*/ 5143500 h 5734627"/>
                <a:gd name="connsiteX4" fmla="*/ 0 w 9512050"/>
                <a:gd name="connsiteY4" fmla="*/ 0 h 5734627"/>
                <a:gd name="connsiteX0" fmla="*/ 0 w 9382785"/>
                <a:gd name="connsiteY0" fmla="*/ 0 h 5318991"/>
                <a:gd name="connsiteX1" fmla="*/ 7423761 w 9382785"/>
                <a:gd name="connsiteY1" fmla="*/ 46966 h 5318991"/>
                <a:gd name="connsiteX2" fmla="*/ 9124124 w 9382785"/>
                <a:gd name="connsiteY2" fmla="*/ 5143500 h 5318991"/>
                <a:gd name="connsiteX3" fmla="*/ 0 w 9382785"/>
                <a:gd name="connsiteY3" fmla="*/ 5143500 h 5318991"/>
                <a:gd name="connsiteX4" fmla="*/ 0 w 9382785"/>
                <a:gd name="connsiteY4" fmla="*/ 0 h 5318991"/>
                <a:gd name="connsiteX0" fmla="*/ 0 w 9184686"/>
                <a:gd name="connsiteY0" fmla="*/ 0 h 5587971"/>
                <a:gd name="connsiteX1" fmla="*/ 7423761 w 9184686"/>
                <a:gd name="connsiteY1" fmla="*/ 46966 h 5587971"/>
                <a:gd name="connsiteX2" fmla="*/ 9124124 w 9184686"/>
                <a:gd name="connsiteY2" fmla="*/ 5143500 h 5587971"/>
                <a:gd name="connsiteX3" fmla="*/ 7313638 w 9184686"/>
                <a:gd name="connsiteY3" fmla="*/ 5316988 h 5587971"/>
                <a:gd name="connsiteX4" fmla="*/ 0 w 9184686"/>
                <a:gd name="connsiteY4" fmla="*/ 5143500 h 5587971"/>
                <a:gd name="connsiteX5" fmla="*/ 0 w 9184686"/>
                <a:gd name="connsiteY5" fmla="*/ 0 h 5587971"/>
                <a:gd name="connsiteX0" fmla="*/ 0 w 9184686"/>
                <a:gd name="connsiteY0" fmla="*/ 0 h 5587971"/>
                <a:gd name="connsiteX1" fmla="*/ 7423761 w 9184686"/>
                <a:gd name="connsiteY1" fmla="*/ 46966 h 5587971"/>
                <a:gd name="connsiteX2" fmla="*/ 9124124 w 9184686"/>
                <a:gd name="connsiteY2" fmla="*/ 5143500 h 5587971"/>
                <a:gd name="connsiteX3" fmla="*/ 7313638 w 9184686"/>
                <a:gd name="connsiteY3" fmla="*/ 5316988 h 5587971"/>
                <a:gd name="connsiteX4" fmla="*/ 0 w 9184686"/>
                <a:gd name="connsiteY4" fmla="*/ 5143500 h 5587971"/>
                <a:gd name="connsiteX5" fmla="*/ 0 w 9184686"/>
                <a:gd name="connsiteY5" fmla="*/ 0 h 5587971"/>
                <a:gd name="connsiteX0" fmla="*/ 0 w 8291341"/>
                <a:gd name="connsiteY0" fmla="*/ 339831 h 5927802"/>
                <a:gd name="connsiteX1" fmla="*/ 7423761 w 8291341"/>
                <a:gd name="connsiteY1" fmla="*/ 386797 h 5927802"/>
                <a:gd name="connsiteX2" fmla="*/ 7313638 w 8291341"/>
                <a:gd name="connsiteY2" fmla="*/ 5656819 h 5927802"/>
                <a:gd name="connsiteX3" fmla="*/ 0 w 8291341"/>
                <a:gd name="connsiteY3" fmla="*/ 5483331 h 5927802"/>
                <a:gd name="connsiteX4" fmla="*/ 0 w 8291341"/>
                <a:gd name="connsiteY4" fmla="*/ 339831 h 5927802"/>
                <a:gd name="connsiteX0" fmla="*/ 0 w 8165846"/>
                <a:gd name="connsiteY0" fmla="*/ 0 h 5587971"/>
                <a:gd name="connsiteX1" fmla="*/ 7423761 w 8165846"/>
                <a:gd name="connsiteY1" fmla="*/ 46966 h 5587971"/>
                <a:gd name="connsiteX2" fmla="*/ 7313638 w 8165846"/>
                <a:gd name="connsiteY2" fmla="*/ 5316988 h 5587971"/>
                <a:gd name="connsiteX3" fmla="*/ 0 w 8165846"/>
                <a:gd name="connsiteY3" fmla="*/ 5143500 h 5587971"/>
                <a:gd name="connsiteX4" fmla="*/ 0 w 8165846"/>
                <a:gd name="connsiteY4" fmla="*/ 0 h 5587971"/>
                <a:gd name="connsiteX0" fmla="*/ 0 w 8165846"/>
                <a:gd name="connsiteY0" fmla="*/ 44443 h 5632414"/>
                <a:gd name="connsiteX1" fmla="*/ 7423761 w 8165846"/>
                <a:gd name="connsiteY1" fmla="*/ 91409 h 5632414"/>
                <a:gd name="connsiteX2" fmla="*/ 7313638 w 8165846"/>
                <a:gd name="connsiteY2" fmla="*/ 5361431 h 5632414"/>
                <a:gd name="connsiteX3" fmla="*/ 0 w 8165846"/>
                <a:gd name="connsiteY3" fmla="*/ 5187943 h 5632414"/>
                <a:gd name="connsiteX4" fmla="*/ 0 w 8165846"/>
                <a:gd name="connsiteY4" fmla="*/ 44443 h 5632414"/>
                <a:gd name="connsiteX0" fmla="*/ 0 w 8223702"/>
                <a:gd name="connsiteY0" fmla="*/ 0 h 5872278"/>
                <a:gd name="connsiteX1" fmla="*/ 7527670 w 8223702"/>
                <a:gd name="connsiteY1" fmla="*/ 254784 h 5872278"/>
                <a:gd name="connsiteX2" fmla="*/ 7313638 w 8223702"/>
                <a:gd name="connsiteY2" fmla="*/ 5316988 h 5872278"/>
                <a:gd name="connsiteX3" fmla="*/ 0 w 8223702"/>
                <a:gd name="connsiteY3" fmla="*/ 5143500 h 5872278"/>
                <a:gd name="connsiteX4" fmla="*/ 0 w 8223702"/>
                <a:gd name="connsiteY4" fmla="*/ 0 h 5872278"/>
                <a:gd name="connsiteX0" fmla="*/ 0 w 8053849"/>
                <a:gd name="connsiteY0" fmla="*/ 0 h 5713645"/>
                <a:gd name="connsiteX1" fmla="*/ 7527670 w 8053849"/>
                <a:gd name="connsiteY1" fmla="*/ 254784 h 5713645"/>
                <a:gd name="connsiteX2" fmla="*/ 7313638 w 8053849"/>
                <a:gd name="connsiteY2" fmla="*/ 5316988 h 5713645"/>
                <a:gd name="connsiteX3" fmla="*/ 0 w 8053849"/>
                <a:gd name="connsiteY3" fmla="*/ 5143500 h 5713645"/>
                <a:gd name="connsiteX4" fmla="*/ 0 w 8053849"/>
                <a:gd name="connsiteY4" fmla="*/ 0 h 5713645"/>
                <a:gd name="connsiteX0" fmla="*/ 0 w 8310019"/>
                <a:gd name="connsiteY0" fmla="*/ 201938 h 5977401"/>
                <a:gd name="connsiteX1" fmla="*/ 7527670 w 8310019"/>
                <a:gd name="connsiteY1" fmla="*/ 456722 h 5977401"/>
                <a:gd name="connsiteX2" fmla="*/ 7563020 w 8310019"/>
                <a:gd name="connsiteY2" fmla="*/ 5643617 h 5977401"/>
                <a:gd name="connsiteX3" fmla="*/ 0 w 8310019"/>
                <a:gd name="connsiteY3" fmla="*/ 5345438 h 5977401"/>
                <a:gd name="connsiteX4" fmla="*/ 0 w 8310019"/>
                <a:gd name="connsiteY4" fmla="*/ 201938 h 5977401"/>
                <a:gd name="connsiteX0" fmla="*/ 0 w 8472118"/>
                <a:gd name="connsiteY0" fmla="*/ 201938 h 5977958"/>
                <a:gd name="connsiteX1" fmla="*/ 7527670 w 8472118"/>
                <a:gd name="connsiteY1" fmla="*/ 456722 h 5977958"/>
                <a:gd name="connsiteX2" fmla="*/ 8331949 w 8472118"/>
                <a:gd name="connsiteY2" fmla="*/ 2941981 h 5977958"/>
                <a:gd name="connsiteX3" fmla="*/ 7563020 w 8472118"/>
                <a:gd name="connsiteY3" fmla="*/ 5643617 h 5977958"/>
                <a:gd name="connsiteX4" fmla="*/ 0 w 8472118"/>
                <a:gd name="connsiteY4" fmla="*/ 5345438 h 5977958"/>
                <a:gd name="connsiteX5" fmla="*/ 0 w 8472118"/>
                <a:gd name="connsiteY5" fmla="*/ 201938 h 5977958"/>
                <a:gd name="connsiteX0" fmla="*/ 0 w 8472118"/>
                <a:gd name="connsiteY0" fmla="*/ 0 h 5776020"/>
                <a:gd name="connsiteX1" fmla="*/ 7527670 w 8472118"/>
                <a:gd name="connsiteY1" fmla="*/ 254784 h 5776020"/>
                <a:gd name="connsiteX2" fmla="*/ 8331949 w 8472118"/>
                <a:gd name="connsiteY2" fmla="*/ 2740043 h 5776020"/>
                <a:gd name="connsiteX3" fmla="*/ 7563020 w 8472118"/>
                <a:gd name="connsiteY3" fmla="*/ 5441679 h 5776020"/>
                <a:gd name="connsiteX4" fmla="*/ 0 w 8472118"/>
                <a:gd name="connsiteY4" fmla="*/ 5143500 h 5776020"/>
                <a:gd name="connsiteX5" fmla="*/ 0 w 8472118"/>
                <a:gd name="connsiteY5" fmla="*/ 0 h 5776020"/>
                <a:gd name="connsiteX0" fmla="*/ 0 w 8472118"/>
                <a:gd name="connsiteY0" fmla="*/ 0 h 5871267"/>
                <a:gd name="connsiteX1" fmla="*/ 7527670 w 8472118"/>
                <a:gd name="connsiteY1" fmla="*/ 254784 h 5871267"/>
                <a:gd name="connsiteX2" fmla="*/ 8331949 w 8472118"/>
                <a:gd name="connsiteY2" fmla="*/ 2740043 h 5871267"/>
                <a:gd name="connsiteX3" fmla="*/ 7563020 w 8472118"/>
                <a:gd name="connsiteY3" fmla="*/ 5441679 h 5871267"/>
                <a:gd name="connsiteX4" fmla="*/ 0 w 8472118"/>
                <a:gd name="connsiteY4" fmla="*/ 5309754 h 5871267"/>
                <a:gd name="connsiteX5" fmla="*/ 0 w 8472118"/>
                <a:gd name="connsiteY5" fmla="*/ 0 h 5871267"/>
                <a:gd name="connsiteX0" fmla="*/ 0 w 8472118"/>
                <a:gd name="connsiteY0" fmla="*/ 0 h 5612508"/>
                <a:gd name="connsiteX1" fmla="*/ 7527670 w 8472118"/>
                <a:gd name="connsiteY1" fmla="*/ 254784 h 5612508"/>
                <a:gd name="connsiteX2" fmla="*/ 8331949 w 8472118"/>
                <a:gd name="connsiteY2" fmla="*/ 2740043 h 5612508"/>
                <a:gd name="connsiteX3" fmla="*/ 7563020 w 8472118"/>
                <a:gd name="connsiteY3" fmla="*/ 5441679 h 5612508"/>
                <a:gd name="connsiteX4" fmla="*/ 0 w 8472118"/>
                <a:gd name="connsiteY4" fmla="*/ 5309754 h 5612508"/>
                <a:gd name="connsiteX5" fmla="*/ 0 w 8472118"/>
                <a:gd name="connsiteY5" fmla="*/ 0 h 5612508"/>
                <a:gd name="connsiteX0" fmla="*/ 0 w 8556473"/>
                <a:gd name="connsiteY0" fmla="*/ 0 h 5441679"/>
                <a:gd name="connsiteX1" fmla="*/ 7527670 w 8556473"/>
                <a:gd name="connsiteY1" fmla="*/ 254784 h 5441679"/>
                <a:gd name="connsiteX2" fmla="*/ 8331949 w 8556473"/>
                <a:gd name="connsiteY2" fmla="*/ 2740043 h 5441679"/>
                <a:gd name="connsiteX3" fmla="*/ 7563020 w 8556473"/>
                <a:gd name="connsiteY3" fmla="*/ 5441679 h 5441679"/>
                <a:gd name="connsiteX4" fmla="*/ 0 w 8556473"/>
                <a:gd name="connsiteY4" fmla="*/ 5309754 h 5441679"/>
                <a:gd name="connsiteX5" fmla="*/ 0 w 8556473"/>
                <a:gd name="connsiteY5" fmla="*/ 0 h 5441679"/>
                <a:gd name="connsiteX0" fmla="*/ 0 w 8556473"/>
                <a:gd name="connsiteY0" fmla="*/ 0 h 5441679"/>
                <a:gd name="connsiteX1" fmla="*/ 7527670 w 8556473"/>
                <a:gd name="connsiteY1" fmla="*/ 254784 h 5441679"/>
                <a:gd name="connsiteX2" fmla="*/ 8331949 w 8556473"/>
                <a:gd name="connsiteY2" fmla="*/ 2740043 h 5441679"/>
                <a:gd name="connsiteX3" fmla="*/ 7563020 w 8556473"/>
                <a:gd name="connsiteY3" fmla="*/ 5441679 h 5441679"/>
                <a:gd name="connsiteX4" fmla="*/ 0 w 8556473"/>
                <a:gd name="connsiteY4" fmla="*/ 5309754 h 5441679"/>
                <a:gd name="connsiteX5" fmla="*/ 0 w 8556473"/>
                <a:gd name="connsiteY5" fmla="*/ 0 h 5441679"/>
                <a:gd name="connsiteX0" fmla="*/ 0 w 8556473"/>
                <a:gd name="connsiteY0" fmla="*/ 92688 h 5388894"/>
                <a:gd name="connsiteX1" fmla="*/ 7527670 w 8556473"/>
                <a:gd name="connsiteY1" fmla="*/ 201999 h 5388894"/>
                <a:gd name="connsiteX2" fmla="*/ 8331949 w 8556473"/>
                <a:gd name="connsiteY2" fmla="*/ 2687258 h 5388894"/>
                <a:gd name="connsiteX3" fmla="*/ 7563020 w 8556473"/>
                <a:gd name="connsiteY3" fmla="*/ 5388894 h 5388894"/>
                <a:gd name="connsiteX4" fmla="*/ 0 w 8556473"/>
                <a:gd name="connsiteY4" fmla="*/ 5256969 h 5388894"/>
                <a:gd name="connsiteX5" fmla="*/ 0 w 8556473"/>
                <a:gd name="connsiteY5" fmla="*/ 92688 h 5388894"/>
                <a:gd name="connsiteX0" fmla="*/ 0 w 8556473"/>
                <a:gd name="connsiteY0" fmla="*/ 192322 h 5343055"/>
                <a:gd name="connsiteX1" fmla="*/ 7527670 w 8556473"/>
                <a:gd name="connsiteY1" fmla="*/ 156160 h 5343055"/>
                <a:gd name="connsiteX2" fmla="*/ 8331949 w 8556473"/>
                <a:gd name="connsiteY2" fmla="*/ 2641419 h 5343055"/>
                <a:gd name="connsiteX3" fmla="*/ 7563020 w 8556473"/>
                <a:gd name="connsiteY3" fmla="*/ 5343055 h 5343055"/>
                <a:gd name="connsiteX4" fmla="*/ 0 w 8556473"/>
                <a:gd name="connsiteY4" fmla="*/ 5211130 h 5343055"/>
                <a:gd name="connsiteX5" fmla="*/ 0 w 8556473"/>
                <a:gd name="connsiteY5" fmla="*/ 192322 h 5343055"/>
                <a:gd name="connsiteX0" fmla="*/ 519545 w 9022758"/>
                <a:gd name="connsiteY0" fmla="*/ 192322 h 5546723"/>
                <a:gd name="connsiteX1" fmla="*/ 8047215 w 9022758"/>
                <a:gd name="connsiteY1" fmla="*/ 156160 h 5546723"/>
                <a:gd name="connsiteX2" fmla="*/ 8851494 w 9022758"/>
                <a:gd name="connsiteY2" fmla="*/ 2641419 h 5546723"/>
                <a:gd name="connsiteX3" fmla="*/ 8082565 w 9022758"/>
                <a:gd name="connsiteY3" fmla="*/ 5343055 h 5546723"/>
                <a:gd name="connsiteX4" fmla="*/ 0 w 9022758"/>
                <a:gd name="connsiteY4" fmla="*/ 5356603 h 5546723"/>
                <a:gd name="connsiteX5" fmla="*/ 519545 w 9022758"/>
                <a:gd name="connsiteY5" fmla="*/ 192322 h 5546723"/>
                <a:gd name="connsiteX0" fmla="*/ 0 w 9064322"/>
                <a:gd name="connsiteY0" fmla="*/ 192322 h 5546723"/>
                <a:gd name="connsiteX1" fmla="*/ 8088779 w 9064322"/>
                <a:gd name="connsiteY1" fmla="*/ 156160 h 5546723"/>
                <a:gd name="connsiteX2" fmla="*/ 8893058 w 9064322"/>
                <a:gd name="connsiteY2" fmla="*/ 2641419 h 5546723"/>
                <a:gd name="connsiteX3" fmla="*/ 8124129 w 9064322"/>
                <a:gd name="connsiteY3" fmla="*/ 5343055 h 5546723"/>
                <a:gd name="connsiteX4" fmla="*/ 41564 w 9064322"/>
                <a:gd name="connsiteY4" fmla="*/ 5356603 h 5546723"/>
                <a:gd name="connsiteX5" fmla="*/ 0 w 9064322"/>
                <a:gd name="connsiteY5" fmla="*/ 192322 h 5546723"/>
                <a:gd name="connsiteX0" fmla="*/ 0 w 9134931"/>
                <a:gd name="connsiteY0" fmla="*/ 192322 h 5399042"/>
                <a:gd name="connsiteX1" fmla="*/ 8088779 w 9134931"/>
                <a:gd name="connsiteY1" fmla="*/ 156160 h 5399042"/>
                <a:gd name="connsiteX2" fmla="*/ 8893058 w 9134931"/>
                <a:gd name="connsiteY2" fmla="*/ 2641419 h 5399042"/>
                <a:gd name="connsiteX3" fmla="*/ 8124129 w 9134931"/>
                <a:gd name="connsiteY3" fmla="*/ 5343055 h 5399042"/>
                <a:gd name="connsiteX4" fmla="*/ 41564 w 9134931"/>
                <a:gd name="connsiteY4" fmla="*/ 5356603 h 5399042"/>
                <a:gd name="connsiteX5" fmla="*/ 0 w 9134931"/>
                <a:gd name="connsiteY5" fmla="*/ 192322 h 5399042"/>
                <a:gd name="connsiteX0" fmla="*/ 0 w 9134931"/>
                <a:gd name="connsiteY0" fmla="*/ 36188 h 5242908"/>
                <a:gd name="connsiteX1" fmla="*/ 8088779 w 9134931"/>
                <a:gd name="connsiteY1" fmla="*/ 26 h 5242908"/>
                <a:gd name="connsiteX2" fmla="*/ 8893058 w 9134931"/>
                <a:gd name="connsiteY2" fmla="*/ 2485285 h 5242908"/>
                <a:gd name="connsiteX3" fmla="*/ 8124129 w 9134931"/>
                <a:gd name="connsiteY3" fmla="*/ 5186921 h 5242908"/>
                <a:gd name="connsiteX4" fmla="*/ 41564 w 9134931"/>
                <a:gd name="connsiteY4" fmla="*/ 5200469 h 5242908"/>
                <a:gd name="connsiteX5" fmla="*/ 0 w 9134931"/>
                <a:gd name="connsiteY5" fmla="*/ 36188 h 5242908"/>
                <a:gd name="connsiteX0" fmla="*/ 0 w 9083507"/>
                <a:gd name="connsiteY0" fmla="*/ 36188 h 5242908"/>
                <a:gd name="connsiteX1" fmla="*/ 8088779 w 9083507"/>
                <a:gd name="connsiteY1" fmla="*/ 26 h 5242908"/>
                <a:gd name="connsiteX2" fmla="*/ 8893058 w 9083507"/>
                <a:gd name="connsiteY2" fmla="*/ 2485285 h 5242908"/>
                <a:gd name="connsiteX3" fmla="*/ 8124129 w 9083507"/>
                <a:gd name="connsiteY3" fmla="*/ 5186921 h 5242908"/>
                <a:gd name="connsiteX4" fmla="*/ 41564 w 9083507"/>
                <a:gd name="connsiteY4" fmla="*/ 5200469 h 5242908"/>
                <a:gd name="connsiteX5" fmla="*/ 0 w 9083507"/>
                <a:gd name="connsiteY5" fmla="*/ 36188 h 5242908"/>
                <a:gd name="connsiteX0" fmla="*/ 0 w 9076521"/>
                <a:gd name="connsiteY0" fmla="*/ 36186 h 5242906"/>
                <a:gd name="connsiteX1" fmla="*/ 8088779 w 9076521"/>
                <a:gd name="connsiteY1" fmla="*/ 24 h 5242906"/>
                <a:gd name="connsiteX2" fmla="*/ 8893058 w 9076521"/>
                <a:gd name="connsiteY2" fmla="*/ 2485283 h 5242906"/>
                <a:gd name="connsiteX3" fmla="*/ 8124129 w 9076521"/>
                <a:gd name="connsiteY3" fmla="*/ 5186919 h 5242906"/>
                <a:gd name="connsiteX4" fmla="*/ 41564 w 9076521"/>
                <a:gd name="connsiteY4" fmla="*/ 5200467 h 5242906"/>
                <a:gd name="connsiteX5" fmla="*/ 0 w 9076521"/>
                <a:gd name="connsiteY5" fmla="*/ 36186 h 5242906"/>
                <a:gd name="connsiteX0" fmla="*/ 0 w 9076521"/>
                <a:gd name="connsiteY0" fmla="*/ 41095 h 5247815"/>
                <a:gd name="connsiteX1" fmla="*/ 8088779 w 9076521"/>
                <a:gd name="connsiteY1" fmla="*/ 4933 h 5247815"/>
                <a:gd name="connsiteX2" fmla="*/ 8893058 w 9076521"/>
                <a:gd name="connsiteY2" fmla="*/ 2490192 h 5247815"/>
                <a:gd name="connsiteX3" fmla="*/ 8124129 w 9076521"/>
                <a:gd name="connsiteY3" fmla="*/ 5191828 h 5247815"/>
                <a:gd name="connsiteX4" fmla="*/ 41564 w 9076521"/>
                <a:gd name="connsiteY4" fmla="*/ 5205376 h 5247815"/>
                <a:gd name="connsiteX5" fmla="*/ 0 w 9076521"/>
                <a:gd name="connsiteY5" fmla="*/ 41095 h 5247815"/>
                <a:gd name="connsiteX0" fmla="*/ 0 w 9084931"/>
                <a:gd name="connsiteY0" fmla="*/ 41095 h 5211246"/>
                <a:gd name="connsiteX1" fmla="*/ 8088779 w 9084931"/>
                <a:gd name="connsiteY1" fmla="*/ 4933 h 5211246"/>
                <a:gd name="connsiteX2" fmla="*/ 8893058 w 9084931"/>
                <a:gd name="connsiteY2" fmla="*/ 2490192 h 5211246"/>
                <a:gd name="connsiteX3" fmla="*/ 8124129 w 9084931"/>
                <a:gd name="connsiteY3" fmla="*/ 5191828 h 5211246"/>
                <a:gd name="connsiteX4" fmla="*/ 41564 w 9084931"/>
                <a:gd name="connsiteY4" fmla="*/ 5205376 h 5211246"/>
                <a:gd name="connsiteX5" fmla="*/ 0 w 9084931"/>
                <a:gd name="connsiteY5" fmla="*/ 41095 h 5211246"/>
                <a:gd name="connsiteX0" fmla="*/ 0 w 9084931"/>
                <a:gd name="connsiteY0" fmla="*/ 41095 h 5205376"/>
                <a:gd name="connsiteX1" fmla="*/ 8088779 w 9084931"/>
                <a:gd name="connsiteY1" fmla="*/ 4933 h 5205376"/>
                <a:gd name="connsiteX2" fmla="*/ 8893058 w 9084931"/>
                <a:gd name="connsiteY2" fmla="*/ 2490192 h 5205376"/>
                <a:gd name="connsiteX3" fmla="*/ 8124129 w 9084931"/>
                <a:gd name="connsiteY3" fmla="*/ 5191828 h 5205376"/>
                <a:gd name="connsiteX4" fmla="*/ 41564 w 9084931"/>
                <a:gd name="connsiteY4" fmla="*/ 5205376 h 5205376"/>
                <a:gd name="connsiteX5" fmla="*/ 0 w 9084931"/>
                <a:gd name="connsiteY5" fmla="*/ 41095 h 5205376"/>
                <a:gd name="connsiteX0" fmla="*/ 0 w 9084931"/>
                <a:gd name="connsiteY0" fmla="*/ 36162 h 5200443"/>
                <a:gd name="connsiteX1" fmla="*/ 8088779 w 9084931"/>
                <a:gd name="connsiteY1" fmla="*/ 0 h 5200443"/>
                <a:gd name="connsiteX2" fmla="*/ 8893058 w 9084931"/>
                <a:gd name="connsiteY2" fmla="*/ 2485259 h 5200443"/>
                <a:gd name="connsiteX3" fmla="*/ 8124129 w 9084931"/>
                <a:gd name="connsiteY3" fmla="*/ 5186895 h 5200443"/>
                <a:gd name="connsiteX4" fmla="*/ 41564 w 9084931"/>
                <a:gd name="connsiteY4" fmla="*/ 5200443 h 5200443"/>
                <a:gd name="connsiteX5" fmla="*/ 0 w 9084931"/>
                <a:gd name="connsiteY5" fmla="*/ 36162 h 5200443"/>
                <a:gd name="connsiteX0" fmla="*/ 0 w 9084931"/>
                <a:gd name="connsiteY0" fmla="*/ 0 h 5164281"/>
                <a:gd name="connsiteX1" fmla="*/ 8109561 w 9084931"/>
                <a:gd name="connsiteY1" fmla="*/ 26183 h 5164281"/>
                <a:gd name="connsiteX2" fmla="*/ 8893058 w 9084931"/>
                <a:gd name="connsiteY2" fmla="*/ 2449097 h 5164281"/>
                <a:gd name="connsiteX3" fmla="*/ 8124129 w 9084931"/>
                <a:gd name="connsiteY3" fmla="*/ 5150733 h 5164281"/>
                <a:gd name="connsiteX4" fmla="*/ 41564 w 9084931"/>
                <a:gd name="connsiteY4" fmla="*/ 5164281 h 5164281"/>
                <a:gd name="connsiteX5" fmla="*/ 0 w 9084931"/>
                <a:gd name="connsiteY5" fmla="*/ 0 h 5164281"/>
                <a:gd name="connsiteX0" fmla="*/ 0 w 9084931"/>
                <a:gd name="connsiteY0" fmla="*/ 0 h 5164281"/>
                <a:gd name="connsiteX1" fmla="*/ 8109561 w 9084931"/>
                <a:gd name="connsiteY1" fmla="*/ 26183 h 5164281"/>
                <a:gd name="connsiteX2" fmla="*/ 8893058 w 9084931"/>
                <a:gd name="connsiteY2" fmla="*/ 2449097 h 5164281"/>
                <a:gd name="connsiteX3" fmla="*/ 8124129 w 9084931"/>
                <a:gd name="connsiteY3" fmla="*/ 5150733 h 5164281"/>
                <a:gd name="connsiteX4" fmla="*/ 41564 w 9084931"/>
                <a:gd name="connsiteY4" fmla="*/ 5164281 h 5164281"/>
                <a:gd name="connsiteX5" fmla="*/ 0 w 9084931"/>
                <a:gd name="connsiteY5" fmla="*/ 0 h 5164281"/>
                <a:gd name="connsiteX0" fmla="*/ 0 w 9037115"/>
                <a:gd name="connsiteY0" fmla="*/ 0 h 5164281"/>
                <a:gd name="connsiteX1" fmla="*/ 8109561 w 9037115"/>
                <a:gd name="connsiteY1" fmla="*/ 26183 h 5164281"/>
                <a:gd name="connsiteX2" fmla="*/ 8893058 w 9037115"/>
                <a:gd name="connsiteY2" fmla="*/ 2449097 h 5164281"/>
                <a:gd name="connsiteX3" fmla="*/ 8124129 w 9037115"/>
                <a:gd name="connsiteY3" fmla="*/ 5150733 h 5164281"/>
                <a:gd name="connsiteX4" fmla="*/ 41564 w 9037115"/>
                <a:gd name="connsiteY4" fmla="*/ 5164281 h 5164281"/>
                <a:gd name="connsiteX5" fmla="*/ 0 w 9037115"/>
                <a:gd name="connsiteY5" fmla="*/ 0 h 51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37115" h="5164281">
                  <a:moveTo>
                    <a:pt x="0" y="0"/>
                  </a:moveTo>
                  <a:lnTo>
                    <a:pt x="8109561" y="26183"/>
                  </a:lnTo>
                  <a:cubicBezTo>
                    <a:pt x="9820337" y="60292"/>
                    <a:pt x="8501309" y="1237640"/>
                    <a:pt x="8893058" y="2449097"/>
                  </a:cubicBezTo>
                  <a:cubicBezTo>
                    <a:pt x="8587223" y="3646088"/>
                    <a:pt x="9807196" y="5134620"/>
                    <a:pt x="8124129" y="5150733"/>
                  </a:cubicBezTo>
                  <a:lnTo>
                    <a:pt x="41564" y="5164281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65000">
                  <a:srgbClr val="00B0F0">
                    <a:lumMod val="41000"/>
                    <a:lumOff val="59000"/>
                    <a:alpha val="75000"/>
                  </a:srgbClr>
                </a:gs>
                <a:gs pos="28000">
                  <a:srgbClr val="00B0F0">
                    <a:lumMod val="57000"/>
                    <a:lumOff val="43000"/>
                    <a:alpha val="46000"/>
                  </a:srgbClr>
                </a:gs>
                <a:gs pos="0">
                  <a:schemeClr val="tx1">
                    <a:alpha val="51000"/>
                  </a:schemeClr>
                </a:gs>
                <a:gs pos="91000">
                  <a:srgbClr val="A60000">
                    <a:alpha val="34000"/>
                    <a:lumMod val="0"/>
                    <a:lumOff val="100000"/>
                  </a:srgbClr>
                </a:gs>
                <a:gs pos="49000">
                  <a:schemeClr val="tx1">
                    <a:lumMod val="95000"/>
                    <a:alpha val="75000"/>
                  </a:schemeClr>
                </a:gs>
              </a:gsLst>
              <a:lin ang="8100000" scaled="1"/>
              <a:tileRect/>
            </a:gradFill>
            <a:ln>
              <a:noFill/>
            </a:ln>
            <a:scene3d>
              <a:camera prst="orthographicFront"/>
              <a:lightRig rig="flat" dir="t">
                <a:rot lat="0" lon="0" rev="15600000"/>
              </a:lightRig>
            </a:scene3d>
            <a:sp3d>
              <a:bevelT w="273050" h="50800"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0" name="19 Grupo"/>
            <p:cNvGrpSpPr/>
            <p:nvPr/>
          </p:nvGrpSpPr>
          <p:grpSpPr>
            <a:xfrm flipH="1">
              <a:off x="7236296" y="-5493146"/>
              <a:ext cx="5480744" cy="4403212"/>
              <a:chOff x="4714891" y="-5434443"/>
              <a:chExt cx="5480744" cy="4403212"/>
            </a:xfrm>
          </p:grpSpPr>
          <p:pic>
            <p:nvPicPr>
              <p:cNvPr id="14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714891" y="-3058179"/>
                <a:ext cx="1969153" cy="20269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860754" y="-5434443"/>
                <a:ext cx="1749328" cy="18006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726127" y="-3274203"/>
                <a:ext cx="1469508" cy="15126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902838" y="-3634243"/>
                <a:ext cx="1329598" cy="13686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580264" y="-4930387"/>
                <a:ext cx="1021042" cy="10510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9" name="18 Rectángulo"/>
          <p:cNvSpPr/>
          <p:nvPr/>
        </p:nvSpPr>
        <p:spPr>
          <a:xfrm>
            <a:off x="9712" y="7052"/>
            <a:ext cx="9242808" cy="522899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697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0" y="-12874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95736" y="1440000"/>
            <a:ext cx="4968552" cy="261610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31750">
              <a:extrusionClr>
                <a:srgbClr val="434B29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Una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mujer que ve cada año como una desventaja, y que no ha entendido que la belleza de la mujer no es una ecuación matemática entre los kilos y la edad, y que por lo tanto, no existe ni la edad perfecta ni el peso perfecto para ser hermosa...</a:t>
            </a:r>
          </a:p>
          <a:p>
            <a:pPr algn="ctr"/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Una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valiosa mujer que necesita a un pobre espejo inerte y colgado en una pared,  para que refleje la </a:t>
            </a:r>
            <a:endParaRPr lang="es-ES" b="1" dirty="0" smtClean="0">
              <a:solidFill>
                <a:srgbClr val="7F7649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b="1" dirty="0" smtClean="0">
                <a:solidFill>
                  <a:srgbClr val="7F7649"/>
                </a:solidFill>
                <a:latin typeface="Monotype Corsiva" panose="03010101010201010101" pitchFamily="66" charset="0"/>
              </a:rPr>
              <a:t>imagen que todos </a:t>
            </a:r>
            <a:r>
              <a:rPr lang="es-ES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ven, menos ella …</a:t>
            </a:r>
          </a:p>
          <a:p>
            <a:pPr algn="ctr"/>
            <a:r>
              <a:rPr lang="es-ES" sz="2000" b="1" dirty="0">
                <a:solidFill>
                  <a:srgbClr val="7F7649"/>
                </a:solidFill>
                <a:latin typeface="Monotype Corsiva" panose="03010101010201010101" pitchFamily="66" charset="0"/>
              </a:rPr>
              <a:t> </a:t>
            </a:r>
            <a:endParaRPr lang="es-ES" sz="2000" dirty="0">
              <a:solidFill>
                <a:srgbClr val="7F764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712" y="0"/>
            <a:ext cx="9134288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130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-8002"/>
            <a:ext cx="9144000" cy="5151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15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-19100" y="-8002"/>
            <a:ext cx="9144000" cy="5151502"/>
          </a:xfrm>
          <a:prstGeom prst="diamond">
            <a:avLst/>
          </a:prstGeom>
          <a:noFill/>
          <a:ln>
            <a:noFill/>
          </a:ln>
        </p:spPr>
      </p:pic>
      <p:grpSp>
        <p:nvGrpSpPr>
          <p:cNvPr id="3" name="2 Grupo"/>
          <p:cNvGrpSpPr/>
          <p:nvPr/>
        </p:nvGrpSpPr>
        <p:grpSpPr>
          <a:xfrm flipH="1">
            <a:off x="0" y="0"/>
            <a:ext cx="9124124" cy="5143500"/>
            <a:chOff x="-1476672" y="-2252786"/>
            <a:chExt cx="9124124" cy="5143500"/>
          </a:xfrm>
        </p:grpSpPr>
        <p:sp>
          <p:nvSpPr>
            <p:cNvPr id="4" name="3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0" y="0"/>
            <a:ext cx="9124124" cy="5143500"/>
            <a:chOff x="-1476672" y="-2252786"/>
            <a:chExt cx="9124124" cy="5143500"/>
          </a:xfrm>
        </p:grpSpPr>
        <p:sp>
          <p:nvSpPr>
            <p:cNvPr id="10" name="9 Rectángulo"/>
            <p:cNvSpPr/>
            <p:nvPr/>
          </p:nvSpPr>
          <p:spPr>
            <a:xfrm flipH="1">
              <a:off x="-1476672" y="-2252786"/>
              <a:ext cx="9124124" cy="5143500"/>
            </a:xfrm>
            <a:prstGeom prst="rect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scene3d>
              <a:camera prst="orthographicFront"/>
              <a:lightRig rig="flat" dir="t">
                <a:rot lat="0" lon="0" rev="3600000"/>
              </a:lightRig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Rombo"/>
            <p:cNvSpPr/>
            <p:nvPr/>
          </p:nvSpPr>
          <p:spPr>
            <a:xfrm rot="3286138">
              <a:off x="-351254" y="1137684"/>
              <a:ext cx="702507" cy="1327369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Rombo"/>
            <p:cNvSpPr/>
            <p:nvPr/>
          </p:nvSpPr>
          <p:spPr>
            <a:xfrm rot="3286138">
              <a:off x="1170375" y="379379"/>
              <a:ext cx="602837" cy="975281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Rombo"/>
            <p:cNvSpPr/>
            <p:nvPr/>
          </p:nvSpPr>
          <p:spPr>
            <a:xfrm rot="3286138">
              <a:off x="2510705" y="-294784"/>
              <a:ext cx="467302" cy="836953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13 Rombo"/>
            <p:cNvSpPr/>
            <p:nvPr/>
          </p:nvSpPr>
          <p:spPr>
            <a:xfrm rot="3286138">
              <a:off x="3708280" y="-882730"/>
              <a:ext cx="381496" cy="727467"/>
            </a:xfrm>
            <a:prstGeom prst="diamond">
              <a:avLst/>
            </a:prstGeom>
            <a:gradFill>
              <a:gsLst>
                <a:gs pos="42000">
                  <a:srgbClr val="00B0F0">
                    <a:alpha val="60000"/>
                    <a:lumMod val="84000"/>
                    <a:lumOff val="16000"/>
                  </a:srgbClr>
                </a:gs>
                <a:gs pos="35000">
                  <a:srgbClr val="BCEA32">
                    <a:alpha val="60000"/>
                  </a:srgbClr>
                </a:gs>
                <a:gs pos="69000">
                  <a:srgbClr val="CCFF33">
                    <a:alpha val="46000"/>
                  </a:srgbClr>
                </a:gs>
                <a:gs pos="20000">
                  <a:srgbClr val="00B0F0">
                    <a:lumMod val="38000"/>
                    <a:lumOff val="62000"/>
                    <a:alpha val="51000"/>
                  </a:srgbClr>
                </a:gs>
                <a:gs pos="95000">
                  <a:srgbClr val="00B0F0">
                    <a:lumMod val="38000"/>
                    <a:lumOff val="62000"/>
                    <a:alpha val="51000"/>
                  </a:srgbClr>
                </a:gs>
                <a:gs pos="84000">
                  <a:schemeClr val="accent3">
                    <a:lumMod val="97000"/>
                    <a:lumOff val="3000"/>
                    <a:alpha val="9000"/>
                  </a:schemeClr>
                </a:gs>
                <a:gs pos="64580">
                  <a:srgbClr val="00B0F0">
                    <a:lumMod val="58000"/>
                    <a:lumOff val="42000"/>
                    <a:alpha val="81000"/>
                  </a:srgbClr>
                </a:gs>
                <a:gs pos="52000">
                  <a:schemeClr val="tx1">
                    <a:lumMod val="95000"/>
                    <a:alpha val="91000"/>
                  </a:schemeClr>
                </a:gs>
              </a:gsLst>
              <a:lin ang="18900000" scaled="1"/>
            </a:gradFill>
            <a:ln>
              <a:noFill/>
            </a:ln>
            <a:effectLst/>
            <a:scene3d>
              <a:camera prst="orthographicFront"/>
              <a:lightRig rig="chilly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787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-6808" y="0"/>
            <a:ext cx="9144000" cy="5143500"/>
          </a:xfrm>
          <a:prstGeom prst="rect">
            <a:avLst/>
          </a:prstGeom>
        </p:spPr>
      </p:pic>
      <p:grpSp>
        <p:nvGrpSpPr>
          <p:cNvPr id="13" name="12 Grupo"/>
          <p:cNvGrpSpPr/>
          <p:nvPr/>
        </p:nvGrpSpPr>
        <p:grpSpPr>
          <a:xfrm flipH="1" flipV="1">
            <a:off x="-1803661" y="-2809"/>
            <a:ext cx="10947661" cy="5143500"/>
            <a:chOff x="107504" y="19624"/>
            <a:chExt cx="9152751" cy="5143500"/>
          </a:xfrm>
        </p:grpSpPr>
        <p:sp>
          <p:nvSpPr>
            <p:cNvPr id="14" name="3 Rectángulo"/>
            <p:cNvSpPr/>
            <p:nvPr/>
          </p:nvSpPr>
          <p:spPr>
            <a:xfrm flipH="1" flipV="1">
              <a:off x="107504" y="19624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3 Estrella de 5 puntas"/>
            <p:cNvSpPr/>
            <p:nvPr/>
          </p:nvSpPr>
          <p:spPr>
            <a:xfrm rot="19027058">
              <a:off x="3433966" y="357537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3 Estrella de 5 puntas"/>
            <p:cNvSpPr/>
            <p:nvPr/>
          </p:nvSpPr>
          <p:spPr>
            <a:xfrm rot="3650218">
              <a:off x="5869080" y="111868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3 Estrella de 5 puntas"/>
            <p:cNvSpPr/>
            <p:nvPr/>
          </p:nvSpPr>
          <p:spPr>
            <a:xfrm rot="2579589">
              <a:off x="7754510" y="139540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3 Estrella de 5 puntas"/>
            <p:cNvSpPr/>
            <p:nvPr/>
          </p:nvSpPr>
          <p:spPr>
            <a:xfrm rot="2542880">
              <a:off x="6818037" y="694992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3 Estrella de 5 puntas"/>
            <p:cNvSpPr/>
            <p:nvPr/>
          </p:nvSpPr>
          <p:spPr>
            <a:xfrm rot="2460679">
              <a:off x="4798634" y="1784636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0" name="3 Estrella de 5 puntas"/>
            <p:cNvSpPr/>
            <p:nvPr/>
          </p:nvSpPr>
          <p:spPr>
            <a:xfrm rot="21014074">
              <a:off x="5341827" y="4591716"/>
              <a:ext cx="521606" cy="458400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1" name="3 Estrella de 5 puntas"/>
            <p:cNvSpPr/>
            <p:nvPr/>
          </p:nvSpPr>
          <p:spPr>
            <a:xfrm>
              <a:off x="4272344" y="4292278"/>
              <a:ext cx="576650" cy="549104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3 Estrella de 5 puntas"/>
            <p:cNvSpPr/>
            <p:nvPr/>
          </p:nvSpPr>
          <p:spPr>
            <a:xfrm rot="1279268">
              <a:off x="3818431" y="2529791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" name="1 Grupo"/>
          <p:cNvGrpSpPr/>
          <p:nvPr/>
        </p:nvGrpSpPr>
        <p:grpSpPr>
          <a:xfrm>
            <a:off x="0" y="0"/>
            <a:ext cx="10807434" cy="5143500"/>
            <a:chOff x="107504" y="19624"/>
            <a:chExt cx="9152751" cy="5143500"/>
          </a:xfrm>
        </p:grpSpPr>
        <p:sp>
          <p:nvSpPr>
            <p:cNvPr id="3" name="3 Rectángulo"/>
            <p:cNvSpPr/>
            <p:nvPr/>
          </p:nvSpPr>
          <p:spPr>
            <a:xfrm flipH="1" flipV="1">
              <a:off x="107504" y="19624"/>
              <a:ext cx="9152751" cy="5143500"/>
            </a:xfrm>
            <a:custGeom>
              <a:avLst/>
              <a:gdLst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  <a:gd name="connsiteX0" fmla="*/ 0 w 9152751"/>
                <a:gd name="connsiteY0" fmla="*/ 0 h 6858000"/>
                <a:gd name="connsiteX1" fmla="*/ 9152751 w 9152751"/>
                <a:gd name="connsiteY1" fmla="*/ 0 h 6858000"/>
                <a:gd name="connsiteX2" fmla="*/ 9152751 w 9152751"/>
                <a:gd name="connsiteY2" fmla="*/ 6858000 h 6858000"/>
                <a:gd name="connsiteX3" fmla="*/ 0 w 9152751"/>
                <a:gd name="connsiteY3" fmla="*/ 6858000 h 6858000"/>
                <a:gd name="connsiteX4" fmla="*/ 0 w 9152751"/>
                <a:gd name="connsiteY4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52751" h="6858000">
                  <a:moveTo>
                    <a:pt x="0" y="0"/>
                  </a:moveTo>
                  <a:lnTo>
                    <a:pt x="9152751" y="0"/>
                  </a:lnTo>
                  <a:lnTo>
                    <a:pt x="9152751" y="6858000"/>
                  </a:lnTo>
                  <a:lnTo>
                    <a:pt x="0" y="6858000"/>
                  </a:lnTo>
                  <a:cubicBezTo>
                    <a:pt x="0" y="4572000"/>
                    <a:pt x="11449318" y="15776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alpha val="54000"/>
                  </a:schemeClr>
                </a:gs>
                <a:gs pos="25000">
                  <a:schemeClr val="accent6">
                    <a:alpha val="44000"/>
                    <a:lumMod val="38000"/>
                    <a:lumOff val="62000"/>
                  </a:schemeClr>
                </a:gs>
                <a:gs pos="50000">
                  <a:schemeClr val="bg2">
                    <a:lumMod val="40000"/>
                    <a:lumOff val="60000"/>
                  </a:schemeClr>
                </a:gs>
                <a:gs pos="100000">
                  <a:schemeClr val="accent4">
                    <a:lumMod val="50000"/>
                  </a:schemeClr>
                </a:gs>
                <a:gs pos="83000">
                  <a:schemeClr val="accent2">
                    <a:lumMod val="36000"/>
                    <a:lumOff val="64000"/>
                    <a:alpha val="68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Estrella de 5 puntas"/>
            <p:cNvSpPr/>
            <p:nvPr/>
          </p:nvSpPr>
          <p:spPr>
            <a:xfrm rot="19027058">
              <a:off x="3433966" y="357537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3 Estrella de 5 puntas"/>
            <p:cNvSpPr/>
            <p:nvPr/>
          </p:nvSpPr>
          <p:spPr>
            <a:xfrm rot="3650218">
              <a:off x="5869080" y="1118687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3 Estrella de 5 puntas"/>
            <p:cNvSpPr/>
            <p:nvPr/>
          </p:nvSpPr>
          <p:spPr>
            <a:xfrm rot="2579589">
              <a:off x="7754510" y="139540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3 Estrella de 5 puntas"/>
            <p:cNvSpPr/>
            <p:nvPr/>
          </p:nvSpPr>
          <p:spPr>
            <a:xfrm rot="2542880">
              <a:off x="6818037" y="694992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3 Estrella de 5 puntas"/>
            <p:cNvSpPr/>
            <p:nvPr/>
          </p:nvSpPr>
          <p:spPr>
            <a:xfrm rot="2460679">
              <a:off x="4798634" y="1784636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3 Estrella de 5 puntas"/>
            <p:cNvSpPr/>
            <p:nvPr/>
          </p:nvSpPr>
          <p:spPr>
            <a:xfrm rot="21014074">
              <a:off x="5341827" y="4591716"/>
              <a:ext cx="521606" cy="458400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3 Estrella de 5 puntas"/>
            <p:cNvSpPr/>
            <p:nvPr/>
          </p:nvSpPr>
          <p:spPr>
            <a:xfrm>
              <a:off x="4272344" y="4292278"/>
              <a:ext cx="576650" cy="549104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3 Estrella de 5 puntas"/>
            <p:cNvSpPr/>
            <p:nvPr/>
          </p:nvSpPr>
          <p:spPr>
            <a:xfrm rot="1279268">
              <a:off x="3818431" y="2529791"/>
              <a:ext cx="700644" cy="739852"/>
            </a:xfrm>
            <a:custGeom>
              <a:avLst/>
              <a:gdLst>
                <a:gd name="connsiteX0" fmla="*/ 4 w 3434680"/>
                <a:gd name="connsiteY0" fmla="*/ 1100182 h 2880320"/>
                <a:gd name="connsiteX1" fmla="*/ 1311938 w 3434680"/>
                <a:gd name="connsiteY1" fmla="*/ 1100189 h 2880320"/>
                <a:gd name="connsiteX2" fmla="*/ 1717340 w 3434680"/>
                <a:gd name="connsiteY2" fmla="*/ 0 h 2880320"/>
                <a:gd name="connsiteX3" fmla="*/ 2122742 w 3434680"/>
                <a:gd name="connsiteY3" fmla="*/ 1100189 h 2880320"/>
                <a:gd name="connsiteX4" fmla="*/ 3434676 w 3434680"/>
                <a:gd name="connsiteY4" fmla="*/ 1100182 h 2880320"/>
                <a:gd name="connsiteX5" fmla="*/ 2373294 w 3434680"/>
                <a:gd name="connsiteY5" fmla="*/ 1780128 h 2880320"/>
                <a:gd name="connsiteX6" fmla="*/ 2778712 w 3434680"/>
                <a:gd name="connsiteY6" fmla="*/ 2880313 h 2880320"/>
                <a:gd name="connsiteX7" fmla="*/ 1717340 w 3434680"/>
                <a:gd name="connsiteY7" fmla="*/ 2200354 h 2880320"/>
                <a:gd name="connsiteX8" fmla="*/ 655968 w 3434680"/>
                <a:gd name="connsiteY8" fmla="*/ 2880313 h 2880320"/>
                <a:gd name="connsiteX9" fmla="*/ 1061386 w 3434680"/>
                <a:gd name="connsiteY9" fmla="*/ 1780128 h 2880320"/>
                <a:gd name="connsiteX10" fmla="*/ 4 w 3434680"/>
                <a:gd name="connsiteY10" fmla="*/ 1100182 h 2880320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373290 w 3434672"/>
                <a:gd name="connsiteY5" fmla="*/ 178012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122738 w 3434672"/>
                <a:gd name="connsiteY3" fmla="*/ 11001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717336 w 3434672"/>
                <a:gd name="connsiteY7" fmla="*/ 220035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061382 w 3434672"/>
                <a:gd name="connsiteY9" fmla="*/ 178012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311934 w 3434672"/>
                <a:gd name="connsiteY1" fmla="*/ 11001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2061778 w 3434672"/>
                <a:gd name="connsiteY3" fmla="*/ 125258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434672"/>
                <a:gd name="connsiteY0" fmla="*/ 1100182 h 2880313"/>
                <a:gd name="connsiteX1" fmla="*/ 1571014 w 3434672"/>
                <a:gd name="connsiteY1" fmla="*/ 1328789 h 2880313"/>
                <a:gd name="connsiteX2" fmla="*/ 1717336 w 3434672"/>
                <a:gd name="connsiteY2" fmla="*/ 0 h 2880313"/>
                <a:gd name="connsiteX3" fmla="*/ 1985578 w 3434672"/>
                <a:gd name="connsiteY3" fmla="*/ 1267829 h 2880313"/>
                <a:gd name="connsiteX4" fmla="*/ 3434672 w 3434672"/>
                <a:gd name="connsiteY4" fmla="*/ 1100182 h 2880313"/>
                <a:gd name="connsiteX5" fmla="*/ 2068490 w 3434672"/>
                <a:gd name="connsiteY5" fmla="*/ 1658208 h 2880313"/>
                <a:gd name="connsiteX6" fmla="*/ 2778708 w 3434672"/>
                <a:gd name="connsiteY6" fmla="*/ 2880313 h 2880313"/>
                <a:gd name="connsiteX7" fmla="*/ 1671616 w 3434672"/>
                <a:gd name="connsiteY7" fmla="*/ 1849834 h 2880313"/>
                <a:gd name="connsiteX8" fmla="*/ 655964 w 3434672"/>
                <a:gd name="connsiteY8" fmla="*/ 2880313 h 2880313"/>
                <a:gd name="connsiteX9" fmla="*/ 1411902 w 3434672"/>
                <a:gd name="connsiteY9" fmla="*/ 1612488 h 2880313"/>
                <a:gd name="connsiteX10" fmla="*/ 0 w 3434672"/>
                <a:gd name="connsiteY10" fmla="*/ 110018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880313"/>
                <a:gd name="connsiteX1" fmla="*/ 1479574 w 3343232"/>
                <a:gd name="connsiteY1" fmla="*/ 1328789 h 2880313"/>
                <a:gd name="connsiteX2" fmla="*/ 1625896 w 3343232"/>
                <a:gd name="connsiteY2" fmla="*/ 0 h 2880313"/>
                <a:gd name="connsiteX3" fmla="*/ 1894138 w 3343232"/>
                <a:gd name="connsiteY3" fmla="*/ 1267829 h 2880313"/>
                <a:gd name="connsiteX4" fmla="*/ 3343232 w 3343232"/>
                <a:gd name="connsiteY4" fmla="*/ 1100182 h 2880313"/>
                <a:gd name="connsiteX5" fmla="*/ 1977050 w 3343232"/>
                <a:gd name="connsiteY5" fmla="*/ 1658208 h 2880313"/>
                <a:gd name="connsiteX6" fmla="*/ 2687268 w 3343232"/>
                <a:gd name="connsiteY6" fmla="*/ 2880313 h 2880313"/>
                <a:gd name="connsiteX7" fmla="*/ 1580176 w 3343232"/>
                <a:gd name="connsiteY7" fmla="*/ 1849834 h 2880313"/>
                <a:gd name="connsiteX8" fmla="*/ 564524 w 3343232"/>
                <a:gd name="connsiteY8" fmla="*/ 2880313 h 2880313"/>
                <a:gd name="connsiteX9" fmla="*/ 1320462 w 3343232"/>
                <a:gd name="connsiteY9" fmla="*/ 1612488 h 2880313"/>
                <a:gd name="connsiteX10" fmla="*/ 0 w 3343232"/>
                <a:gd name="connsiteY10" fmla="*/ 1206862 h 2880313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  <a:gd name="connsiteX0" fmla="*/ 0 w 3343232"/>
                <a:gd name="connsiteY0" fmla="*/ 1206862 h 2900092"/>
                <a:gd name="connsiteX1" fmla="*/ 1479574 w 3343232"/>
                <a:gd name="connsiteY1" fmla="*/ 1328789 h 2900092"/>
                <a:gd name="connsiteX2" fmla="*/ 1625896 w 3343232"/>
                <a:gd name="connsiteY2" fmla="*/ 0 h 2900092"/>
                <a:gd name="connsiteX3" fmla="*/ 1894138 w 3343232"/>
                <a:gd name="connsiteY3" fmla="*/ 1267829 h 2900092"/>
                <a:gd name="connsiteX4" fmla="*/ 3343232 w 3343232"/>
                <a:gd name="connsiteY4" fmla="*/ 1100182 h 2900092"/>
                <a:gd name="connsiteX5" fmla="*/ 1977050 w 3343232"/>
                <a:gd name="connsiteY5" fmla="*/ 1658208 h 2900092"/>
                <a:gd name="connsiteX6" fmla="*/ 2687268 w 3343232"/>
                <a:gd name="connsiteY6" fmla="*/ 2880313 h 2900092"/>
                <a:gd name="connsiteX7" fmla="*/ 1580176 w 3343232"/>
                <a:gd name="connsiteY7" fmla="*/ 1849834 h 2900092"/>
                <a:gd name="connsiteX8" fmla="*/ 564524 w 3343232"/>
                <a:gd name="connsiteY8" fmla="*/ 2880313 h 2900092"/>
                <a:gd name="connsiteX9" fmla="*/ 1320462 w 3343232"/>
                <a:gd name="connsiteY9" fmla="*/ 1612488 h 2900092"/>
                <a:gd name="connsiteX10" fmla="*/ 0 w 3343232"/>
                <a:gd name="connsiteY10" fmla="*/ 1206862 h 290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343232" h="2900092">
                  <a:moveTo>
                    <a:pt x="0" y="1206862"/>
                  </a:moveTo>
                  <a:cubicBezTo>
                    <a:pt x="1163751" y="353424"/>
                    <a:pt x="955903" y="1252587"/>
                    <a:pt x="1479574" y="1328789"/>
                  </a:cubicBezTo>
                  <a:cubicBezTo>
                    <a:pt x="1614708" y="962059"/>
                    <a:pt x="42962" y="717250"/>
                    <a:pt x="1625896" y="0"/>
                  </a:cubicBezTo>
                  <a:cubicBezTo>
                    <a:pt x="2782110" y="321010"/>
                    <a:pt x="1759004" y="901099"/>
                    <a:pt x="1894138" y="1267829"/>
                  </a:cubicBezTo>
                  <a:cubicBezTo>
                    <a:pt x="2331449" y="1267827"/>
                    <a:pt x="1823881" y="140064"/>
                    <a:pt x="3343232" y="1100182"/>
                  </a:cubicBezTo>
                  <a:cubicBezTo>
                    <a:pt x="2745598" y="2439351"/>
                    <a:pt x="2330844" y="1431559"/>
                    <a:pt x="1977050" y="1658208"/>
                  </a:cubicBezTo>
                  <a:cubicBezTo>
                    <a:pt x="2213789" y="2065576"/>
                    <a:pt x="2831529" y="1695705"/>
                    <a:pt x="2687268" y="2880313"/>
                  </a:cubicBezTo>
                  <a:cubicBezTo>
                    <a:pt x="900917" y="2933060"/>
                    <a:pt x="1949207" y="2193327"/>
                    <a:pt x="1580176" y="1849834"/>
                  </a:cubicBezTo>
                  <a:cubicBezTo>
                    <a:pt x="1241625" y="2193327"/>
                    <a:pt x="1954635" y="3039740"/>
                    <a:pt x="564524" y="2880313"/>
                  </a:cubicBezTo>
                  <a:cubicBezTo>
                    <a:pt x="176423" y="1589025"/>
                    <a:pt x="1068483" y="2035096"/>
                    <a:pt x="1320462" y="1612488"/>
                  </a:cubicBezTo>
                  <a:cubicBezTo>
                    <a:pt x="849828" y="1441719"/>
                    <a:pt x="729714" y="2505391"/>
                    <a:pt x="0" y="1206862"/>
                  </a:cubicBezTo>
                  <a:close/>
                </a:path>
              </a:pathLst>
            </a:custGeom>
            <a:gradFill>
              <a:gsLst>
                <a:gs pos="0">
                  <a:srgbClr val="FFC000">
                    <a:alpha val="15000"/>
                  </a:srgbClr>
                </a:gs>
                <a:gs pos="48000">
                  <a:schemeClr val="accent6">
                    <a:lumMod val="0"/>
                    <a:lumOff val="100000"/>
                    <a:alpha val="79000"/>
                  </a:schemeClr>
                </a:gs>
                <a:gs pos="10419">
                  <a:schemeClr val="accent2">
                    <a:lumMod val="94000"/>
                    <a:lumOff val="6000"/>
                    <a:alpha val="78000"/>
                  </a:schemeClr>
                </a:gs>
                <a:gs pos="20838">
                  <a:srgbClr val="FFDA6A">
                    <a:lumMod val="53000"/>
                    <a:alpha val="78000"/>
                  </a:srgbClr>
                </a:gs>
                <a:gs pos="39000">
                  <a:schemeClr val="accent6">
                    <a:lumMod val="0"/>
                    <a:lumOff val="100000"/>
                    <a:alpha val="61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5524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3" name="22 Rectángulo"/>
          <p:cNvSpPr/>
          <p:nvPr/>
        </p:nvSpPr>
        <p:spPr>
          <a:xfrm>
            <a:off x="-1836712" y="-26056"/>
            <a:ext cx="12673408" cy="5262102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71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80000" y="1347614"/>
            <a:ext cx="3744416" cy="286232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31750">
              <a:extrusionClr>
                <a:srgbClr val="C80051"/>
              </a:extrusionClr>
            </a:sp3d>
          </a:bodyPr>
          <a:lstStyle/>
          <a:p>
            <a:pPr algn="ctr"/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Comienza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a ver tu vida y tu imagen </a:t>
            </a:r>
            <a:endParaRPr lang="es-ES" sz="2000" b="1" dirty="0" smtClean="0">
              <a:gradFill>
                <a:gsLst>
                  <a:gs pos="13000">
                    <a:srgbClr val="D3326B"/>
                  </a:gs>
                  <a:gs pos="0">
                    <a:srgbClr val="FF0000">
                      <a:lumMod val="67000"/>
                      <a:lumOff val="33000"/>
                    </a:srgbClr>
                  </a:gs>
                  <a:gs pos="100000">
                    <a:srgbClr val="C00000">
                      <a:lumMod val="71000"/>
                    </a:srgbClr>
                  </a:gs>
                  <a:gs pos="61000">
                    <a:srgbClr val="C00000"/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tx1">
                    <a:lumMod val="95000"/>
                    <a:alpha val="75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con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los ojos del corazón,  </a:t>
            </a:r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agradeciendo</a:t>
            </a:r>
          </a:p>
          <a:p>
            <a:pPr algn="ctr"/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Dios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por los años que tienes. </a:t>
            </a:r>
          </a:p>
          <a:p>
            <a:pPr algn="ctr"/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 </a:t>
            </a:r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Deja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de buscar la aprobación a través del espejo de la sociedad, y ese día, descubrirás lo hermosa que eres sin importar los años, las canas o </a:t>
            </a:r>
            <a:endParaRPr lang="es-ES" sz="2000" b="1" dirty="0" smtClean="0">
              <a:gradFill>
                <a:gsLst>
                  <a:gs pos="13000">
                    <a:srgbClr val="D3326B"/>
                  </a:gs>
                  <a:gs pos="0">
                    <a:srgbClr val="FF0000">
                      <a:lumMod val="67000"/>
                      <a:lumOff val="33000"/>
                    </a:srgbClr>
                  </a:gs>
                  <a:gs pos="100000">
                    <a:srgbClr val="C00000">
                      <a:lumMod val="71000"/>
                    </a:srgbClr>
                  </a:gs>
                  <a:gs pos="61000">
                    <a:srgbClr val="C00000"/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tx1">
                    <a:lumMod val="95000"/>
                    <a:alpha val="75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tus </a:t>
            </a:r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arrugas...</a:t>
            </a:r>
          </a:p>
          <a:p>
            <a:pPr algn="ctr"/>
            <a:r>
              <a:rPr lang="es-ES" sz="2000" b="1" dirty="0">
                <a:gradFill>
                  <a:gsLst>
                    <a:gs pos="13000">
                      <a:srgbClr val="D3326B"/>
                    </a:gs>
                    <a:gs pos="0">
                      <a:srgbClr val="FF0000">
                        <a:lumMod val="67000"/>
                        <a:lumOff val="33000"/>
                      </a:srgbClr>
                    </a:gs>
                    <a:gs pos="100000">
                      <a:srgbClr val="C00000">
                        <a:lumMod val="71000"/>
                      </a:srgbClr>
                    </a:gs>
                    <a:gs pos="61000">
                      <a:srgbClr val="C00000"/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tx1">
                      <a:lumMod val="95000"/>
                      <a:alpha val="75000"/>
                    </a:schemeClr>
                  </a:outerShdw>
                </a:effectLst>
                <a:latin typeface="Monotype Corsiva" panose="03010101010201010101" pitchFamily="66" charset="0"/>
              </a:rPr>
              <a:t> </a:t>
            </a:r>
            <a:endParaRPr lang="es-ES" sz="2000" dirty="0">
              <a:gradFill>
                <a:gsLst>
                  <a:gs pos="13000">
                    <a:srgbClr val="D3326B"/>
                  </a:gs>
                  <a:gs pos="0">
                    <a:srgbClr val="FF0000">
                      <a:lumMod val="67000"/>
                      <a:lumOff val="33000"/>
                    </a:srgbClr>
                  </a:gs>
                  <a:gs pos="100000">
                    <a:srgbClr val="C00000">
                      <a:lumMod val="71000"/>
                    </a:srgbClr>
                  </a:gs>
                  <a:gs pos="61000">
                    <a:srgbClr val="C00000"/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tx1">
                    <a:lumMod val="95000"/>
                    <a:alpha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08520" y="0"/>
            <a:ext cx="9252520" cy="514629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2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5" name="4 Grupo"/>
          <p:cNvGrpSpPr/>
          <p:nvPr/>
        </p:nvGrpSpPr>
        <p:grpSpPr>
          <a:xfrm flipH="1">
            <a:off x="-1476672" y="0"/>
            <a:ext cx="11937880" cy="5157823"/>
            <a:chOff x="-2793880" y="0"/>
            <a:chExt cx="11937880" cy="5157823"/>
          </a:xfrm>
        </p:grpSpPr>
        <p:sp>
          <p:nvSpPr>
            <p:cNvPr id="6" name="2 Rectángulo"/>
            <p:cNvSpPr/>
            <p:nvPr/>
          </p:nvSpPr>
          <p:spPr>
            <a:xfrm>
              <a:off x="-2793880" y="0"/>
              <a:ext cx="11937880" cy="5157823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3333CC">
                    <a:alpha val="66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54000"/>
                    <a:lumOff val="46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0000FF">
                    <a:alpha val="54902"/>
                    <a:lumMod val="91000"/>
                    <a:lumOff val="9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14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7" name="2 Triángulo isósceles"/>
            <p:cNvSpPr/>
            <p:nvPr/>
          </p:nvSpPr>
          <p:spPr>
            <a:xfrm rot="16200000">
              <a:off x="1491460" y="2267915"/>
              <a:ext cx="1153892" cy="465417"/>
            </a:xfrm>
            <a:custGeom>
              <a:avLst/>
              <a:gdLst>
                <a:gd name="connsiteX0" fmla="*/ 0 w 721224"/>
                <a:gd name="connsiteY0" fmla="*/ 718936 h 718936"/>
                <a:gd name="connsiteX1" fmla="*/ 360612 w 721224"/>
                <a:gd name="connsiteY1" fmla="*/ 0 h 718936"/>
                <a:gd name="connsiteX2" fmla="*/ 721224 w 721224"/>
                <a:gd name="connsiteY2" fmla="*/ 718936 h 718936"/>
                <a:gd name="connsiteX3" fmla="*/ 0 w 721224"/>
                <a:gd name="connsiteY3" fmla="*/ 718936 h 718936"/>
                <a:gd name="connsiteX0" fmla="*/ 0 w 935327"/>
                <a:gd name="connsiteY0" fmla="*/ 718936 h 718936"/>
                <a:gd name="connsiteX1" fmla="*/ 360612 w 935327"/>
                <a:gd name="connsiteY1" fmla="*/ 0 h 718936"/>
                <a:gd name="connsiteX2" fmla="*/ 935327 w 935327"/>
                <a:gd name="connsiteY2" fmla="*/ 348715 h 718936"/>
                <a:gd name="connsiteX3" fmla="*/ 0 w 935327"/>
                <a:gd name="connsiteY3" fmla="*/ 718936 h 718936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89970"/>
                <a:gd name="connsiteX1" fmla="*/ 579177 w 1153892"/>
                <a:gd name="connsiteY1" fmla="*/ 0 h 389970"/>
                <a:gd name="connsiteX2" fmla="*/ 1153892 w 1153892"/>
                <a:gd name="connsiteY2" fmla="*/ 348715 h 389970"/>
                <a:gd name="connsiteX3" fmla="*/ 0 w 1153892"/>
                <a:gd name="connsiteY3" fmla="*/ 317495 h 389970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47032"/>
                <a:gd name="connsiteX1" fmla="*/ 579177 w 1153892"/>
                <a:gd name="connsiteY1" fmla="*/ 0 h 447032"/>
                <a:gd name="connsiteX2" fmla="*/ 1153892 w 1153892"/>
                <a:gd name="connsiteY2" fmla="*/ 348715 h 447032"/>
                <a:gd name="connsiteX3" fmla="*/ 0 w 1153892"/>
                <a:gd name="connsiteY3" fmla="*/ 317495 h 447032"/>
                <a:gd name="connsiteX0" fmla="*/ 0 w 1153892"/>
                <a:gd name="connsiteY0" fmla="*/ 317495 h 465417"/>
                <a:gd name="connsiteX1" fmla="*/ 579177 w 1153892"/>
                <a:gd name="connsiteY1" fmla="*/ 0 h 465417"/>
                <a:gd name="connsiteX2" fmla="*/ 1153892 w 1153892"/>
                <a:gd name="connsiteY2" fmla="*/ 348715 h 465417"/>
                <a:gd name="connsiteX3" fmla="*/ 0 w 1153892"/>
                <a:gd name="connsiteY3" fmla="*/ 317495 h 465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3892" h="465417">
                  <a:moveTo>
                    <a:pt x="0" y="317495"/>
                  </a:moveTo>
                  <a:cubicBezTo>
                    <a:pt x="536517" y="238436"/>
                    <a:pt x="475327" y="105835"/>
                    <a:pt x="579177" y="0"/>
                  </a:cubicBezTo>
                  <a:cubicBezTo>
                    <a:pt x="686000" y="98399"/>
                    <a:pt x="596560" y="201257"/>
                    <a:pt x="1153892" y="348715"/>
                  </a:cubicBezTo>
                  <a:cubicBezTo>
                    <a:pt x="742499" y="481043"/>
                    <a:pt x="491683" y="537551"/>
                    <a:pt x="0" y="317495"/>
                  </a:cubicBezTo>
                  <a:close/>
                </a:path>
              </a:pathLst>
            </a:custGeom>
            <a:gradFill>
              <a:gsLst>
                <a:gs pos="49600">
                  <a:srgbClr val="0000FF"/>
                </a:gs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ood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2" name="1 Grupo"/>
          <p:cNvGrpSpPr/>
          <p:nvPr/>
        </p:nvGrpSpPr>
        <p:grpSpPr>
          <a:xfrm>
            <a:off x="-1404664" y="0"/>
            <a:ext cx="11937880" cy="5157823"/>
            <a:chOff x="-2793880" y="0"/>
            <a:chExt cx="11937880" cy="5157823"/>
          </a:xfrm>
        </p:grpSpPr>
        <p:sp>
          <p:nvSpPr>
            <p:cNvPr id="3" name="2 Rectángulo"/>
            <p:cNvSpPr/>
            <p:nvPr/>
          </p:nvSpPr>
          <p:spPr>
            <a:xfrm>
              <a:off x="-2793880" y="0"/>
              <a:ext cx="11937880" cy="5157823"/>
            </a:xfrm>
            <a:custGeom>
              <a:avLst/>
              <a:gdLst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0 w 4572000"/>
                <a:gd name="connsiteY0" fmla="*/ 0 h 6858000"/>
                <a:gd name="connsiteX1" fmla="*/ 4572000 w 4572000"/>
                <a:gd name="connsiteY1" fmla="*/ 0 h 6858000"/>
                <a:gd name="connsiteX2" fmla="*/ 4572000 w 4572000"/>
                <a:gd name="connsiteY2" fmla="*/ 6858000 h 6858000"/>
                <a:gd name="connsiteX3" fmla="*/ 0 w 4572000"/>
                <a:gd name="connsiteY3" fmla="*/ 6858000 h 6858000"/>
                <a:gd name="connsiteX4" fmla="*/ 0 w 4572000"/>
                <a:gd name="connsiteY4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508641 w 4999072"/>
                <a:gd name="connsiteY4" fmla="*/ 3279938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3492010 w 4999072"/>
                <a:gd name="connsiteY4" fmla="*/ 3503543 h 6858000"/>
                <a:gd name="connsiteX5" fmla="*/ 427072 w 4999072"/>
                <a:gd name="connsiteY5" fmla="*/ 0 h 6858000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646576 w 4999072"/>
                <a:gd name="connsiteY4" fmla="*/ 3578086 h 6858000"/>
                <a:gd name="connsiteX5" fmla="*/ 427072 w 4999072"/>
                <a:gd name="connsiteY5" fmla="*/ 0 h 6858000"/>
                <a:gd name="connsiteX0" fmla="*/ 427072 w 4999072"/>
                <a:gd name="connsiteY0" fmla="*/ 99368 h 6957368"/>
                <a:gd name="connsiteX1" fmla="*/ 4999072 w 4999072"/>
                <a:gd name="connsiteY1" fmla="*/ 99368 h 6957368"/>
                <a:gd name="connsiteX2" fmla="*/ 4999072 w 4999072"/>
                <a:gd name="connsiteY2" fmla="*/ 6957368 h 6957368"/>
                <a:gd name="connsiteX3" fmla="*/ 427072 w 4999072"/>
                <a:gd name="connsiteY3" fmla="*/ 6957368 h 6957368"/>
                <a:gd name="connsiteX4" fmla="*/ 2646576 w 4999072"/>
                <a:gd name="connsiteY4" fmla="*/ 3677454 h 6957368"/>
                <a:gd name="connsiteX5" fmla="*/ 427072 w 4999072"/>
                <a:gd name="connsiteY5" fmla="*/ 99368 h 6957368"/>
                <a:gd name="connsiteX0" fmla="*/ 427072 w 4999072"/>
                <a:gd name="connsiteY0" fmla="*/ 99368 h 6986764"/>
                <a:gd name="connsiteX1" fmla="*/ 4999072 w 4999072"/>
                <a:gd name="connsiteY1" fmla="*/ 99368 h 6986764"/>
                <a:gd name="connsiteX2" fmla="*/ 4999072 w 4999072"/>
                <a:gd name="connsiteY2" fmla="*/ 6957368 h 6986764"/>
                <a:gd name="connsiteX3" fmla="*/ 427072 w 4999072"/>
                <a:gd name="connsiteY3" fmla="*/ 6957368 h 6986764"/>
                <a:gd name="connsiteX4" fmla="*/ 2646576 w 4999072"/>
                <a:gd name="connsiteY4" fmla="*/ 3677454 h 6986764"/>
                <a:gd name="connsiteX5" fmla="*/ 427072 w 4999072"/>
                <a:gd name="connsiteY5" fmla="*/ 99368 h 6986764"/>
                <a:gd name="connsiteX0" fmla="*/ 427072 w 4999072"/>
                <a:gd name="connsiteY0" fmla="*/ 73924 h 6961320"/>
                <a:gd name="connsiteX1" fmla="*/ 4999072 w 4999072"/>
                <a:gd name="connsiteY1" fmla="*/ 73924 h 6961320"/>
                <a:gd name="connsiteX2" fmla="*/ 4999072 w 4999072"/>
                <a:gd name="connsiteY2" fmla="*/ 6931924 h 6961320"/>
                <a:gd name="connsiteX3" fmla="*/ 427072 w 4999072"/>
                <a:gd name="connsiteY3" fmla="*/ 6931924 h 6961320"/>
                <a:gd name="connsiteX4" fmla="*/ 2646576 w 4999072"/>
                <a:gd name="connsiteY4" fmla="*/ 3652010 h 6961320"/>
                <a:gd name="connsiteX5" fmla="*/ 427072 w 4999072"/>
                <a:gd name="connsiteY5" fmla="*/ 73924 h 6961320"/>
                <a:gd name="connsiteX0" fmla="*/ 427072 w 4999072"/>
                <a:gd name="connsiteY0" fmla="*/ 73924 h 6931924"/>
                <a:gd name="connsiteX1" fmla="*/ 4999072 w 4999072"/>
                <a:gd name="connsiteY1" fmla="*/ 73924 h 6931924"/>
                <a:gd name="connsiteX2" fmla="*/ 4999072 w 4999072"/>
                <a:gd name="connsiteY2" fmla="*/ 6931924 h 6931924"/>
                <a:gd name="connsiteX3" fmla="*/ 427072 w 4999072"/>
                <a:gd name="connsiteY3" fmla="*/ 6931924 h 6931924"/>
                <a:gd name="connsiteX4" fmla="*/ 2646576 w 4999072"/>
                <a:gd name="connsiteY4" fmla="*/ 3652010 h 6931924"/>
                <a:gd name="connsiteX5" fmla="*/ 427072 w 4999072"/>
                <a:gd name="connsiteY5" fmla="*/ 73924 h 6931924"/>
                <a:gd name="connsiteX0" fmla="*/ 427072 w 4999072"/>
                <a:gd name="connsiteY0" fmla="*/ 187764 h 7045764"/>
                <a:gd name="connsiteX1" fmla="*/ 4999072 w 4999072"/>
                <a:gd name="connsiteY1" fmla="*/ 187764 h 7045764"/>
                <a:gd name="connsiteX2" fmla="*/ 4999072 w 4999072"/>
                <a:gd name="connsiteY2" fmla="*/ 7045764 h 7045764"/>
                <a:gd name="connsiteX3" fmla="*/ 427072 w 4999072"/>
                <a:gd name="connsiteY3" fmla="*/ 7045764 h 7045764"/>
                <a:gd name="connsiteX4" fmla="*/ 2970473 w 4999072"/>
                <a:gd name="connsiteY4" fmla="*/ 3652010 h 7045764"/>
                <a:gd name="connsiteX5" fmla="*/ 427072 w 4999072"/>
                <a:gd name="connsiteY5" fmla="*/ 187764 h 7045764"/>
                <a:gd name="connsiteX0" fmla="*/ 427072 w 4999072"/>
                <a:gd name="connsiteY0" fmla="*/ 187764 h 7242965"/>
                <a:gd name="connsiteX1" fmla="*/ 4999072 w 4999072"/>
                <a:gd name="connsiteY1" fmla="*/ 187764 h 7242965"/>
                <a:gd name="connsiteX2" fmla="*/ 4999072 w 4999072"/>
                <a:gd name="connsiteY2" fmla="*/ 7045764 h 7242965"/>
                <a:gd name="connsiteX3" fmla="*/ 427072 w 4999072"/>
                <a:gd name="connsiteY3" fmla="*/ 7045764 h 7242965"/>
                <a:gd name="connsiteX4" fmla="*/ 2970473 w 4999072"/>
                <a:gd name="connsiteY4" fmla="*/ 3652010 h 7242965"/>
                <a:gd name="connsiteX5" fmla="*/ 427072 w 4999072"/>
                <a:gd name="connsiteY5" fmla="*/ 187764 h 7242965"/>
                <a:gd name="connsiteX0" fmla="*/ 427072 w 4999072"/>
                <a:gd name="connsiteY0" fmla="*/ 240498 h 7295699"/>
                <a:gd name="connsiteX1" fmla="*/ 4999072 w 4999072"/>
                <a:gd name="connsiteY1" fmla="*/ 240498 h 7295699"/>
                <a:gd name="connsiteX2" fmla="*/ 4999072 w 4999072"/>
                <a:gd name="connsiteY2" fmla="*/ 7098498 h 7295699"/>
                <a:gd name="connsiteX3" fmla="*/ 427072 w 4999072"/>
                <a:gd name="connsiteY3" fmla="*/ 7098498 h 7295699"/>
                <a:gd name="connsiteX4" fmla="*/ 2970473 w 4999072"/>
                <a:gd name="connsiteY4" fmla="*/ 3704744 h 7295699"/>
                <a:gd name="connsiteX5" fmla="*/ 427072 w 4999072"/>
                <a:gd name="connsiteY5" fmla="*/ 240498 h 7295699"/>
                <a:gd name="connsiteX0" fmla="*/ 427072 w 4999072"/>
                <a:gd name="connsiteY0" fmla="*/ 190424 h 7295699"/>
                <a:gd name="connsiteX1" fmla="*/ 4999072 w 4999072"/>
                <a:gd name="connsiteY1" fmla="*/ 190424 h 7295699"/>
                <a:gd name="connsiteX2" fmla="*/ 4999072 w 4999072"/>
                <a:gd name="connsiteY2" fmla="*/ 7048424 h 7295699"/>
                <a:gd name="connsiteX3" fmla="*/ 427072 w 4999072"/>
                <a:gd name="connsiteY3" fmla="*/ 7048424 h 7295699"/>
                <a:gd name="connsiteX4" fmla="*/ 2499544 w 4999072"/>
                <a:gd name="connsiteY4" fmla="*/ 3704744 h 7295699"/>
                <a:gd name="connsiteX5" fmla="*/ 427072 w 4999072"/>
                <a:gd name="connsiteY5" fmla="*/ 190424 h 7295699"/>
                <a:gd name="connsiteX0" fmla="*/ 427072 w 4999072"/>
                <a:gd name="connsiteY0" fmla="*/ 0 h 7105275"/>
                <a:gd name="connsiteX1" fmla="*/ 4999072 w 4999072"/>
                <a:gd name="connsiteY1" fmla="*/ 0 h 7105275"/>
                <a:gd name="connsiteX2" fmla="*/ 4999072 w 4999072"/>
                <a:gd name="connsiteY2" fmla="*/ 6858000 h 7105275"/>
                <a:gd name="connsiteX3" fmla="*/ 427072 w 4999072"/>
                <a:gd name="connsiteY3" fmla="*/ 6858000 h 7105275"/>
                <a:gd name="connsiteX4" fmla="*/ 2499544 w 4999072"/>
                <a:gd name="connsiteY4" fmla="*/ 3514320 h 7105275"/>
                <a:gd name="connsiteX5" fmla="*/ 427072 w 4999072"/>
                <a:gd name="connsiteY5" fmla="*/ 0 h 7105275"/>
                <a:gd name="connsiteX0" fmla="*/ 427072 w 4999072"/>
                <a:gd name="connsiteY0" fmla="*/ 0 h 6858000"/>
                <a:gd name="connsiteX1" fmla="*/ 4999072 w 4999072"/>
                <a:gd name="connsiteY1" fmla="*/ 0 h 6858000"/>
                <a:gd name="connsiteX2" fmla="*/ 4999072 w 4999072"/>
                <a:gd name="connsiteY2" fmla="*/ 6858000 h 6858000"/>
                <a:gd name="connsiteX3" fmla="*/ 427072 w 4999072"/>
                <a:gd name="connsiteY3" fmla="*/ 6858000 h 6858000"/>
                <a:gd name="connsiteX4" fmla="*/ 2499544 w 4999072"/>
                <a:gd name="connsiteY4" fmla="*/ 3514320 h 6858000"/>
                <a:gd name="connsiteX5" fmla="*/ 427072 w 4999072"/>
                <a:gd name="connsiteY5" fmla="*/ 0 h 6858000"/>
                <a:gd name="connsiteX0" fmla="*/ 37345 w 4609345"/>
                <a:gd name="connsiteY0" fmla="*/ 0 h 6858000"/>
                <a:gd name="connsiteX1" fmla="*/ 4609345 w 4609345"/>
                <a:gd name="connsiteY1" fmla="*/ 0 h 6858000"/>
                <a:gd name="connsiteX2" fmla="*/ 4609345 w 4609345"/>
                <a:gd name="connsiteY2" fmla="*/ 6858000 h 6858000"/>
                <a:gd name="connsiteX3" fmla="*/ 37345 w 4609345"/>
                <a:gd name="connsiteY3" fmla="*/ 6858000 h 6858000"/>
                <a:gd name="connsiteX4" fmla="*/ 2109817 w 4609345"/>
                <a:gd name="connsiteY4" fmla="*/ 3450331 h 6858000"/>
                <a:gd name="connsiteX5" fmla="*/ 37345 w 4609345"/>
                <a:gd name="connsiteY5" fmla="*/ 0 h 6858000"/>
                <a:gd name="connsiteX0" fmla="*/ 42567 w 4614567"/>
                <a:gd name="connsiteY0" fmla="*/ 0 h 6858000"/>
                <a:gd name="connsiteX1" fmla="*/ 4614567 w 4614567"/>
                <a:gd name="connsiteY1" fmla="*/ 0 h 6858000"/>
                <a:gd name="connsiteX2" fmla="*/ 4614567 w 4614567"/>
                <a:gd name="connsiteY2" fmla="*/ 6858000 h 6858000"/>
                <a:gd name="connsiteX3" fmla="*/ 42567 w 4614567"/>
                <a:gd name="connsiteY3" fmla="*/ 6858000 h 6858000"/>
                <a:gd name="connsiteX4" fmla="*/ 1668213 w 4614567"/>
                <a:gd name="connsiteY4" fmla="*/ 3381510 h 6858000"/>
                <a:gd name="connsiteX5" fmla="*/ 42567 w 4614567"/>
                <a:gd name="connsiteY5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14567" h="6858000">
                  <a:moveTo>
                    <a:pt x="42567" y="0"/>
                  </a:moveTo>
                  <a:lnTo>
                    <a:pt x="4614567" y="0"/>
                  </a:lnTo>
                  <a:lnTo>
                    <a:pt x="4614567" y="6858000"/>
                  </a:lnTo>
                  <a:lnTo>
                    <a:pt x="42567" y="6858000"/>
                  </a:lnTo>
                  <a:cubicBezTo>
                    <a:pt x="-384505" y="6367294"/>
                    <a:pt x="2605333" y="5227204"/>
                    <a:pt x="1668213" y="3381510"/>
                  </a:cubicBezTo>
                  <a:cubicBezTo>
                    <a:pt x="2563984" y="1273209"/>
                    <a:pt x="-384505" y="652294"/>
                    <a:pt x="42567" y="0"/>
                  </a:cubicBezTo>
                  <a:close/>
                </a:path>
              </a:pathLst>
            </a:custGeom>
            <a:gradFill>
              <a:gsLst>
                <a:gs pos="78000">
                  <a:srgbClr val="3333CC">
                    <a:alpha val="66000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54000"/>
                    <a:lumOff val="46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0000FF">
                    <a:alpha val="54902"/>
                    <a:lumMod val="91000"/>
                    <a:lumOff val="9000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</a:gradFill>
            <a:ln w="127000" cmpd="sng">
              <a:noFill/>
            </a:ln>
            <a:scene3d>
              <a:camera prst="orthographicFront"/>
              <a:lightRig rig="flat" dir="t">
                <a:rot lat="0" lon="0" rev="13800000"/>
              </a:lightRig>
            </a:scene3d>
            <a:sp3d>
              <a:bevelT w="1206500" h="1714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4" name="2 Triángulo isósceles"/>
            <p:cNvSpPr/>
            <p:nvPr/>
          </p:nvSpPr>
          <p:spPr>
            <a:xfrm rot="16200000">
              <a:off x="1491460" y="2267915"/>
              <a:ext cx="1153892" cy="465417"/>
            </a:xfrm>
            <a:custGeom>
              <a:avLst/>
              <a:gdLst>
                <a:gd name="connsiteX0" fmla="*/ 0 w 721224"/>
                <a:gd name="connsiteY0" fmla="*/ 718936 h 718936"/>
                <a:gd name="connsiteX1" fmla="*/ 360612 w 721224"/>
                <a:gd name="connsiteY1" fmla="*/ 0 h 718936"/>
                <a:gd name="connsiteX2" fmla="*/ 721224 w 721224"/>
                <a:gd name="connsiteY2" fmla="*/ 718936 h 718936"/>
                <a:gd name="connsiteX3" fmla="*/ 0 w 721224"/>
                <a:gd name="connsiteY3" fmla="*/ 718936 h 718936"/>
                <a:gd name="connsiteX0" fmla="*/ 0 w 935327"/>
                <a:gd name="connsiteY0" fmla="*/ 718936 h 718936"/>
                <a:gd name="connsiteX1" fmla="*/ 360612 w 935327"/>
                <a:gd name="connsiteY1" fmla="*/ 0 h 718936"/>
                <a:gd name="connsiteX2" fmla="*/ 935327 w 935327"/>
                <a:gd name="connsiteY2" fmla="*/ 348715 h 718936"/>
                <a:gd name="connsiteX3" fmla="*/ 0 w 935327"/>
                <a:gd name="connsiteY3" fmla="*/ 718936 h 718936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48715"/>
                <a:gd name="connsiteX1" fmla="*/ 579177 w 1153892"/>
                <a:gd name="connsiteY1" fmla="*/ 0 h 348715"/>
                <a:gd name="connsiteX2" fmla="*/ 1153892 w 1153892"/>
                <a:gd name="connsiteY2" fmla="*/ 348715 h 348715"/>
                <a:gd name="connsiteX3" fmla="*/ 0 w 1153892"/>
                <a:gd name="connsiteY3" fmla="*/ 317495 h 348715"/>
                <a:gd name="connsiteX0" fmla="*/ 0 w 1153892"/>
                <a:gd name="connsiteY0" fmla="*/ 317495 h 389970"/>
                <a:gd name="connsiteX1" fmla="*/ 579177 w 1153892"/>
                <a:gd name="connsiteY1" fmla="*/ 0 h 389970"/>
                <a:gd name="connsiteX2" fmla="*/ 1153892 w 1153892"/>
                <a:gd name="connsiteY2" fmla="*/ 348715 h 389970"/>
                <a:gd name="connsiteX3" fmla="*/ 0 w 1153892"/>
                <a:gd name="connsiteY3" fmla="*/ 317495 h 389970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18435"/>
                <a:gd name="connsiteX1" fmla="*/ 579177 w 1153892"/>
                <a:gd name="connsiteY1" fmla="*/ 0 h 418435"/>
                <a:gd name="connsiteX2" fmla="*/ 1153892 w 1153892"/>
                <a:gd name="connsiteY2" fmla="*/ 348715 h 418435"/>
                <a:gd name="connsiteX3" fmla="*/ 0 w 1153892"/>
                <a:gd name="connsiteY3" fmla="*/ 317495 h 418435"/>
                <a:gd name="connsiteX0" fmla="*/ 0 w 1153892"/>
                <a:gd name="connsiteY0" fmla="*/ 317495 h 447032"/>
                <a:gd name="connsiteX1" fmla="*/ 579177 w 1153892"/>
                <a:gd name="connsiteY1" fmla="*/ 0 h 447032"/>
                <a:gd name="connsiteX2" fmla="*/ 1153892 w 1153892"/>
                <a:gd name="connsiteY2" fmla="*/ 348715 h 447032"/>
                <a:gd name="connsiteX3" fmla="*/ 0 w 1153892"/>
                <a:gd name="connsiteY3" fmla="*/ 317495 h 447032"/>
                <a:gd name="connsiteX0" fmla="*/ 0 w 1153892"/>
                <a:gd name="connsiteY0" fmla="*/ 317495 h 465417"/>
                <a:gd name="connsiteX1" fmla="*/ 579177 w 1153892"/>
                <a:gd name="connsiteY1" fmla="*/ 0 h 465417"/>
                <a:gd name="connsiteX2" fmla="*/ 1153892 w 1153892"/>
                <a:gd name="connsiteY2" fmla="*/ 348715 h 465417"/>
                <a:gd name="connsiteX3" fmla="*/ 0 w 1153892"/>
                <a:gd name="connsiteY3" fmla="*/ 317495 h 465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3892" h="465417">
                  <a:moveTo>
                    <a:pt x="0" y="317495"/>
                  </a:moveTo>
                  <a:cubicBezTo>
                    <a:pt x="536517" y="238436"/>
                    <a:pt x="475327" y="105835"/>
                    <a:pt x="579177" y="0"/>
                  </a:cubicBezTo>
                  <a:cubicBezTo>
                    <a:pt x="686000" y="98399"/>
                    <a:pt x="596560" y="201257"/>
                    <a:pt x="1153892" y="348715"/>
                  </a:cubicBezTo>
                  <a:cubicBezTo>
                    <a:pt x="742499" y="481043"/>
                    <a:pt x="491683" y="537551"/>
                    <a:pt x="0" y="317495"/>
                  </a:cubicBezTo>
                  <a:close/>
                </a:path>
              </a:pathLst>
            </a:custGeom>
            <a:gradFill>
              <a:gsLst>
                <a:gs pos="49600">
                  <a:srgbClr val="0000FF"/>
                </a:gs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  <a:ln>
              <a:noFill/>
            </a:ln>
            <a:scene3d>
              <a:camera prst="orthographicFront"/>
              <a:lightRig rig="flood" dir="t"/>
            </a:scene3d>
            <a:sp3d prstMaterial="powder"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-1476672" y="0"/>
            <a:ext cx="12097344" cy="5136448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955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5" name="4 Grupo"/>
          <p:cNvGrpSpPr/>
          <p:nvPr/>
        </p:nvGrpSpPr>
        <p:grpSpPr>
          <a:xfrm>
            <a:off x="0" y="-36000"/>
            <a:ext cx="9282257" cy="5222913"/>
            <a:chOff x="-108520" y="-106031"/>
            <a:chExt cx="9282257" cy="5222913"/>
          </a:xfrm>
        </p:grpSpPr>
        <p:sp>
          <p:nvSpPr>
            <p:cNvPr id="2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FF99FF">
                    <a:alpha val="65882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69000"/>
                    <a:lumOff val="3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FF99FF">
                    <a:alpha val="54902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84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FF99FF">
                    <a:alpha val="65882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69000"/>
                    <a:lumOff val="3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FF99FF">
                    <a:alpha val="54902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0800000" scaled="1"/>
              <a:tileRect/>
            </a:gradFill>
            <a:ln>
              <a:noFill/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metal">
              <a:bevelT w="273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2" name="11 Grupo"/>
          <p:cNvGrpSpPr/>
          <p:nvPr/>
        </p:nvGrpSpPr>
        <p:grpSpPr>
          <a:xfrm flipH="1">
            <a:off x="28976" y="-36000"/>
            <a:ext cx="9282257" cy="5222913"/>
            <a:chOff x="-108520" y="-106031"/>
            <a:chExt cx="9282257" cy="5222913"/>
          </a:xfrm>
        </p:grpSpPr>
        <p:sp>
          <p:nvSpPr>
            <p:cNvPr id="13" name="1 Rectángulo"/>
            <p:cNvSpPr/>
            <p:nvPr/>
          </p:nvSpPr>
          <p:spPr>
            <a:xfrm>
              <a:off x="-108520" y="-106031"/>
              <a:ext cx="9282257" cy="5222913"/>
            </a:xfrm>
            <a:custGeom>
              <a:avLst/>
              <a:gdLst>
                <a:gd name="connsiteX0" fmla="*/ 0 w 9143876"/>
                <a:gd name="connsiteY0" fmla="*/ 0 h 5143500"/>
                <a:gd name="connsiteX1" fmla="*/ 9143876 w 9143876"/>
                <a:gd name="connsiteY1" fmla="*/ 0 h 5143500"/>
                <a:gd name="connsiteX2" fmla="*/ 9143876 w 9143876"/>
                <a:gd name="connsiteY2" fmla="*/ 5143500 h 5143500"/>
                <a:gd name="connsiteX3" fmla="*/ 0 w 9143876"/>
                <a:gd name="connsiteY3" fmla="*/ 5143500 h 5143500"/>
                <a:gd name="connsiteX4" fmla="*/ 0 w 9143876"/>
                <a:gd name="connsiteY4" fmla="*/ 0 h 5143500"/>
                <a:gd name="connsiteX0" fmla="*/ 0 w 9347076"/>
                <a:gd name="connsiteY0" fmla="*/ 0 h 5143500"/>
                <a:gd name="connsiteX1" fmla="*/ 9143876 w 9347076"/>
                <a:gd name="connsiteY1" fmla="*/ 0 h 5143500"/>
                <a:gd name="connsiteX2" fmla="*/ 9143876 w 9347076"/>
                <a:gd name="connsiteY2" fmla="*/ 5143500 h 5143500"/>
                <a:gd name="connsiteX3" fmla="*/ 0 w 9347076"/>
                <a:gd name="connsiteY3" fmla="*/ 5143500 h 5143500"/>
                <a:gd name="connsiteX4" fmla="*/ 0 w 9347076"/>
                <a:gd name="connsiteY4" fmla="*/ 0 h 5143500"/>
                <a:gd name="connsiteX0" fmla="*/ 0 w 9271187"/>
                <a:gd name="connsiteY0" fmla="*/ 0 h 5143500"/>
                <a:gd name="connsiteX1" fmla="*/ 9143876 w 9271187"/>
                <a:gd name="connsiteY1" fmla="*/ 0 h 5143500"/>
                <a:gd name="connsiteX2" fmla="*/ 9143876 w 9271187"/>
                <a:gd name="connsiteY2" fmla="*/ 5143500 h 5143500"/>
                <a:gd name="connsiteX3" fmla="*/ 0 w 9271187"/>
                <a:gd name="connsiteY3" fmla="*/ 5143500 h 5143500"/>
                <a:gd name="connsiteX4" fmla="*/ 0 w 9271187"/>
                <a:gd name="connsiteY4" fmla="*/ 0 h 5143500"/>
                <a:gd name="connsiteX0" fmla="*/ 0 w 9143876"/>
                <a:gd name="connsiteY0" fmla="*/ 30480 h 5173980"/>
                <a:gd name="connsiteX1" fmla="*/ 8808596 w 9143876"/>
                <a:gd name="connsiteY1" fmla="*/ 0 h 5173980"/>
                <a:gd name="connsiteX2" fmla="*/ 9143876 w 9143876"/>
                <a:gd name="connsiteY2" fmla="*/ 5173980 h 5173980"/>
                <a:gd name="connsiteX3" fmla="*/ 0 w 9143876"/>
                <a:gd name="connsiteY3" fmla="*/ 5173980 h 5173980"/>
                <a:gd name="connsiteX4" fmla="*/ 0 w 9143876"/>
                <a:gd name="connsiteY4" fmla="*/ 30480 h 5173980"/>
                <a:gd name="connsiteX0" fmla="*/ 0 w 9237855"/>
                <a:gd name="connsiteY0" fmla="*/ 30480 h 5173980"/>
                <a:gd name="connsiteX1" fmla="*/ 8808596 w 9237855"/>
                <a:gd name="connsiteY1" fmla="*/ 0 h 5173980"/>
                <a:gd name="connsiteX2" fmla="*/ 9143876 w 9237855"/>
                <a:gd name="connsiteY2" fmla="*/ 5173980 h 5173980"/>
                <a:gd name="connsiteX3" fmla="*/ 0 w 9237855"/>
                <a:gd name="connsiteY3" fmla="*/ 5173980 h 5173980"/>
                <a:gd name="connsiteX4" fmla="*/ 0 w 9237855"/>
                <a:gd name="connsiteY4" fmla="*/ 30480 h 5173980"/>
                <a:gd name="connsiteX0" fmla="*/ 0 w 9143947"/>
                <a:gd name="connsiteY0" fmla="*/ 30480 h 5173980"/>
                <a:gd name="connsiteX1" fmla="*/ 8808596 w 9143947"/>
                <a:gd name="connsiteY1" fmla="*/ 0 h 5173980"/>
                <a:gd name="connsiteX2" fmla="*/ 9143876 w 9143947"/>
                <a:gd name="connsiteY2" fmla="*/ 5173980 h 5173980"/>
                <a:gd name="connsiteX3" fmla="*/ 0 w 9143947"/>
                <a:gd name="connsiteY3" fmla="*/ 5173980 h 5173980"/>
                <a:gd name="connsiteX4" fmla="*/ 0 w 9143947"/>
                <a:gd name="connsiteY4" fmla="*/ 30480 h 5173980"/>
                <a:gd name="connsiteX0" fmla="*/ 0 w 9169593"/>
                <a:gd name="connsiteY0" fmla="*/ 30480 h 5173980"/>
                <a:gd name="connsiteX1" fmla="*/ 8808596 w 9169593"/>
                <a:gd name="connsiteY1" fmla="*/ 0 h 5173980"/>
                <a:gd name="connsiteX2" fmla="*/ 9143876 w 9169593"/>
                <a:gd name="connsiteY2" fmla="*/ 5173980 h 5173980"/>
                <a:gd name="connsiteX3" fmla="*/ 0 w 9169593"/>
                <a:gd name="connsiteY3" fmla="*/ 5173980 h 5173980"/>
                <a:gd name="connsiteX4" fmla="*/ 0 w 9169593"/>
                <a:gd name="connsiteY4" fmla="*/ 30480 h 5173980"/>
                <a:gd name="connsiteX0" fmla="*/ 0 w 9738326"/>
                <a:gd name="connsiteY0" fmla="*/ 30480 h 5173980"/>
                <a:gd name="connsiteX1" fmla="*/ 8808596 w 9738326"/>
                <a:gd name="connsiteY1" fmla="*/ 0 h 5173980"/>
                <a:gd name="connsiteX2" fmla="*/ 8839200 w 9738326"/>
                <a:gd name="connsiteY2" fmla="*/ 3398520 h 5173980"/>
                <a:gd name="connsiteX3" fmla="*/ 9143876 w 9738326"/>
                <a:gd name="connsiteY3" fmla="*/ 5173980 h 5173980"/>
                <a:gd name="connsiteX4" fmla="*/ 0 w 9738326"/>
                <a:gd name="connsiteY4" fmla="*/ 5173980 h 5173980"/>
                <a:gd name="connsiteX5" fmla="*/ 0 w 9738326"/>
                <a:gd name="connsiteY5" fmla="*/ 30480 h 5173980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0 w 9537567"/>
                <a:gd name="connsiteY0" fmla="*/ 545938 h 5699839"/>
                <a:gd name="connsiteX1" fmla="*/ 8808596 w 9537567"/>
                <a:gd name="connsiteY1" fmla="*/ 515458 h 5699839"/>
                <a:gd name="connsiteX2" fmla="*/ 8839200 w 9537567"/>
                <a:gd name="connsiteY2" fmla="*/ 3913978 h 5699839"/>
                <a:gd name="connsiteX3" fmla="*/ 9143876 w 9537567"/>
                <a:gd name="connsiteY3" fmla="*/ 5689438 h 5699839"/>
                <a:gd name="connsiteX4" fmla="*/ 0 w 9537567"/>
                <a:gd name="connsiteY4" fmla="*/ 5689438 h 5699839"/>
                <a:gd name="connsiteX5" fmla="*/ 0 w 9537567"/>
                <a:gd name="connsiteY5" fmla="*/ 545938 h 5699839"/>
                <a:gd name="connsiteX0" fmla="*/ 0 w 9537567"/>
                <a:gd name="connsiteY0" fmla="*/ 249391 h 5403292"/>
                <a:gd name="connsiteX1" fmla="*/ 8808596 w 9537567"/>
                <a:gd name="connsiteY1" fmla="*/ 218911 h 5403292"/>
                <a:gd name="connsiteX2" fmla="*/ 8839200 w 9537567"/>
                <a:gd name="connsiteY2" fmla="*/ 3617431 h 5403292"/>
                <a:gd name="connsiteX3" fmla="*/ 9143876 w 9537567"/>
                <a:gd name="connsiteY3" fmla="*/ 5392891 h 5403292"/>
                <a:gd name="connsiteX4" fmla="*/ 0 w 9537567"/>
                <a:gd name="connsiteY4" fmla="*/ 5392891 h 5403292"/>
                <a:gd name="connsiteX5" fmla="*/ 0 w 9537567"/>
                <a:gd name="connsiteY5" fmla="*/ 249391 h 5403292"/>
                <a:gd name="connsiteX0" fmla="*/ 0 w 9537567"/>
                <a:gd name="connsiteY0" fmla="*/ 49657 h 5203558"/>
                <a:gd name="connsiteX1" fmla="*/ 8808596 w 9537567"/>
                <a:gd name="connsiteY1" fmla="*/ 19177 h 5203558"/>
                <a:gd name="connsiteX2" fmla="*/ 8839200 w 9537567"/>
                <a:gd name="connsiteY2" fmla="*/ 3417697 h 5203558"/>
                <a:gd name="connsiteX3" fmla="*/ 9143876 w 9537567"/>
                <a:gd name="connsiteY3" fmla="*/ 5193157 h 5203558"/>
                <a:gd name="connsiteX4" fmla="*/ 0 w 9537567"/>
                <a:gd name="connsiteY4" fmla="*/ 5193157 h 5203558"/>
                <a:gd name="connsiteX5" fmla="*/ 0 w 9537567"/>
                <a:gd name="connsiteY5" fmla="*/ 49657 h 5203558"/>
                <a:gd name="connsiteX0" fmla="*/ 0 w 9537567"/>
                <a:gd name="connsiteY0" fmla="*/ 98677 h 5252578"/>
                <a:gd name="connsiteX1" fmla="*/ 8808596 w 9537567"/>
                <a:gd name="connsiteY1" fmla="*/ 68197 h 5252578"/>
                <a:gd name="connsiteX2" fmla="*/ 8839200 w 9537567"/>
                <a:gd name="connsiteY2" fmla="*/ 3466717 h 5252578"/>
                <a:gd name="connsiteX3" fmla="*/ 9143876 w 9537567"/>
                <a:gd name="connsiteY3" fmla="*/ 5242177 h 5252578"/>
                <a:gd name="connsiteX4" fmla="*/ 0 w 9537567"/>
                <a:gd name="connsiteY4" fmla="*/ 5242177 h 5252578"/>
                <a:gd name="connsiteX5" fmla="*/ 0 w 9537567"/>
                <a:gd name="connsiteY5" fmla="*/ 98677 h 5252578"/>
                <a:gd name="connsiteX0" fmla="*/ 0 w 9537567"/>
                <a:gd name="connsiteY0" fmla="*/ 43541 h 5197442"/>
                <a:gd name="connsiteX1" fmla="*/ 8808596 w 9537567"/>
                <a:gd name="connsiteY1" fmla="*/ 13061 h 5197442"/>
                <a:gd name="connsiteX2" fmla="*/ 8839200 w 9537567"/>
                <a:gd name="connsiteY2" fmla="*/ 3411581 h 5197442"/>
                <a:gd name="connsiteX3" fmla="*/ 9143876 w 9537567"/>
                <a:gd name="connsiteY3" fmla="*/ 5187041 h 5197442"/>
                <a:gd name="connsiteX4" fmla="*/ 0 w 9537567"/>
                <a:gd name="connsiteY4" fmla="*/ 5187041 h 5197442"/>
                <a:gd name="connsiteX5" fmla="*/ 0 w 9537567"/>
                <a:gd name="connsiteY5" fmla="*/ 43541 h 5197442"/>
                <a:gd name="connsiteX0" fmla="*/ 0 w 9537567"/>
                <a:gd name="connsiteY0" fmla="*/ 30480 h 5184381"/>
                <a:gd name="connsiteX1" fmla="*/ 8808596 w 9537567"/>
                <a:gd name="connsiteY1" fmla="*/ 0 h 5184381"/>
                <a:gd name="connsiteX2" fmla="*/ 8839200 w 9537567"/>
                <a:gd name="connsiteY2" fmla="*/ 3398520 h 5184381"/>
                <a:gd name="connsiteX3" fmla="*/ 9143876 w 9537567"/>
                <a:gd name="connsiteY3" fmla="*/ 5173980 h 5184381"/>
                <a:gd name="connsiteX4" fmla="*/ 0 w 9537567"/>
                <a:gd name="connsiteY4" fmla="*/ 5173980 h 5184381"/>
                <a:gd name="connsiteX5" fmla="*/ 0 w 9537567"/>
                <a:gd name="connsiteY5" fmla="*/ 30480 h 5184381"/>
                <a:gd name="connsiteX0" fmla="*/ 17785 w 9537567"/>
                <a:gd name="connsiteY0" fmla="*/ 223423 h 5446336"/>
                <a:gd name="connsiteX1" fmla="*/ 8808596 w 9537567"/>
                <a:gd name="connsiteY1" fmla="*/ 261955 h 5446336"/>
                <a:gd name="connsiteX2" fmla="*/ 8839200 w 9537567"/>
                <a:gd name="connsiteY2" fmla="*/ 3660475 h 5446336"/>
                <a:gd name="connsiteX3" fmla="*/ 9143876 w 9537567"/>
                <a:gd name="connsiteY3" fmla="*/ 5435935 h 5446336"/>
                <a:gd name="connsiteX4" fmla="*/ 0 w 9537567"/>
                <a:gd name="connsiteY4" fmla="*/ 5435935 h 5446336"/>
                <a:gd name="connsiteX5" fmla="*/ 17785 w 9537567"/>
                <a:gd name="connsiteY5" fmla="*/ 223423 h 5446336"/>
                <a:gd name="connsiteX0" fmla="*/ 17785 w 9568220"/>
                <a:gd name="connsiteY0" fmla="*/ 0 h 5222913"/>
                <a:gd name="connsiteX1" fmla="*/ 8808596 w 9568220"/>
                <a:gd name="connsiteY1" fmla="*/ 38532 h 5222913"/>
                <a:gd name="connsiteX2" fmla="*/ 8839200 w 9568220"/>
                <a:gd name="connsiteY2" fmla="*/ 3437052 h 5222913"/>
                <a:gd name="connsiteX3" fmla="*/ 9143876 w 9568220"/>
                <a:gd name="connsiteY3" fmla="*/ 5212512 h 5222913"/>
                <a:gd name="connsiteX4" fmla="*/ 0 w 9568220"/>
                <a:gd name="connsiteY4" fmla="*/ 5212512 h 5222913"/>
                <a:gd name="connsiteX5" fmla="*/ 17785 w 9568220"/>
                <a:gd name="connsiteY5" fmla="*/ 0 h 5222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568220" h="5222913">
                  <a:moveTo>
                    <a:pt x="17785" y="0"/>
                  </a:moveTo>
                  <a:lnTo>
                    <a:pt x="8808596" y="38532"/>
                  </a:lnTo>
                  <a:cubicBezTo>
                    <a:pt x="10527813" y="24778"/>
                    <a:pt x="8783320" y="2574722"/>
                    <a:pt x="8839200" y="3437052"/>
                  </a:cubicBezTo>
                  <a:cubicBezTo>
                    <a:pt x="8895080" y="4299382"/>
                    <a:pt x="10159876" y="5338242"/>
                    <a:pt x="9143876" y="5212512"/>
                  </a:cubicBezTo>
                  <a:lnTo>
                    <a:pt x="0" y="5212512"/>
                  </a:lnTo>
                  <a:cubicBezTo>
                    <a:pt x="5928" y="3475008"/>
                    <a:pt x="11857" y="1737504"/>
                    <a:pt x="17785" y="0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FF99FF">
                    <a:alpha val="65882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69000"/>
                    <a:lumOff val="3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FF99FF">
                    <a:alpha val="54902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3500000" scaled="1"/>
              <a:tileRect/>
            </a:gradFill>
            <a:ln>
              <a:noFill/>
            </a:ln>
            <a:scene3d>
              <a:camera prst="orthographicFront"/>
              <a:lightRig rig="flood" dir="t">
                <a:rot lat="0" lon="0" rev="3600000"/>
              </a:lightRig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3 Onda"/>
            <p:cNvSpPr/>
            <p:nvPr/>
          </p:nvSpPr>
          <p:spPr>
            <a:xfrm rot="5400000">
              <a:off x="5586441" y="2039019"/>
              <a:ext cx="4761108" cy="1338098"/>
            </a:xfrm>
            <a:custGeom>
              <a:avLst/>
              <a:gdLst>
                <a:gd name="connsiteX0" fmla="*/ 0 w 4680520"/>
                <a:gd name="connsiteY0" fmla="*/ 114300 h 914400"/>
                <a:gd name="connsiteX1" fmla="*/ 4680520 w 4680520"/>
                <a:gd name="connsiteY1" fmla="*/ 114300 h 914400"/>
                <a:gd name="connsiteX2" fmla="*/ 4680520 w 4680520"/>
                <a:gd name="connsiteY2" fmla="*/ 800100 h 914400"/>
                <a:gd name="connsiteX3" fmla="*/ 0 w 4680520"/>
                <a:gd name="connsiteY3" fmla="*/ 800100 h 914400"/>
                <a:gd name="connsiteX4" fmla="*/ 0 w 4680520"/>
                <a:gd name="connsiteY4" fmla="*/ 114300 h 914400"/>
                <a:gd name="connsiteX0" fmla="*/ 103517 w 4680520"/>
                <a:gd name="connsiteY0" fmla="*/ 86719 h 1141296"/>
                <a:gd name="connsiteX1" fmla="*/ 4680520 w 4680520"/>
                <a:gd name="connsiteY1" fmla="*/ 345511 h 1141296"/>
                <a:gd name="connsiteX2" fmla="*/ 4680520 w 4680520"/>
                <a:gd name="connsiteY2" fmla="*/ 1031311 h 1141296"/>
                <a:gd name="connsiteX3" fmla="*/ 0 w 4680520"/>
                <a:gd name="connsiteY3" fmla="*/ 1031311 h 1141296"/>
                <a:gd name="connsiteX4" fmla="*/ 103517 w 4680520"/>
                <a:gd name="connsiteY4" fmla="*/ 86719 h 1141296"/>
                <a:gd name="connsiteX0" fmla="*/ 103517 w 4680520"/>
                <a:gd name="connsiteY0" fmla="*/ 80872 h 1135449"/>
                <a:gd name="connsiteX1" fmla="*/ 4680520 w 4680520"/>
                <a:gd name="connsiteY1" fmla="*/ 339664 h 1135449"/>
                <a:gd name="connsiteX2" fmla="*/ 4680520 w 4680520"/>
                <a:gd name="connsiteY2" fmla="*/ 1025464 h 1135449"/>
                <a:gd name="connsiteX3" fmla="*/ 0 w 4680520"/>
                <a:gd name="connsiteY3" fmla="*/ 1025464 h 1135449"/>
                <a:gd name="connsiteX4" fmla="*/ 103517 w 4680520"/>
                <a:gd name="connsiteY4" fmla="*/ 80872 h 1135449"/>
                <a:gd name="connsiteX0" fmla="*/ 103517 w 4680520"/>
                <a:gd name="connsiteY0" fmla="*/ 16830 h 1071407"/>
                <a:gd name="connsiteX1" fmla="*/ 3065300 w 4680520"/>
                <a:gd name="connsiteY1" fmla="*/ 350201 h 1071407"/>
                <a:gd name="connsiteX2" fmla="*/ 4680520 w 4680520"/>
                <a:gd name="connsiteY2" fmla="*/ 275622 h 1071407"/>
                <a:gd name="connsiteX3" fmla="*/ 4680520 w 4680520"/>
                <a:gd name="connsiteY3" fmla="*/ 961422 h 1071407"/>
                <a:gd name="connsiteX4" fmla="*/ 0 w 4680520"/>
                <a:gd name="connsiteY4" fmla="*/ 961422 h 1071407"/>
                <a:gd name="connsiteX5" fmla="*/ 103517 w 4680520"/>
                <a:gd name="connsiteY5" fmla="*/ 16830 h 1071407"/>
                <a:gd name="connsiteX0" fmla="*/ 103517 w 4680520"/>
                <a:gd name="connsiteY0" fmla="*/ 11640 h 1066217"/>
                <a:gd name="connsiteX1" fmla="*/ 3168820 w 4680520"/>
                <a:gd name="connsiteY1" fmla="*/ 552045 h 1066217"/>
                <a:gd name="connsiteX2" fmla="*/ 4680520 w 4680520"/>
                <a:gd name="connsiteY2" fmla="*/ 270432 h 1066217"/>
                <a:gd name="connsiteX3" fmla="*/ 4680520 w 4680520"/>
                <a:gd name="connsiteY3" fmla="*/ 956232 h 1066217"/>
                <a:gd name="connsiteX4" fmla="*/ 0 w 4680520"/>
                <a:gd name="connsiteY4" fmla="*/ 956232 h 1066217"/>
                <a:gd name="connsiteX5" fmla="*/ 103517 w 4680520"/>
                <a:gd name="connsiteY5" fmla="*/ 11640 h 1066217"/>
                <a:gd name="connsiteX0" fmla="*/ 103517 w 4723333"/>
                <a:gd name="connsiteY0" fmla="*/ 11640 h 1066217"/>
                <a:gd name="connsiteX1" fmla="*/ 3168820 w 4723333"/>
                <a:gd name="connsiteY1" fmla="*/ 552045 h 1066217"/>
                <a:gd name="connsiteX2" fmla="*/ 4583552 w 4723333"/>
                <a:gd name="connsiteY2" fmla="*/ 103472 h 1066217"/>
                <a:gd name="connsiteX3" fmla="*/ 4680520 w 4723333"/>
                <a:gd name="connsiteY3" fmla="*/ 270432 h 1066217"/>
                <a:gd name="connsiteX4" fmla="*/ 4680520 w 4723333"/>
                <a:gd name="connsiteY4" fmla="*/ 956232 h 1066217"/>
                <a:gd name="connsiteX5" fmla="*/ 0 w 4723333"/>
                <a:gd name="connsiteY5" fmla="*/ 956232 h 1066217"/>
                <a:gd name="connsiteX6" fmla="*/ 103517 w 4723333"/>
                <a:gd name="connsiteY6" fmla="*/ 11640 h 1066217"/>
                <a:gd name="connsiteX0" fmla="*/ 103517 w 5052496"/>
                <a:gd name="connsiteY0" fmla="*/ 11640 h 1066217"/>
                <a:gd name="connsiteX1" fmla="*/ 3168820 w 5052496"/>
                <a:gd name="connsiteY1" fmla="*/ 552045 h 1066217"/>
                <a:gd name="connsiteX2" fmla="*/ 4583552 w 5052496"/>
                <a:gd name="connsiteY2" fmla="*/ 103472 h 1066217"/>
                <a:gd name="connsiteX3" fmla="*/ 4680520 w 5052496"/>
                <a:gd name="connsiteY3" fmla="*/ 956232 h 1066217"/>
                <a:gd name="connsiteX4" fmla="*/ 0 w 5052496"/>
                <a:gd name="connsiteY4" fmla="*/ 956232 h 1066217"/>
                <a:gd name="connsiteX5" fmla="*/ 103517 w 5052496"/>
                <a:gd name="connsiteY5" fmla="*/ 11640 h 1066217"/>
                <a:gd name="connsiteX0" fmla="*/ 103517 w 4729286"/>
                <a:gd name="connsiteY0" fmla="*/ 11640 h 1066217"/>
                <a:gd name="connsiteX1" fmla="*/ 3168820 w 4729286"/>
                <a:gd name="connsiteY1" fmla="*/ 552045 h 1066217"/>
                <a:gd name="connsiteX2" fmla="*/ 4583552 w 4729286"/>
                <a:gd name="connsiteY2" fmla="*/ 103472 h 1066217"/>
                <a:gd name="connsiteX3" fmla="*/ 4680520 w 4729286"/>
                <a:gd name="connsiteY3" fmla="*/ 956232 h 1066217"/>
                <a:gd name="connsiteX4" fmla="*/ 0 w 4729286"/>
                <a:gd name="connsiteY4" fmla="*/ 956232 h 1066217"/>
                <a:gd name="connsiteX5" fmla="*/ 103517 w 4729286"/>
                <a:gd name="connsiteY5" fmla="*/ 11640 h 1066217"/>
                <a:gd name="connsiteX0" fmla="*/ 103517 w 4681737"/>
                <a:gd name="connsiteY0" fmla="*/ 11640 h 1066217"/>
                <a:gd name="connsiteX1" fmla="*/ 3168820 w 4681737"/>
                <a:gd name="connsiteY1" fmla="*/ 552045 h 1066217"/>
                <a:gd name="connsiteX2" fmla="*/ 4583552 w 4681737"/>
                <a:gd name="connsiteY2" fmla="*/ 103472 h 1066217"/>
                <a:gd name="connsiteX3" fmla="*/ 4680520 w 4681737"/>
                <a:gd name="connsiteY3" fmla="*/ 956232 h 1066217"/>
                <a:gd name="connsiteX4" fmla="*/ 0 w 4681737"/>
                <a:gd name="connsiteY4" fmla="*/ 956232 h 1066217"/>
                <a:gd name="connsiteX5" fmla="*/ 103517 w 4681737"/>
                <a:gd name="connsiteY5" fmla="*/ 11640 h 1066217"/>
                <a:gd name="connsiteX0" fmla="*/ 103517 w 4695972"/>
                <a:gd name="connsiteY0" fmla="*/ 16492 h 1071069"/>
                <a:gd name="connsiteX1" fmla="*/ 3168820 w 4695972"/>
                <a:gd name="connsiteY1" fmla="*/ 556897 h 1071069"/>
                <a:gd name="connsiteX2" fmla="*/ 4635310 w 4695972"/>
                <a:gd name="connsiteY2" fmla="*/ 4807 h 1071069"/>
                <a:gd name="connsiteX3" fmla="*/ 4680520 w 4695972"/>
                <a:gd name="connsiteY3" fmla="*/ 961084 h 1071069"/>
                <a:gd name="connsiteX4" fmla="*/ 0 w 4695972"/>
                <a:gd name="connsiteY4" fmla="*/ 961084 h 1071069"/>
                <a:gd name="connsiteX5" fmla="*/ 103517 w 4695972"/>
                <a:gd name="connsiteY5" fmla="*/ 16492 h 1071069"/>
                <a:gd name="connsiteX0" fmla="*/ 257396 w 4849851"/>
                <a:gd name="connsiteY0" fmla="*/ 16492 h 1071069"/>
                <a:gd name="connsiteX1" fmla="*/ 3322699 w 4849851"/>
                <a:gd name="connsiteY1" fmla="*/ 556897 h 1071069"/>
                <a:gd name="connsiteX2" fmla="*/ 4789189 w 4849851"/>
                <a:gd name="connsiteY2" fmla="*/ 4807 h 1071069"/>
                <a:gd name="connsiteX3" fmla="*/ 4834399 w 4849851"/>
                <a:gd name="connsiteY3" fmla="*/ 961084 h 1071069"/>
                <a:gd name="connsiteX4" fmla="*/ 153879 w 4849851"/>
                <a:gd name="connsiteY4" fmla="*/ 961084 h 1071069"/>
                <a:gd name="connsiteX5" fmla="*/ 257396 w 4849851"/>
                <a:gd name="connsiteY5" fmla="*/ 16492 h 1071069"/>
                <a:gd name="connsiteX0" fmla="*/ 120721 w 4713176"/>
                <a:gd name="connsiteY0" fmla="*/ 107006 h 1161583"/>
                <a:gd name="connsiteX1" fmla="*/ 3186024 w 4713176"/>
                <a:gd name="connsiteY1" fmla="*/ 647411 h 1161583"/>
                <a:gd name="connsiteX2" fmla="*/ 4652514 w 4713176"/>
                <a:gd name="connsiteY2" fmla="*/ 95321 h 1161583"/>
                <a:gd name="connsiteX3" fmla="*/ 4697724 w 4713176"/>
                <a:gd name="connsiteY3" fmla="*/ 1051598 h 1161583"/>
                <a:gd name="connsiteX4" fmla="*/ 17204 w 4713176"/>
                <a:gd name="connsiteY4" fmla="*/ 1051598 h 1161583"/>
                <a:gd name="connsiteX5" fmla="*/ 120721 w 4713176"/>
                <a:gd name="connsiteY5" fmla="*/ 107006 h 1161583"/>
                <a:gd name="connsiteX0" fmla="*/ 276048 w 4695972"/>
                <a:gd name="connsiteY0" fmla="*/ 115282 h 1083595"/>
                <a:gd name="connsiteX1" fmla="*/ 3168820 w 4695972"/>
                <a:gd name="connsiteY1" fmla="*/ 569423 h 1083595"/>
                <a:gd name="connsiteX2" fmla="*/ 4635310 w 4695972"/>
                <a:gd name="connsiteY2" fmla="*/ 17333 h 1083595"/>
                <a:gd name="connsiteX3" fmla="*/ 4680520 w 4695972"/>
                <a:gd name="connsiteY3" fmla="*/ 973610 h 1083595"/>
                <a:gd name="connsiteX4" fmla="*/ 0 w 4695972"/>
                <a:gd name="connsiteY4" fmla="*/ 973610 h 1083595"/>
                <a:gd name="connsiteX5" fmla="*/ 276048 w 4695972"/>
                <a:gd name="connsiteY5" fmla="*/ 115282 h 1083595"/>
                <a:gd name="connsiteX0" fmla="*/ 276048 w 4695972"/>
                <a:gd name="connsiteY0" fmla="*/ 115282 h 1047409"/>
                <a:gd name="connsiteX1" fmla="*/ 3168820 w 4695972"/>
                <a:gd name="connsiteY1" fmla="*/ 569423 h 1047409"/>
                <a:gd name="connsiteX2" fmla="*/ 4635310 w 4695972"/>
                <a:gd name="connsiteY2" fmla="*/ 17333 h 1047409"/>
                <a:gd name="connsiteX3" fmla="*/ 4680520 w 4695972"/>
                <a:gd name="connsiteY3" fmla="*/ 973610 h 1047409"/>
                <a:gd name="connsiteX4" fmla="*/ 0 w 4695972"/>
                <a:gd name="connsiteY4" fmla="*/ 973610 h 1047409"/>
                <a:gd name="connsiteX5" fmla="*/ 276048 w 4695972"/>
                <a:gd name="connsiteY5" fmla="*/ 115282 h 1047409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156305"/>
                <a:gd name="connsiteX1" fmla="*/ 3168820 w 4695972"/>
                <a:gd name="connsiteY1" fmla="*/ 569423 h 1156305"/>
                <a:gd name="connsiteX2" fmla="*/ 4635310 w 4695972"/>
                <a:gd name="connsiteY2" fmla="*/ 17333 h 1156305"/>
                <a:gd name="connsiteX3" fmla="*/ 4680520 w 4695972"/>
                <a:gd name="connsiteY3" fmla="*/ 973610 h 1156305"/>
                <a:gd name="connsiteX4" fmla="*/ 3272332 w 4695972"/>
                <a:gd name="connsiteY4" fmla="*/ 1156019 h 1156305"/>
                <a:gd name="connsiteX5" fmla="*/ 3151563 w 4695972"/>
                <a:gd name="connsiteY5" fmla="*/ 1017997 h 1156305"/>
                <a:gd name="connsiteX6" fmla="*/ 0 w 4695972"/>
                <a:gd name="connsiteY6" fmla="*/ 973610 h 1156305"/>
                <a:gd name="connsiteX7" fmla="*/ 276048 w 4695972"/>
                <a:gd name="connsiteY7" fmla="*/ 115282 h 1156305"/>
                <a:gd name="connsiteX0" fmla="*/ 276048 w 4695972"/>
                <a:gd name="connsiteY0" fmla="*/ 115282 h 1061292"/>
                <a:gd name="connsiteX1" fmla="*/ 3168820 w 4695972"/>
                <a:gd name="connsiteY1" fmla="*/ 569423 h 1061292"/>
                <a:gd name="connsiteX2" fmla="*/ 4635310 w 4695972"/>
                <a:gd name="connsiteY2" fmla="*/ 17333 h 1061292"/>
                <a:gd name="connsiteX3" fmla="*/ 4680520 w 4695972"/>
                <a:gd name="connsiteY3" fmla="*/ 973610 h 1061292"/>
                <a:gd name="connsiteX4" fmla="*/ 3151563 w 4695972"/>
                <a:gd name="connsiteY4" fmla="*/ 1017997 h 1061292"/>
                <a:gd name="connsiteX5" fmla="*/ 0 w 4695972"/>
                <a:gd name="connsiteY5" fmla="*/ 973610 h 1061292"/>
                <a:gd name="connsiteX6" fmla="*/ 276048 w 4695972"/>
                <a:gd name="connsiteY6" fmla="*/ 115282 h 1061292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276048 w 4695972"/>
                <a:gd name="connsiteY0" fmla="*/ 115282 h 1242284"/>
                <a:gd name="connsiteX1" fmla="*/ 3168820 w 4695972"/>
                <a:gd name="connsiteY1" fmla="*/ 569423 h 1242284"/>
                <a:gd name="connsiteX2" fmla="*/ 4635310 w 4695972"/>
                <a:gd name="connsiteY2" fmla="*/ 17333 h 1242284"/>
                <a:gd name="connsiteX3" fmla="*/ 4680520 w 4695972"/>
                <a:gd name="connsiteY3" fmla="*/ 973610 h 1242284"/>
                <a:gd name="connsiteX4" fmla="*/ 3203321 w 4695972"/>
                <a:gd name="connsiteY4" fmla="*/ 1242284 h 1242284"/>
                <a:gd name="connsiteX5" fmla="*/ 0 w 4695972"/>
                <a:gd name="connsiteY5" fmla="*/ 973610 h 1242284"/>
                <a:gd name="connsiteX6" fmla="*/ 276048 w 4695972"/>
                <a:gd name="connsiteY6" fmla="*/ 115282 h 1242284"/>
                <a:gd name="connsiteX0" fmla="*/ 306531 w 4726455"/>
                <a:gd name="connsiteY0" fmla="*/ 102757 h 1229759"/>
                <a:gd name="connsiteX1" fmla="*/ 3199303 w 4726455"/>
                <a:gd name="connsiteY1" fmla="*/ 556898 h 1229759"/>
                <a:gd name="connsiteX2" fmla="*/ 4665793 w 4726455"/>
                <a:gd name="connsiteY2" fmla="*/ 4808 h 1229759"/>
                <a:gd name="connsiteX3" fmla="*/ 4711003 w 4726455"/>
                <a:gd name="connsiteY3" fmla="*/ 961085 h 1229759"/>
                <a:gd name="connsiteX4" fmla="*/ 3233804 w 4726455"/>
                <a:gd name="connsiteY4" fmla="*/ 1229759 h 1229759"/>
                <a:gd name="connsiteX5" fmla="*/ 30483 w 4726455"/>
                <a:gd name="connsiteY5" fmla="*/ 961085 h 1229759"/>
                <a:gd name="connsiteX6" fmla="*/ 306531 w 4726455"/>
                <a:gd name="connsiteY6" fmla="*/ 102757 h 1229759"/>
                <a:gd name="connsiteX0" fmla="*/ 306531 w 4718901"/>
                <a:gd name="connsiteY0" fmla="*/ 102757 h 1229759"/>
                <a:gd name="connsiteX1" fmla="*/ 3199303 w 4718901"/>
                <a:gd name="connsiteY1" fmla="*/ 556898 h 1229759"/>
                <a:gd name="connsiteX2" fmla="*/ 4665793 w 4718901"/>
                <a:gd name="connsiteY2" fmla="*/ 4808 h 1229759"/>
                <a:gd name="connsiteX3" fmla="*/ 4693751 w 4718901"/>
                <a:gd name="connsiteY3" fmla="*/ 823063 h 1229759"/>
                <a:gd name="connsiteX4" fmla="*/ 3233804 w 4718901"/>
                <a:gd name="connsiteY4" fmla="*/ 1229759 h 1229759"/>
                <a:gd name="connsiteX5" fmla="*/ 30483 w 4718901"/>
                <a:gd name="connsiteY5" fmla="*/ 961085 h 1229759"/>
                <a:gd name="connsiteX6" fmla="*/ 306531 w 4718901"/>
                <a:gd name="connsiteY6" fmla="*/ 102757 h 1229759"/>
                <a:gd name="connsiteX0" fmla="*/ 306531 w 4698927"/>
                <a:gd name="connsiteY0" fmla="*/ 102757 h 1229759"/>
                <a:gd name="connsiteX1" fmla="*/ 3199303 w 4698927"/>
                <a:gd name="connsiteY1" fmla="*/ 556898 h 1229759"/>
                <a:gd name="connsiteX2" fmla="*/ 4665793 w 4698927"/>
                <a:gd name="connsiteY2" fmla="*/ 4808 h 1229759"/>
                <a:gd name="connsiteX3" fmla="*/ 4693751 w 4698927"/>
                <a:gd name="connsiteY3" fmla="*/ 823063 h 1229759"/>
                <a:gd name="connsiteX4" fmla="*/ 3233804 w 4698927"/>
                <a:gd name="connsiteY4" fmla="*/ 1229759 h 1229759"/>
                <a:gd name="connsiteX5" fmla="*/ 30483 w 4698927"/>
                <a:gd name="connsiteY5" fmla="*/ 961085 h 1229759"/>
                <a:gd name="connsiteX6" fmla="*/ 306531 w 4698927"/>
                <a:gd name="connsiteY6" fmla="*/ 102757 h 1229759"/>
                <a:gd name="connsiteX0" fmla="*/ 306531 w 4746244"/>
                <a:gd name="connsiteY0" fmla="*/ 102757 h 1229759"/>
                <a:gd name="connsiteX1" fmla="*/ 3199303 w 4746244"/>
                <a:gd name="connsiteY1" fmla="*/ 556898 h 1229759"/>
                <a:gd name="connsiteX2" fmla="*/ 4665793 w 4746244"/>
                <a:gd name="connsiteY2" fmla="*/ 4808 h 1229759"/>
                <a:gd name="connsiteX3" fmla="*/ 4745851 w 4746244"/>
                <a:gd name="connsiteY3" fmla="*/ 650535 h 1229759"/>
                <a:gd name="connsiteX4" fmla="*/ 3233804 w 4746244"/>
                <a:gd name="connsiteY4" fmla="*/ 1229759 h 1229759"/>
                <a:gd name="connsiteX5" fmla="*/ 30483 w 4746244"/>
                <a:gd name="connsiteY5" fmla="*/ 961085 h 1229759"/>
                <a:gd name="connsiteX6" fmla="*/ 306531 w 4746244"/>
                <a:gd name="connsiteY6" fmla="*/ 102757 h 1229759"/>
                <a:gd name="connsiteX0" fmla="*/ 306531 w 4745851"/>
                <a:gd name="connsiteY0" fmla="*/ 102757 h 1229759"/>
                <a:gd name="connsiteX1" fmla="*/ 3199303 w 4745851"/>
                <a:gd name="connsiteY1" fmla="*/ 556898 h 1229759"/>
                <a:gd name="connsiteX2" fmla="*/ 4665793 w 4745851"/>
                <a:gd name="connsiteY2" fmla="*/ 4808 h 1229759"/>
                <a:gd name="connsiteX3" fmla="*/ 4745851 w 4745851"/>
                <a:gd name="connsiteY3" fmla="*/ 650535 h 1229759"/>
                <a:gd name="connsiteX4" fmla="*/ 3233804 w 4745851"/>
                <a:gd name="connsiteY4" fmla="*/ 1229759 h 1229759"/>
                <a:gd name="connsiteX5" fmla="*/ 30483 w 4745851"/>
                <a:gd name="connsiteY5" fmla="*/ 961085 h 1229759"/>
                <a:gd name="connsiteX6" fmla="*/ 306531 w 4745851"/>
                <a:gd name="connsiteY6" fmla="*/ 102757 h 1229759"/>
                <a:gd name="connsiteX0" fmla="*/ 306531 w 4745851"/>
                <a:gd name="connsiteY0" fmla="*/ 137040 h 1264042"/>
                <a:gd name="connsiteX1" fmla="*/ 3199303 w 4745851"/>
                <a:gd name="connsiteY1" fmla="*/ 591181 h 1264042"/>
                <a:gd name="connsiteX2" fmla="*/ 4717892 w 4745851"/>
                <a:gd name="connsiteY2" fmla="*/ 4584 h 1264042"/>
                <a:gd name="connsiteX3" fmla="*/ 4745851 w 4745851"/>
                <a:gd name="connsiteY3" fmla="*/ 684818 h 1264042"/>
                <a:gd name="connsiteX4" fmla="*/ 3233804 w 4745851"/>
                <a:gd name="connsiteY4" fmla="*/ 1264042 h 1264042"/>
                <a:gd name="connsiteX5" fmla="*/ 30483 w 4745851"/>
                <a:gd name="connsiteY5" fmla="*/ 995368 h 1264042"/>
                <a:gd name="connsiteX6" fmla="*/ 306531 w 4745851"/>
                <a:gd name="connsiteY6" fmla="*/ 137040 h 1264042"/>
                <a:gd name="connsiteX0" fmla="*/ 306531 w 4914958"/>
                <a:gd name="connsiteY0" fmla="*/ 205661 h 1332663"/>
                <a:gd name="connsiteX1" fmla="*/ 3199303 w 4914958"/>
                <a:gd name="connsiteY1" fmla="*/ 659802 h 1332663"/>
                <a:gd name="connsiteX2" fmla="*/ 4908913 w 4914958"/>
                <a:gd name="connsiteY2" fmla="*/ 4194 h 1332663"/>
                <a:gd name="connsiteX3" fmla="*/ 4745851 w 4914958"/>
                <a:gd name="connsiteY3" fmla="*/ 753439 h 1332663"/>
                <a:gd name="connsiteX4" fmla="*/ 3233804 w 4914958"/>
                <a:gd name="connsiteY4" fmla="*/ 1332663 h 1332663"/>
                <a:gd name="connsiteX5" fmla="*/ 30483 w 4914958"/>
                <a:gd name="connsiteY5" fmla="*/ 1063989 h 1332663"/>
                <a:gd name="connsiteX6" fmla="*/ 306531 w 4914958"/>
                <a:gd name="connsiteY6" fmla="*/ 205661 h 1332663"/>
                <a:gd name="connsiteX0" fmla="*/ 306531 w 5006335"/>
                <a:gd name="connsiteY0" fmla="*/ 205661 h 1332663"/>
                <a:gd name="connsiteX1" fmla="*/ 3199303 w 5006335"/>
                <a:gd name="connsiteY1" fmla="*/ 659802 h 1332663"/>
                <a:gd name="connsiteX2" fmla="*/ 4908913 w 5006335"/>
                <a:gd name="connsiteY2" fmla="*/ 4194 h 1332663"/>
                <a:gd name="connsiteX3" fmla="*/ 5006335 w 5006335"/>
                <a:gd name="connsiteY3" fmla="*/ 684427 h 1332663"/>
                <a:gd name="connsiteX4" fmla="*/ 3233804 w 5006335"/>
                <a:gd name="connsiteY4" fmla="*/ 1332663 h 1332663"/>
                <a:gd name="connsiteX5" fmla="*/ 30483 w 5006335"/>
                <a:gd name="connsiteY5" fmla="*/ 1063989 h 1332663"/>
                <a:gd name="connsiteX6" fmla="*/ 306531 w 5006335"/>
                <a:gd name="connsiteY6" fmla="*/ 205661 h 1332663"/>
                <a:gd name="connsiteX0" fmla="*/ 306531 w 4971606"/>
                <a:gd name="connsiteY0" fmla="*/ 205661 h 1332663"/>
                <a:gd name="connsiteX1" fmla="*/ 3199303 w 4971606"/>
                <a:gd name="connsiteY1" fmla="*/ 659802 h 1332663"/>
                <a:gd name="connsiteX2" fmla="*/ 4908913 w 4971606"/>
                <a:gd name="connsiteY2" fmla="*/ 4194 h 1332663"/>
                <a:gd name="connsiteX3" fmla="*/ 4971606 w 4971606"/>
                <a:gd name="connsiteY3" fmla="*/ 684427 h 1332663"/>
                <a:gd name="connsiteX4" fmla="*/ 3233804 w 4971606"/>
                <a:gd name="connsiteY4" fmla="*/ 1332663 h 1332663"/>
                <a:gd name="connsiteX5" fmla="*/ 30483 w 4971606"/>
                <a:gd name="connsiteY5" fmla="*/ 1063989 h 1332663"/>
                <a:gd name="connsiteX6" fmla="*/ 306531 w 4971606"/>
                <a:gd name="connsiteY6" fmla="*/ 205661 h 1332663"/>
                <a:gd name="connsiteX0" fmla="*/ 306533 w 4971606"/>
                <a:gd name="connsiteY0" fmla="*/ 79895 h 1362173"/>
                <a:gd name="connsiteX1" fmla="*/ 3199303 w 4971606"/>
                <a:gd name="connsiteY1" fmla="*/ 689312 h 1362173"/>
                <a:gd name="connsiteX2" fmla="*/ 4908913 w 4971606"/>
                <a:gd name="connsiteY2" fmla="*/ 33704 h 1362173"/>
                <a:gd name="connsiteX3" fmla="*/ 4971606 w 4971606"/>
                <a:gd name="connsiteY3" fmla="*/ 713937 h 1362173"/>
                <a:gd name="connsiteX4" fmla="*/ 3233804 w 4971606"/>
                <a:gd name="connsiteY4" fmla="*/ 1362173 h 1362173"/>
                <a:gd name="connsiteX5" fmla="*/ 30483 w 4971606"/>
                <a:gd name="connsiteY5" fmla="*/ 1093499 h 1362173"/>
                <a:gd name="connsiteX6" fmla="*/ 306533 w 4971606"/>
                <a:gd name="connsiteY6" fmla="*/ 79895 h 1362173"/>
                <a:gd name="connsiteX0" fmla="*/ 274139 w 4939212"/>
                <a:gd name="connsiteY0" fmla="*/ 50667 h 1332945"/>
                <a:gd name="connsiteX1" fmla="*/ 3166909 w 4939212"/>
                <a:gd name="connsiteY1" fmla="*/ 660084 h 1332945"/>
                <a:gd name="connsiteX2" fmla="*/ 4876519 w 4939212"/>
                <a:gd name="connsiteY2" fmla="*/ 4476 h 1332945"/>
                <a:gd name="connsiteX3" fmla="*/ 4939212 w 4939212"/>
                <a:gd name="connsiteY3" fmla="*/ 684709 h 1332945"/>
                <a:gd name="connsiteX4" fmla="*/ 3201410 w 4939212"/>
                <a:gd name="connsiteY4" fmla="*/ 1332945 h 1332945"/>
                <a:gd name="connsiteX5" fmla="*/ 119650 w 4939212"/>
                <a:gd name="connsiteY5" fmla="*/ 1047018 h 1332945"/>
                <a:gd name="connsiteX6" fmla="*/ 274139 w 4939212"/>
                <a:gd name="connsiteY6" fmla="*/ 50667 h 1332945"/>
                <a:gd name="connsiteX0" fmla="*/ 382033 w 4838718"/>
                <a:gd name="connsiteY0" fmla="*/ 4061 h 1338098"/>
                <a:gd name="connsiteX1" fmla="*/ 3066415 w 4838718"/>
                <a:gd name="connsiteY1" fmla="*/ 665237 h 1338098"/>
                <a:gd name="connsiteX2" fmla="*/ 4776025 w 4838718"/>
                <a:gd name="connsiteY2" fmla="*/ 9629 h 1338098"/>
                <a:gd name="connsiteX3" fmla="*/ 4838718 w 4838718"/>
                <a:gd name="connsiteY3" fmla="*/ 689862 h 1338098"/>
                <a:gd name="connsiteX4" fmla="*/ 3100916 w 4838718"/>
                <a:gd name="connsiteY4" fmla="*/ 1338098 h 1338098"/>
                <a:gd name="connsiteX5" fmla="*/ 19156 w 4838718"/>
                <a:gd name="connsiteY5" fmla="*/ 1052171 h 1338098"/>
                <a:gd name="connsiteX6" fmla="*/ 382033 w 4838718"/>
                <a:gd name="connsiteY6" fmla="*/ 4061 h 1338098"/>
                <a:gd name="connsiteX0" fmla="*/ 382033 w 4792198"/>
                <a:gd name="connsiteY0" fmla="*/ 4061 h 1338098"/>
                <a:gd name="connsiteX1" fmla="*/ 3066415 w 4792198"/>
                <a:gd name="connsiteY1" fmla="*/ 665237 h 1338098"/>
                <a:gd name="connsiteX2" fmla="*/ 4776025 w 4792198"/>
                <a:gd name="connsiteY2" fmla="*/ 9629 h 1338098"/>
                <a:gd name="connsiteX3" fmla="*/ 4769256 w 4792198"/>
                <a:gd name="connsiteY3" fmla="*/ 707115 h 1338098"/>
                <a:gd name="connsiteX4" fmla="*/ 3100916 w 4792198"/>
                <a:gd name="connsiteY4" fmla="*/ 1338098 h 1338098"/>
                <a:gd name="connsiteX5" fmla="*/ 19156 w 4792198"/>
                <a:gd name="connsiteY5" fmla="*/ 1052171 h 1338098"/>
                <a:gd name="connsiteX6" fmla="*/ 382033 w 4792198"/>
                <a:gd name="connsiteY6" fmla="*/ 4061 h 1338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92198" h="1338098">
                  <a:moveTo>
                    <a:pt x="382033" y="4061"/>
                  </a:moveTo>
                  <a:cubicBezTo>
                    <a:pt x="889909" y="-60428"/>
                    <a:pt x="2334083" y="664309"/>
                    <a:pt x="3066415" y="665237"/>
                  </a:cubicBezTo>
                  <a:cubicBezTo>
                    <a:pt x="3798747" y="666165"/>
                    <a:pt x="4524075" y="-57735"/>
                    <a:pt x="4776025" y="9629"/>
                  </a:cubicBezTo>
                  <a:cubicBezTo>
                    <a:pt x="4820944" y="335785"/>
                    <a:pt x="4756697" y="288943"/>
                    <a:pt x="4769256" y="707115"/>
                  </a:cubicBezTo>
                  <a:cubicBezTo>
                    <a:pt x="4521965" y="873892"/>
                    <a:pt x="3881003" y="1338098"/>
                    <a:pt x="3100916" y="1338098"/>
                  </a:cubicBezTo>
                  <a:cubicBezTo>
                    <a:pt x="2567029" y="1330700"/>
                    <a:pt x="1188521" y="478004"/>
                    <a:pt x="19156" y="1052171"/>
                  </a:cubicBezTo>
                  <a:cubicBezTo>
                    <a:pt x="19156" y="823571"/>
                    <a:pt x="-125843" y="68550"/>
                    <a:pt x="382033" y="4061"/>
                  </a:cubicBezTo>
                  <a:close/>
                </a:path>
              </a:pathLst>
            </a:custGeom>
            <a:gradFill flip="none" rotWithShape="1">
              <a:gsLst>
                <a:gs pos="78000">
                  <a:srgbClr val="FF99FF">
                    <a:alpha val="65882"/>
                  </a:srgbClr>
                </a:gs>
                <a:gs pos="0">
                  <a:schemeClr val="tx1">
                    <a:alpha val="46000"/>
                  </a:schemeClr>
                </a:gs>
                <a:gs pos="100000">
                  <a:srgbClr val="00B0F0">
                    <a:alpha val="63000"/>
                    <a:lumMod val="69000"/>
                    <a:lumOff val="31000"/>
                  </a:srgbClr>
                </a:gs>
                <a:gs pos="66000">
                  <a:schemeClr val="tx1">
                    <a:alpha val="71000"/>
                  </a:schemeClr>
                </a:gs>
                <a:gs pos="90000">
                  <a:schemeClr val="tx1">
                    <a:alpha val="44000"/>
                  </a:schemeClr>
                </a:gs>
                <a:gs pos="44000">
                  <a:schemeClr val="tx1">
                    <a:alpha val="60000"/>
                  </a:schemeClr>
                </a:gs>
                <a:gs pos="54000">
                  <a:srgbClr val="00B0F0">
                    <a:lumMod val="57000"/>
                    <a:lumOff val="43000"/>
                    <a:alpha val="78000"/>
                  </a:srgbClr>
                </a:gs>
                <a:gs pos="33000">
                  <a:srgbClr val="FF99FF">
                    <a:alpha val="54902"/>
                  </a:srgbClr>
                </a:gs>
                <a:gs pos="23000">
                  <a:schemeClr val="tx1">
                    <a:alpha val="53000"/>
                  </a:schemeClr>
                </a:gs>
                <a:gs pos="12000">
                  <a:srgbClr val="00B0F0">
                    <a:alpha val="44000"/>
                  </a:srgbClr>
                </a:gs>
              </a:gsLst>
              <a:lin ang="10800000" scaled="1"/>
              <a:tileRect/>
            </a:gradFill>
            <a:ln>
              <a:noFill/>
            </a:ln>
            <a:scene3d>
              <a:camera prst="orthographicFront"/>
              <a:lightRig rig="chilly" dir="t">
                <a:rot lat="0" lon="0" rev="7800000"/>
              </a:lightRig>
            </a:scene3d>
            <a:sp3d prstMaterial="metal">
              <a:bevelT w="2603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180528" y="-92546"/>
            <a:ext cx="9532584" cy="546555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462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0"/>
            <a:ext cx="9144000" cy="51769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16000" y="1707654"/>
            <a:ext cx="4392488" cy="203132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bg2">
                  <a:lumMod val="5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7030A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onotype Corsiva" panose="03010101010201010101" pitchFamily="66" charset="0"/>
              </a:rPr>
              <a:t>Vuestro atavío no sea el externo de peinados ostentosos, de adornos de oro o de vestidos lujosos, sino el interno, el del corazón, en el incorruptible ornato de un espíritu afable y apacible, que es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onotype Corsiva" panose="03010101010201010101" pitchFamily="66" charset="0"/>
              </a:rPr>
              <a:t>de grande estima delante de Dios.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onotype Corsiva" panose="03010101010201010101" pitchFamily="66" charset="0"/>
              </a:rPr>
              <a:t>1 Pedro 3:3-4</a:t>
            </a:r>
          </a:p>
          <a:p>
            <a:pPr algn="ctr"/>
            <a:endParaRPr lang="es-ES" b="1" dirty="0">
              <a:solidFill>
                <a:srgbClr val="7030A0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337293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6546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-7570"/>
            <a:ext cx="9144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473200"/>
            <a:ext cx="518160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-92546"/>
            <a:ext cx="9144000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459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600"/>
                    </a14:imgEffect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53" t="20406" r="9106" b="31809"/>
          <a:stretch/>
        </p:blipFill>
        <p:spPr bwMode="auto">
          <a:xfrm>
            <a:off x="1259632" y="771550"/>
            <a:ext cx="2664296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11710"/>
            <a:ext cx="4608512" cy="100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5" t="12285" r="8477" b="20288"/>
          <a:stretch/>
        </p:blipFill>
        <p:spPr bwMode="auto">
          <a:xfrm>
            <a:off x="5940152" y="3572012"/>
            <a:ext cx="1785369" cy="795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-92546"/>
            <a:ext cx="9144000" cy="5236046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100000">
                <a:srgbClr val="002060"/>
              </a:gs>
              <a:gs pos="77000">
                <a:srgbClr val="002060">
                  <a:lumMod val="33000"/>
                  <a:lumOff val="67000"/>
                </a:srgbClr>
              </a:gs>
              <a:gs pos="50000">
                <a:srgbClr val="00B0F0">
                  <a:lumMod val="69000"/>
                  <a:lumOff val="31000"/>
                </a:srgbClr>
              </a:gs>
              <a:gs pos="27000">
                <a:srgbClr val="9933FF">
                  <a:lumMod val="75000"/>
                  <a:lumOff val="25000"/>
                </a:srgbClr>
              </a:gs>
              <a:gs pos="12000">
                <a:srgbClr val="D0129E">
                  <a:lumMod val="90000"/>
                  <a:lumOff val="1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048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1549</TotalTime>
  <Words>287</Words>
  <Application>Microsoft Office PowerPoint</Application>
  <PresentationFormat>Presentación en pantalla (16:9)</PresentationFormat>
  <Paragraphs>55</Paragraphs>
  <Slides>26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7</cp:revision>
  <dcterms:created xsi:type="dcterms:W3CDTF">2018-07-30T09:42:27Z</dcterms:created>
  <dcterms:modified xsi:type="dcterms:W3CDTF">2018-09-17T22:50:41Z</dcterms:modified>
</cp:coreProperties>
</file>