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8" r:id="rId3"/>
    <p:sldId id="278" r:id="rId4"/>
    <p:sldId id="277" r:id="rId5"/>
    <p:sldId id="260" r:id="rId6"/>
    <p:sldId id="279" r:id="rId7"/>
    <p:sldId id="259" r:id="rId8"/>
    <p:sldId id="261" r:id="rId9"/>
    <p:sldId id="280" r:id="rId10"/>
    <p:sldId id="262" r:id="rId11"/>
    <p:sldId id="263" r:id="rId12"/>
    <p:sldId id="281" r:id="rId13"/>
    <p:sldId id="266" r:id="rId14"/>
    <p:sldId id="265" r:id="rId15"/>
    <p:sldId id="282" r:id="rId16"/>
    <p:sldId id="264" r:id="rId17"/>
    <p:sldId id="267" r:id="rId18"/>
    <p:sldId id="283" r:id="rId19"/>
    <p:sldId id="268" r:id="rId20"/>
    <p:sldId id="270" r:id="rId21"/>
    <p:sldId id="284" r:id="rId22"/>
    <p:sldId id="269" r:id="rId23"/>
    <p:sldId id="271" r:id="rId24"/>
    <p:sldId id="285" r:id="rId25"/>
    <p:sldId id="272" r:id="rId26"/>
    <p:sldId id="273" r:id="rId27"/>
    <p:sldId id="286" r:id="rId28"/>
    <p:sldId id="274" r:id="rId29"/>
    <p:sldId id="275" r:id="rId30"/>
    <p:sldId id="287" r:id="rId31"/>
    <p:sldId id="257" r:id="rId32"/>
    <p:sldId id="288" r:id="rId33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ZilRRVT+OYu1n4Fc2mFXg==" hashData="G6+LVL8CDvE6ReWxjNJgdwZXpGjL4HIMsTno0ne0yLMc0/QX5DNGVEGViLF0cXgjE2OhkpeH0B9wNIOl4pHYJ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  <a:srgbClr val="9E9576"/>
    <a:srgbClr val="BCAC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3533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852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694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842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381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937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3440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1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711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39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81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223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A1F30D-21F7-4A9C-B99D-76C5B5C8C212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045775-5811-4046-9F04-2414CA0374F0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4146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859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1.png"/><Relationship Id="rId18" Type="http://schemas.openxmlformats.org/officeDocument/2006/relationships/image" Target="../media/image3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7.png"/><Relationship Id="rId11" Type="http://schemas.openxmlformats.org/officeDocument/2006/relationships/image" Target="../media/image3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6.png"/><Relationship Id="rId9" Type="http://schemas.openxmlformats.org/officeDocument/2006/relationships/image" Target="../media/image2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ujer-disfrutando-copa-vino-escenario-floral-acuarelado_1282444-115433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565" y="288938"/>
            <a:ext cx="1728270" cy="155136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781" y="1407748"/>
            <a:ext cx="3514007" cy="188073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8803" y="6111589"/>
            <a:ext cx="2319277" cy="28412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10138457" y="6349857"/>
            <a:ext cx="151996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200" b="1" dirty="0" smtClean="0">
                <a:solidFill>
                  <a:schemeClr val="bg1"/>
                </a:solidFill>
                <a:latin typeface="Agency FB" panose="020B0503020202020204" pitchFamily="34" charset="0"/>
              </a:rPr>
              <a:t>Canta : Soledad </a:t>
            </a:r>
            <a:r>
              <a:rPr lang="es-MX" sz="1200" b="1" dirty="0" err="1" smtClean="0">
                <a:solidFill>
                  <a:schemeClr val="bg1"/>
                </a:solidFill>
                <a:latin typeface="Agency FB" panose="020B0503020202020204" pitchFamily="34" charset="0"/>
              </a:rPr>
              <a:t>Pastoruri</a:t>
            </a:r>
            <a:endParaRPr lang="en-US" sz="1200" b="1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1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000">
        <p:blinds dir="vert"/>
        <p:sndAc>
          <p:stSnd loop="1">
            <p:snd r:embed="rId2" name="Soledad - Brindis.wav"/>
          </p:stSnd>
        </p:sndAc>
      </p:transition>
    </mc:Choice>
    <mc:Fallback xmlns="">
      <p:transition spd="slow" advTm="26000">
        <p:blinds dir="vert"/>
        <p:sndAc>
          <p:stSnd loop="1">
            <p:snd r:embed="rId8" name="Soledad - Brind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7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75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" accel="100000" fill="hold">
                                          <p:stCondLst>
                                            <p:cond delay="24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32427" y="2731056"/>
            <a:ext cx="3048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  <a:latin typeface="Vivaldi" panose="03020602050506090804" pitchFamily="66" charset="0"/>
              </a:rPr>
              <a:t>Eres </a:t>
            </a:r>
            <a:r>
              <a:rPr lang="es-MX" sz="2400" dirty="0">
                <a:solidFill>
                  <a:schemeClr val="bg1"/>
                </a:solidFill>
                <a:latin typeface="Vivaldi" panose="03020602050506090804" pitchFamily="66" charset="0"/>
              </a:rPr>
              <a:t>suficiente: No necesitas la aprobación de nadie para saber que eres valiosa. </a:t>
            </a:r>
            <a:endParaRPr lang="es-MX" sz="2400" dirty="0" smtClean="0">
              <a:solidFill>
                <a:schemeClr val="bg1"/>
              </a:solidFill>
              <a:latin typeface="Vivaldi" panose="03020602050506090804" pitchFamily="66" charset="0"/>
            </a:endParaRPr>
          </a:p>
          <a:p>
            <a:pPr algn="ctr"/>
            <a:endParaRPr lang="es-MX" sz="2400" dirty="0" smtClean="0">
              <a:solidFill>
                <a:schemeClr val="bg1"/>
              </a:solidFill>
              <a:latin typeface="Vivaldi" panose="03020602050506090804" pitchFamily="66" charset="0"/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  <a:latin typeface="Vivaldi" panose="03020602050506090804" pitchFamily="66" charset="0"/>
              </a:rPr>
              <a:t>Tu </a:t>
            </a:r>
            <a:r>
              <a:rPr lang="es-MX" sz="2400" dirty="0">
                <a:solidFill>
                  <a:schemeClr val="bg1"/>
                </a:solidFill>
                <a:latin typeface="Vivaldi" panose="03020602050506090804" pitchFamily="66" charset="0"/>
              </a:rPr>
              <a:t>esencia es única y eso es lo que te hace especial.</a:t>
            </a:r>
            <a:br>
              <a:rPr lang="es-MX" sz="2400" dirty="0">
                <a:solidFill>
                  <a:schemeClr val="bg1"/>
                </a:solidFill>
                <a:latin typeface="Vivaldi" panose="03020602050506090804" pitchFamily="66" charset="0"/>
              </a:rPr>
            </a:br>
            <a:endParaRPr lang="en-US" sz="2400" dirty="0">
              <a:solidFill>
                <a:schemeClr val="bg1"/>
              </a:solidFill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038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honeycomb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ciemnowlosa-dziewczyna-wsrod-rozowych-kwiatow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4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glitter pattern="hexagon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190592" y="2564524"/>
            <a:ext cx="29849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  <a:latin typeface="Vivaldi" panose="03020602050506090804" pitchFamily="66" charset="0"/>
              </a:rPr>
              <a:t>La imperfección es belleza: Aceptar tus imperfecciones es un acto de amor. </a:t>
            </a:r>
            <a:endParaRPr lang="es-MX" sz="2400" dirty="0" smtClean="0">
              <a:solidFill>
                <a:schemeClr val="bg1"/>
              </a:solidFill>
              <a:latin typeface="Vivaldi" panose="03020602050506090804" pitchFamily="66" charset="0"/>
            </a:endParaRPr>
          </a:p>
          <a:p>
            <a:pPr algn="ctr"/>
            <a:endParaRPr lang="es-MX" sz="2400" dirty="0" smtClean="0">
              <a:solidFill>
                <a:schemeClr val="bg1"/>
              </a:solidFill>
              <a:latin typeface="Vivaldi" panose="03020602050506090804" pitchFamily="66" charset="0"/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  <a:latin typeface="Vivaldi" panose="03020602050506090804" pitchFamily="66" charset="0"/>
              </a:rPr>
              <a:t>Cada </a:t>
            </a:r>
            <a:r>
              <a:rPr lang="es-MX" sz="2400" dirty="0">
                <a:solidFill>
                  <a:schemeClr val="bg1"/>
                </a:solidFill>
                <a:latin typeface="Vivaldi" panose="03020602050506090804" pitchFamily="66" charset="0"/>
              </a:rPr>
              <a:t>cicatriz y cada rasgo cuentan una historia que merece ser celebrada.</a:t>
            </a:r>
            <a:br>
              <a:rPr lang="es-MX" sz="2400" dirty="0">
                <a:solidFill>
                  <a:schemeClr val="bg1"/>
                </a:solidFill>
                <a:latin typeface="Vivaldi" panose="03020602050506090804" pitchFamily="66" charset="0"/>
              </a:rPr>
            </a:br>
            <a:endParaRPr lang="en-US" sz="2400" dirty="0">
              <a:solidFill>
                <a:schemeClr val="bg1"/>
              </a:solidFill>
              <a:latin typeface="Vivaldi" panose="0302060205050609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08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blondynka-w-niebieskiej-sukience-na-ukwieconej-lace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903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eelOff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dlon-ze-szklana-roza-na-tle-zachodu-slonca-nad-morze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3" y="0"/>
            <a:ext cx="12157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90082" y="2476870"/>
            <a:ext cx="286748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</a:rPr>
              <a:t>Cuida de ti misma: Priorizar tu bienestar no es egoísmo, es una necesidad.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Cuando </a:t>
            </a:r>
            <a:r>
              <a:rPr lang="es-MX" sz="2400" dirty="0">
                <a:solidFill>
                  <a:schemeClr val="bg1"/>
                </a:solidFill>
              </a:rPr>
              <a:t>te cuidas, puedes dar lo mejor de ti a los demás.</a:t>
            </a:r>
            <a:br>
              <a:rPr lang="es-MX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46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dlugowlosa-kobieta-i-kolorowe-kwiaty-na-tle-wzgorz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9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dwa-kieliszki-z-szampane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943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Doub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14369" y="2352583"/>
            <a:ext cx="287531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</a:rPr>
              <a:t>El poder de la </a:t>
            </a:r>
            <a:r>
              <a:rPr lang="es-MX" sz="2400" dirty="0" err="1" smtClean="0">
                <a:solidFill>
                  <a:schemeClr val="bg1"/>
                </a:solidFill>
              </a:rPr>
              <a:t>autocomprensión</a:t>
            </a:r>
            <a:r>
              <a:rPr lang="es-MX" sz="2400" dirty="0">
                <a:solidFill>
                  <a:schemeClr val="bg1"/>
                </a:solidFill>
              </a:rPr>
              <a:t>: Trátate con la misma amabilidad y comprensión que ofrecerías a una amiga.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Eres </a:t>
            </a:r>
            <a:r>
              <a:rPr lang="es-MX" sz="2400" dirty="0">
                <a:solidFill>
                  <a:schemeClr val="bg1"/>
                </a:solidFill>
              </a:rPr>
              <a:t>digna de amor y </a:t>
            </a:r>
            <a:r>
              <a:rPr lang="es-MX" sz="2400" dirty="0" smtClean="0">
                <a:solidFill>
                  <a:schemeClr val="bg1"/>
                </a:solidFill>
              </a:rPr>
              <a:t>comprensión</a:t>
            </a:r>
            <a:r>
              <a:rPr lang="es-MX" sz="2400" dirty="0">
                <a:solidFill>
                  <a:schemeClr val="bg1"/>
                </a:solidFill>
              </a:rPr>
              <a:t>.</a:t>
            </a:r>
            <a:br>
              <a:rPr lang="es-MX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bieta-w-kolorowej-sukience-obok-kwiatow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6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bieta-na-ukwieconej-lace-obok-wiatrak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8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54571" y="2636668"/>
            <a:ext cx="298078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</a:rPr>
              <a:t>Celebra tus logros: No importa cuán pequeños sean, cada paso que das hacia tus metas es un motivo para celebrar.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Reconócelo </a:t>
            </a:r>
            <a:r>
              <a:rPr lang="es-MX" sz="2400" dirty="0">
                <a:solidFill>
                  <a:schemeClr val="bg1"/>
                </a:solidFill>
              </a:rPr>
              <a:t>y siéntete orgullosa.</a:t>
            </a:r>
            <a:br>
              <a:rPr lang="es-MX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48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dziewczyna-z-kwiatami-we-wlosach-w-2d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72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9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glitter dir="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bieta-w-niebieskiej-sukni-na-tarasie-domu-nad-morze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49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switch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10183" y="2467992"/>
            <a:ext cx="279646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La </a:t>
            </a:r>
            <a:r>
              <a:rPr lang="es-MX" sz="2400" dirty="0">
                <a:solidFill>
                  <a:schemeClr val="bg1"/>
                </a:solidFill>
              </a:rPr>
              <a:t>voz interior: Escucha esa voz que te dice que eres capaz.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n-US" sz="2400" dirty="0" smtClean="0">
              <a:solidFill>
                <a:schemeClr val="bg1"/>
              </a:solidFill>
            </a:endParaRPr>
          </a:p>
          <a:p>
            <a:pPr algn="ctr"/>
            <a:r>
              <a:rPr lang="en-US" sz="2400" dirty="0" err="1" smtClean="0">
                <a:solidFill>
                  <a:schemeClr val="bg1"/>
                </a:solidFill>
              </a:rPr>
              <a:t>Silencia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</a:rPr>
              <a:t>las </a:t>
            </a:r>
            <a:r>
              <a:rPr lang="en-US" sz="2400" dirty="0" err="1">
                <a:solidFill>
                  <a:schemeClr val="bg1"/>
                </a:solidFill>
              </a:rPr>
              <a:t>críticas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internas</a:t>
            </a:r>
            <a:r>
              <a:rPr lang="en-US" sz="2400" dirty="0" smtClean="0">
                <a:solidFill>
                  <a:schemeClr val="bg1"/>
                </a:solidFill>
              </a:rPr>
              <a:t>  </a:t>
            </a:r>
            <a:r>
              <a:rPr lang="en-US" sz="2400" dirty="0">
                <a:solidFill>
                  <a:schemeClr val="bg1"/>
                </a:solidFill>
              </a:rPr>
              <a:t>y </a:t>
            </a:r>
            <a:r>
              <a:rPr lang="en-US" sz="2400" dirty="0" err="1" smtClean="0">
                <a:solidFill>
                  <a:schemeClr val="bg1"/>
                </a:solidFill>
              </a:rPr>
              <a:t>permítete</a:t>
            </a:r>
            <a:r>
              <a:rPr lang="en-US" sz="2400" dirty="0" smtClean="0">
                <a:solidFill>
                  <a:schemeClr val="bg1"/>
                </a:solidFill>
              </a:rPr>
              <a:t>  </a:t>
            </a:r>
            <a:r>
              <a:rPr lang="en-US" sz="2400" dirty="0" err="1">
                <a:solidFill>
                  <a:schemeClr val="bg1"/>
                </a:solidFill>
              </a:rPr>
              <a:t>soñar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grande</a:t>
            </a:r>
            <a:r>
              <a:rPr lang="en-US" sz="2400" dirty="0">
                <a:solidFill>
                  <a:schemeClr val="bg1"/>
                </a:solidFill>
              </a:rPr>
              <a:t>.</a:t>
            </a:r>
          </a:p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353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bieta-w-niebieskiej-sukni-na-tarasie-nad-morze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6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shred pattern="rectangl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bieta-z-upietymi-wlosami-na-kolorowym-tle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261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vortex dir="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187736" y="2610035"/>
            <a:ext cx="278758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Rodéate </a:t>
            </a:r>
            <a:r>
              <a:rPr lang="es-MX" sz="2400" dirty="0">
                <a:solidFill>
                  <a:schemeClr val="bg1"/>
                </a:solidFill>
              </a:rPr>
              <a:t>de amor: Elige relaciones que te nutran y te inspiren.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El </a:t>
            </a:r>
            <a:r>
              <a:rPr lang="es-MX" sz="2400" dirty="0">
                <a:solidFill>
                  <a:schemeClr val="bg1"/>
                </a:solidFill>
              </a:rPr>
              <a:t>amor propio se fortalece en un entorno positivo y de apoyo.</a:t>
            </a:r>
            <a:br>
              <a:rPr lang="es-MX" sz="2400" dirty="0">
                <a:solidFill>
                  <a:schemeClr val="bg1"/>
                </a:solidFill>
              </a:rPr>
            </a:br>
            <a:r>
              <a:rPr lang="es-MX" sz="2400" dirty="0">
                <a:solidFill>
                  <a:schemeClr val="bg1"/>
                </a:solidFill>
              </a:rPr>
              <a:t/>
            </a:r>
            <a:br>
              <a:rPr lang="es-MX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45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kobieta-w-rozowej-sukience-na-tle-klifu-kelingking-t-rex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4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rudowlosa-kobieta-wsrod-kwiatow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24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14:prism isContent="1" isInverted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19060" y="2547892"/>
            <a:ext cx="30272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</a:rPr>
              <a:t>La autenticidad es poder: Ser tú misma es tu mayor fortaleza.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No </a:t>
            </a:r>
            <a:r>
              <a:rPr lang="es-MX" sz="2400" dirty="0">
                <a:solidFill>
                  <a:schemeClr val="bg1"/>
                </a:solidFill>
              </a:rPr>
              <a:t>te escondas detrás de las expectativas de los demás; brilla con tu luz propia.</a:t>
            </a:r>
            <a:br>
              <a:rPr lang="es-MX" sz="2400" dirty="0">
                <a:solidFill>
                  <a:schemeClr val="bg1"/>
                </a:solidFill>
              </a:rPr>
            </a:br>
            <a:r>
              <a:rPr lang="es-MX" sz="2400" dirty="0">
                <a:solidFill>
                  <a:schemeClr val="bg1"/>
                </a:solidFill>
              </a:rPr>
              <a:t/>
            </a:r>
            <a:br>
              <a:rPr lang="es-MX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2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usmiechnieta-dziewczyna-przy-wodospadz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829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comb dir="vert"/>
      </p:transition>
    </mc:Choice>
    <mc:Fallback xmlns="">
      <p:transition spd="slow" advTm="10000">
        <p:comb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usmiechnieta-kobieta-w-sukience-wsrod-bialych-kwiatow-w-grafic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181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pageCurlDouble" invX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027938" y="2814222"/>
            <a:ext cx="27609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chemeClr val="bg1"/>
                </a:solidFill>
              </a:rPr>
              <a:t>El perdón es liberador: Perdónate por los errores del pasado.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Cada </a:t>
            </a:r>
            <a:r>
              <a:rPr lang="es-MX" sz="2400" dirty="0">
                <a:solidFill>
                  <a:schemeClr val="bg1"/>
                </a:solidFill>
              </a:rPr>
              <a:t>experiencia te ha llevado a ser la mujer fuerte que eres hoy.</a:t>
            </a:r>
            <a:br>
              <a:rPr lang="es-MX" sz="2400" dirty="0">
                <a:solidFill>
                  <a:schemeClr val="bg1"/>
                </a:solidFill>
              </a:rPr>
            </a:br>
            <a:r>
              <a:rPr lang="es-MX" sz="2400" dirty="0">
                <a:solidFill>
                  <a:schemeClr val="bg1"/>
                </a:solidFill>
              </a:rPr>
              <a:t/>
            </a:r>
            <a:br>
              <a:rPr lang="es-MX" sz="2400" dirty="0">
                <a:solidFill>
                  <a:schemeClr val="bg1"/>
                </a:solidFill>
              </a:rPr>
            </a:b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280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usmiechnieta-kobieta-z-warkoczem-siedzaca-na-balkonie-z-widokiem-na-miasto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" y="0"/>
            <a:ext cx="12188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796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apeta-usmiechnieta-kobieta-z-wiankiem-na-rozwianych-dlugich-wlosach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8"/>
            <a:ext cx="12192000" cy="685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46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checker dir="vert"/>
      </p:transition>
    </mc:Choice>
    <mc:Fallback xmlns="">
      <p:transition spd="slow" advTm="10000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9999"/>
            </a:gs>
            <a:gs pos="59000">
              <a:srgbClr val="9E9576">
                <a:tint val="44500"/>
                <a:satMod val="160000"/>
              </a:srgbClr>
            </a:gs>
            <a:gs pos="100000">
              <a:srgbClr val="9E9576">
                <a:tint val="23500"/>
                <a:satMod val="160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477" y="0"/>
            <a:ext cx="763809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320902" y="1624614"/>
            <a:ext cx="289007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>
                <a:solidFill>
                  <a:schemeClr val="bg1"/>
                </a:solidFill>
              </a:rPr>
              <a:t>El amor propio es un viaje: No es un destino, sino un proceso continuo. 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Cada </a:t>
            </a:r>
            <a:r>
              <a:rPr lang="es-MX" sz="2400" dirty="0">
                <a:solidFill>
                  <a:schemeClr val="bg1"/>
                </a:solidFill>
              </a:rPr>
              <a:t>día es una nueva oportunidad para amarte más y mejor.</a:t>
            </a:r>
            <a:br>
              <a:rPr lang="es-MX" sz="2400" dirty="0">
                <a:solidFill>
                  <a:schemeClr val="bg1"/>
                </a:solidFill>
              </a:rPr>
            </a:br>
            <a:r>
              <a:rPr lang="es-MX" sz="2400" dirty="0">
                <a:solidFill>
                  <a:schemeClr val="bg1"/>
                </a:solidFill>
              </a:rPr>
              <a:t/>
            </a:r>
            <a:br>
              <a:rPr lang="es-MX" sz="2400" dirty="0">
                <a:solidFill>
                  <a:schemeClr val="bg1"/>
                </a:solidFill>
              </a:rPr>
            </a:br>
            <a:r>
              <a:rPr lang="es-MX" sz="2400" dirty="0">
                <a:solidFill>
                  <a:schemeClr val="bg1"/>
                </a:solidFill>
              </a:rPr>
              <a:t>Recuerda que el amor propio es fundamental para vivir una vida plena y </a:t>
            </a:r>
            <a:r>
              <a:rPr lang="es-MX" sz="2400" dirty="0" err="1" smtClean="0">
                <a:solidFill>
                  <a:schemeClr val="bg1"/>
                </a:solidFill>
              </a:rPr>
              <a:t>felíz</a:t>
            </a:r>
            <a:endParaRPr lang="es-MX" sz="2400" dirty="0" smtClean="0">
              <a:solidFill>
                <a:schemeClr val="bg1"/>
              </a:solidFill>
            </a:endParaRPr>
          </a:p>
          <a:p>
            <a:pPr algn="ctr"/>
            <a:endParaRPr lang="es-MX" sz="2400" dirty="0">
              <a:solidFill>
                <a:schemeClr val="bg1"/>
              </a:solidFill>
            </a:endParaRP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¡</a:t>
            </a:r>
            <a:r>
              <a:rPr lang="en-US" sz="2400" dirty="0" err="1">
                <a:solidFill>
                  <a:schemeClr val="bg1"/>
                </a:solidFill>
              </a:rPr>
              <a:t>Brindemos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por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eso</a:t>
            </a:r>
            <a:r>
              <a:rPr lang="en-US" sz="2400" dirty="0">
                <a:solidFill>
                  <a:schemeClr val="bg1"/>
                </a:solidFill>
              </a:rPr>
              <a:t>!</a:t>
            </a:r>
          </a:p>
          <a:p>
            <a:pPr algn="ctr"/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4579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0"/>
    </mc:Choice>
    <mc:Fallback xmlns="">
      <p:transition spd="slow" advTm="20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64955-vino_tinto-1366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12182475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4654">
            <a:off x="6530220" y="5053551"/>
            <a:ext cx="1701587" cy="723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110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n-U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n-U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n-U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n-U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n-U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n-U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n-U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1524000" y="6553200"/>
            <a:ext cx="9144000" cy="304800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n-US" sz="140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5638800" y="838200"/>
            <a:ext cx="4826000" cy="210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43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000">
        <p14:ferris dir="l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ersonalizado 3">
      <a:majorFont>
        <a:latin typeface="Vivaldi"/>
        <a:ea typeface=""/>
        <a:cs typeface=""/>
      </a:majorFont>
      <a:minorFont>
        <a:latin typeface="Vival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BRINDIS PARA MI</Template>
  <TotalTime>0</TotalTime>
  <Words>307</Words>
  <Application>Microsoft Office PowerPoint</Application>
  <PresentationFormat>Panorámica</PresentationFormat>
  <Paragraphs>35</Paragraphs>
  <Slides>31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7" baseType="lpstr">
      <vt:lpstr>Agency FB</vt:lpstr>
      <vt:lpstr>Arial</vt:lpstr>
      <vt:lpstr>Kristen ITC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2025-03-07T16:34:22Z</dcterms:created>
  <dcterms:modified xsi:type="dcterms:W3CDTF">2025-03-07T16:36:05Z</dcterms:modified>
</cp:coreProperties>
</file>