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7" r:id="rId4"/>
    <p:sldId id="259" r:id="rId5"/>
    <p:sldId id="260" r:id="rId6"/>
    <p:sldId id="262" r:id="rId7"/>
    <p:sldId id="265" r:id="rId8"/>
    <p:sldId id="266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wAqBj68zEg6HeOJ5GXKuA==" hashData="yA5gw62RLTB9gjYf6yjm2jejD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4" autoAdjust="0"/>
  </p:normalViewPr>
  <p:slideViewPr>
    <p:cSldViewPr>
      <p:cViewPr varScale="1">
        <p:scale>
          <a:sx n="93" d="100"/>
          <a:sy n="93" d="100"/>
        </p:scale>
        <p:origin x="-9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76895-DABE-4423-84B6-9F0A177FA7A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DAD3E-B6AD-4617-A333-A0F3D8492EBD}" type="datetimeFigureOut">
              <a:rPr lang="es-ES" smtClean="0"/>
              <a:pPr/>
              <a:t>19/03/2014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BD924-C72B-4ACB-9097-EF9144D98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ll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63F98-D9F1-4502-BEF5-6096752B84A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7.pn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Documents and Settings\usuario\Escritorio\dia del padre\felicidades_papa1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572000" y="188640"/>
            <a:ext cx="43781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Desde que nací me agarré a tu dedo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 aun sigo agarrada a él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y ahora te tengo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amarrado a mi </a:t>
            </a:r>
          </a:p>
          <a:p>
            <a:pPr algn="ctr"/>
            <a:r>
              <a:rPr lang="es-E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Georgia" pitchFamily="18" charset="0"/>
              </a:rPr>
              <a:t>corazón</a:t>
            </a:r>
          </a:p>
          <a:p>
            <a:endParaRPr lang="es-ES" dirty="0"/>
          </a:p>
        </p:txBody>
      </p:sp>
      <p:pic>
        <p:nvPicPr>
          <p:cNvPr id="19460" name="Picture 4" descr="http://2.bp.blogspot.com/-fNi5tKI3XH8/TgyAXJdXs2I/AAAAAAAAACc/UxcVYSQdAtg/s320/rosa_verd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636912"/>
            <a:ext cx="1388725" cy="129614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 rot="19941113">
            <a:off x="6338907" y="2341090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00B050"/>
                </a:solidFill>
                <a:latin typeface="Georgia" pitchFamily="18" charset="0"/>
              </a:rPr>
              <a:t>Papá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873561">
            <a:off x="7417697" y="2340305"/>
            <a:ext cx="12795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>
                <a:solidFill>
                  <a:srgbClr val="00B050"/>
                </a:solidFill>
                <a:latin typeface="Georgia" pitchFamily="18" charset="0"/>
              </a:rPr>
              <a:t>TE QUIERO</a:t>
            </a:r>
            <a:endParaRPr lang="es-ES" sz="1400" b="1" dirty="0">
              <a:solidFill>
                <a:srgbClr val="00B050"/>
              </a:solidFill>
              <a:latin typeface="Georgia" pitchFamily="18" charset="0"/>
            </a:endParaRPr>
          </a:p>
        </p:txBody>
      </p:sp>
      <p:pic>
        <p:nvPicPr>
          <p:cNvPr id="13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556792"/>
            <a:ext cx="3065898" cy="3168352"/>
          </a:xfrm>
          <a:prstGeom prst="rect">
            <a:avLst/>
          </a:prstGeom>
          <a:noFill/>
        </p:spPr>
      </p:pic>
      <p:pic>
        <p:nvPicPr>
          <p:cNvPr id="14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32656"/>
            <a:ext cx="2279770" cy="2088232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611560" y="3933056"/>
            <a:ext cx="18117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00B050"/>
                </a:solidFill>
                <a:latin typeface="Georgia" pitchFamily="18" charset="0"/>
              </a:rPr>
              <a:t>TE  QUIERO</a:t>
            </a:r>
            <a:endParaRPr lang="es-ES" sz="2000" b="1" dirty="0">
              <a:solidFill>
                <a:srgbClr val="00B050"/>
              </a:solidFill>
              <a:latin typeface="Georgia" pitchFamily="18" charset="0"/>
            </a:endParaRPr>
          </a:p>
        </p:txBody>
      </p:sp>
      <p:pic>
        <p:nvPicPr>
          <p:cNvPr id="15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92696"/>
            <a:ext cx="2279770" cy="2088232"/>
          </a:xfrm>
          <a:prstGeom prst="rect">
            <a:avLst/>
          </a:prstGeom>
          <a:noFill/>
        </p:spPr>
      </p:pic>
      <p:pic>
        <p:nvPicPr>
          <p:cNvPr id="16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124744"/>
            <a:ext cx="2279770" cy="2088232"/>
          </a:xfrm>
          <a:prstGeom prst="rect">
            <a:avLst/>
          </a:prstGeom>
          <a:noFill/>
        </p:spPr>
      </p:pic>
      <p:pic>
        <p:nvPicPr>
          <p:cNvPr id="22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556792"/>
            <a:ext cx="2279770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2000">
    <p:pull dir="ru"/>
    <p:sndAc>
      <p:stSnd>
        <p:snd r:embed="rId2" name="08 richard clayderman - beethoven - love 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4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4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400"/>
                            </p:stCondLst>
                            <p:childTnLst>
                              <p:par>
                                <p:cTn id="4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400"/>
                            </p:stCondLst>
                            <p:childTnLst>
                              <p:par>
                                <p:cTn id="5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Escritorio\dia del padre\feliz-dia-del-padre-gif-papa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usuario\Escritorio\dia del padre\feliz-dia-del-padre-gif-papa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632848" cy="5724636"/>
          </a:xfrm>
          <a:prstGeom prst="rect">
            <a:avLst/>
          </a:prstGeom>
          <a:noFill/>
        </p:spPr>
      </p:pic>
      <p:pic>
        <p:nvPicPr>
          <p:cNvPr id="4" name="Picture 2" descr="C:\Documents and Settings\usuario\Escritorio\dia del padre\feliz-dia-del-padre-gif-papa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4696" cy="4698522"/>
          </a:xfrm>
          <a:prstGeom prst="rect">
            <a:avLst/>
          </a:prstGeom>
          <a:noFill/>
        </p:spPr>
      </p:pic>
      <p:pic>
        <p:nvPicPr>
          <p:cNvPr id="5" name="Picture 2" descr="C:\Documents and Settings\usuario\Escritorio\dia del padre\feliz-dia-del-padre-gif-papa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628800"/>
            <a:ext cx="4680520" cy="35103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043608"/>
          </a:xfrm>
          <a:prstGeom prst="rect">
            <a:avLst/>
          </a:prstGeom>
          <a:noFill/>
        </p:spPr>
      </p:pic>
      <p:pic>
        <p:nvPicPr>
          <p:cNvPr id="3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814392"/>
            <a:ext cx="4572000" cy="3043608"/>
          </a:xfrm>
          <a:prstGeom prst="rect">
            <a:avLst/>
          </a:prstGeom>
          <a:noFill/>
        </p:spPr>
      </p:pic>
      <p:pic>
        <p:nvPicPr>
          <p:cNvPr id="4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043608"/>
          </a:xfrm>
          <a:prstGeom prst="rect">
            <a:avLst/>
          </a:prstGeom>
          <a:noFill/>
        </p:spPr>
      </p:pic>
      <p:pic>
        <p:nvPicPr>
          <p:cNvPr id="5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4392"/>
            <a:ext cx="4572000" cy="3043608"/>
          </a:xfrm>
          <a:prstGeom prst="rect">
            <a:avLst/>
          </a:prstGeom>
          <a:noFill/>
        </p:spPr>
      </p:pic>
      <p:pic>
        <p:nvPicPr>
          <p:cNvPr id="6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4572000" cy="720080"/>
          </a:xfrm>
          <a:prstGeom prst="rect">
            <a:avLst/>
          </a:prstGeom>
          <a:noFill/>
        </p:spPr>
      </p:pic>
      <p:pic>
        <p:nvPicPr>
          <p:cNvPr id="7" name="Picture 2" descr="C:\Documents and Settings\usuario\Escritorio\dia del padre\regalo-dia-padre-alp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68960"/>
            <a:ext cx="4572000" cy="7479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suario\Escritorio\dia del padre\Regalos-prohibidos-Día-del-Pad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3" name="Picture 6" descr="C:\Documents and Settings\usuario\Mis documentos\Isabel\animaciones en gif\cuadros\fenefa dorad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178968" y="4093840"/>
            <a:ext cx="609600" cy="4320480"/>
          </a:xfrm>
          <a:prstGeom prst="rect">
            <a:avLst/>
          </a:prstGeom>
          <a:noFill/>
        </p:spPr>
      </p:pic>
      <p:pic>
        <p:nvPicPr>
          <p:cNvPr id="4" name="Picture 6" descr="C:\Documents and Settings\usuario\Mis documentos\Isabel\animaciones en gif\cuadros\fenefa dorad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427440" y="4021832"/>
            <a:ext cx="609600" cy="43204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21318528">
            <a:off x="1127433" y="3589951"/>
            <a:ext cx="5718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Georgia" pitchFamily="18" charset="0"/>
              </a:rPr>
              <a:t>Teníamos mucha complicidad</a:t>
            </a:r>
            <a:endParaRPr lang="es-ES" sz="2800" b="1" dirty="0">
              <a:solidFill>
                <a:schemeClr val="accent6">
                  <a:lumMod val="40000"/>
                  <a:lumOff val="6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900"/>
                            </p:stCondLst>
                            <p:childTnLst>
                              <p:par>
                                <p:cTn id="23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usuario\Escritorio\dia del padre\regalo-dia-pad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240"/>
            <a:ext cx="6840760" cy="6840760"/>
          </a:xfrm>
          <a:prstGeom prst="rect">
            <a:avLst/>
          </a:prstGeom>
          <a:noFill/>
        </p:spPr>
      </p:pic>
      <p:pic>
        <p:nvPicPr>
          <p:cNvPr id="8" name="Picture 2" descr="C:\Documents and Settings\usuario\Escritorio\Darlyl\DSC004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196752"/>
            <a:ext cx="3384375" cy="2538281"/>
          </a:xfrm>
          <a:prstGeom prst="rect">
            <a:avLst/>
          </a:prstGeom>
          <a:noFill/>
        </p:spPr>
      </p:pic>
      <p:pic>
        <p:nvPicPr>
          <p:cNvPr id="1029" name="Picture 5" descr="C:\Documents and Settings\usuario\Mis documentos\Isabel\animaciones en gif\cuadros\barra de estrellas vertica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573016"/>
            <a:ext cx="3960440" cy="257175"/>
          </a:xfrm>
          <a:prstGeom prst="rect">
            <a:avLst/>
          </a:prstGeom>
          <a:noFill/>
        </p:spPr>
      </p:pic>
      <p:pic>
        <p:nvPicPr>
          <p:cNvPr id="10" name="Picture 5" descr="C:\Documents and Settings\usuario\Mis documentos\Isabel\animaciones en gif\cuadros\barra de estrellas vertica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124744"/>
            <a:ext cx="3960440" cy="257175"/>
          </a:xfrm>
          <a:prstGeom prst="rect">
            <a:avLst/>
          </a:prstGeom>
          <a:noFill/>
        </p:spPr>
      </p:pic>
      <p:pic>
        <p:nvPicPr>
          <p:cNvPr id="11" name="Picture 5" descr="C:\Documents and Settings\usuario\Mis documentos\Isabel\animaciones en gif\cuadros\barra de estrellas vertica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0186" y="2292301"/>
            <a:ext cx="2664297" cy="329183"/>
          </a:xfrm>
          <a:prstGeom prst="rect">
            <a:avLst/>
          </a:prstGeom>
          <a:noFill/>
        </p:spPr>
      </p:pic>
      <p:pic>
        <p:nvPicPr>
          <p:cNvPr id="12" name="Picture 5" descr="C:\Documents and Settings\usuario\Mis documentos\Isabel\animaciones en gif\cuadros\barra de estrellas vertica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716014" y="2276873"/>
            <a:ext cx="2664297" cy="360040"/>
          </a:xfrm>
          <a:prstGeom prst="rect">
            <a:avLst/>
          </a:prstGeom>
          <a:noFill/>
        </p:spPr>
      </p:pic>
      <p:pic>
        <p:nvPicPr>
          <p:cNvPr id="1030" name="Picture 6" descr="C:\Documents and Settings\usuario\Mis documentos\Isabel\animaciones en gif\cuadros\fenefa dorad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609600" cy="6408712"/>
          </a:xfrm>
          <a:prstGeom prst="rect">
            <a:avLst/>
          </a:prstGeom>
          <a:noFill/>
        </p:spPr>
      </p:pic>
      <p:pic>
        <p:nvPicPr>
          <p:cNvPr id="14" name="Picture 6" descr="C:\Documents and Settings\usuario\Mis documentos\Isabel\animaciones en gif\cuadros\fenefa dorad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416" y="188640"/>
            <a:ext cx="609600" cy="6408712"/>
          </a:xfrm>
          <a:prstGeom prst="rect">
            <a:avLst/>
          </a:prstGeom>
          <a:noFill/>
        </p:spPr>
      </p:pic>
      <p:pic>
        <p:nvPicPr>
          <p:cNvPr id="13" name="Picture 8" descr="http://api.ning.com/files/a2HH55i8nLypwQv12uK8hW5zumvhem7kwVB4sH1lY70m2E8Tm5ZIM30TOJLLnVwFsRgePMOGBtptIo3vOR8Oj2vDfJa5t8Sq/1223222370_gifs_animaux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303519">
            <a:off x="5480092" y="4461068"/>
            <a:ext cx="683419" cy="1075309"/>
          </a:xfrm>
          <a:prstGeom prst="rect">
            <a:avLst/>
          </a:prstGeom>
          <a:noFill/>
        </p:spPr>
      </p:pic>
      <p:pic>
        <p:nvPicPr>
          <p:cNvPr id="15" name="Picture 10" descr="http://www.megazoo.com.br/blog/images/canario_vermelho_editad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5013176"/>
            <a:ext cx="675546" cy="648072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979712" y="4005064"/>
            <a:ext cx="28536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C000"/>
                </a:solidFill>
                <a:latin typeface="Georgia" pitchFamily="18" charset="0"/>
              </a:rPr>
              <a:t>Me enseñaste a querer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latin typeface="Georgia" pitchFamily="18" charset="0"/>
              </a:rPr>
              <a:t> a los animales,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latin typeface="Georgia" pitchFamily="18" charset="0"/>
              </a:rPr>
              <a:t>aquí te acompañan los</a:t>
            </a:r>
          </a:p>
          <a:p>
            <a:pPr algn="ctr"/>
            <a:r>
              <a:rPr lang="es-ES" b="1" dirty="0" smtClean="0">
                <a:solidFill>
                  <a:srgbClr val="FFC000"/>
                </a:solidFill>
                <a:latin typeface="Georgia" pitchFamily="18" charset="0"/>
              </a:rPr>
              <a:t> que tenias en casa</a:t>
            </a:r>
            <a:endParaRPr lang="es-ES" b="1" dirty="0">
              <a:solidFill>
                <a:srgbClr val="FFC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23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63688" y="764704"/>
            <a:ext cx="559416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No 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Hay 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un solo día que no me acuerde de ti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a menudo me vienen recuerdos de nuestras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partidas de ajedrez, donde tú me enseñabas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que bien lo pasábamos y también al dominó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 echo mucho de menos jugábamos con el 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cubo </a:t>
            </a:r>
            <a:r>
              <a:rPr lang="es-ES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rubik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para ver quien lo terminaba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ntes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tus muchos refranes y tu linda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sonrisa, espero que estés orgulloso de mi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pues gracias a ti, soy lo que ves,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sin ti, no hubiera sido posible </a:t>
            </a:r>
          </a:p>
          <a:p>
            <a:pPr algn="ctr"/>
            <a:r>
              <a:rPr lang="es-ES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papá te quiero</a:t>
            </a:r>
          </a:p>
          <a:p>
            <a:pPr algn="ctr"/>
            <a:endParaRPr lang="es-ES" dirty="0" smtClean="0">
              <a:solidFill>
                <a:srgbClr val="7030A0"/>
              </a:solidFill>
              <a:latin typeface="Arial Rounded MT Bold" pitchFamily="34" charset="0"/>
            </a:endParaRPr>
          </a:p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13314" name="Picture 2" descr="http://www.cb.com.mx/imagenes/ajedre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996952"/>
            <a:ext cx="4050340" cy="2803401"/>
          </a:xfrm>
          <a:prstGeom prst="rect">
            <a:avLst/>
          </a:prstGeom>
          <a:noFill/>
        </p:spPr>
      </p:pic>
      <p:pic>
        <p:nvPicPr>
          <p:cNvPr id="3" name="Picture 2" descr="http://ztfnews.files.wordpress.com/2010/08/500px-rubiks_cube_scrambled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1440160" cy="1440160"/>
          </a:xfrm>
          <a:prstGeom prst="rect">
            <a:avLst/>
          </a:prstGeom>
          <a:noFill/>
        </p:spPr>
      </p:pic>
      <p:pic>
        <p:nvPicPr>
          <p:cNvPr id="5" name="Picture 2" descr="http://www.pielframa.com/img/dispositivos/tobacco_cases/domino/leather_goods/cowskin/white/ampliadas/dom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08920"/>
            <a:ext cx="3096344" cy="3096344"/>
          </a:xfrm>
          <a:prstGeom prst="rect">
            <a:avLst/>
          </a:prstGeom>
          <a:noFill/>
        </p:spPr>
      </p:pic>
      <p:pic>
        <p:nvPicPr>
          <p:cNvPr id="13316" name="Picture 4" descr="http://www.clker.com/cliparts/b/7/3/5/1206564461883355622Rfc1394_Rubik_s_Cube.svg.h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332656"/>
            <a:ext cx="1309936" cy="1350872"/>
          </a:xfrm>
          <a:prstGeom prst="rect">
            <a:avLst/>
          </a:prstGeom>
          <a:noFill/>
        </p:spPr>
      </p:pic>
      <p:pic>
        <p:nvPicPr>
          <p:cNvPr id="8" name="7 Imagen" descr="Isabel 13  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4293096"/>
            <a:ext cx="2585388" cy="188087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644008" y="5445224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</a:rPr>
              <a:t>Bibi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10" name="Picture 2" descr="http://dc352.4shared.com/img/tk4_PMXP/s3/corazon_crista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3573016"/>
            <a:ext cx="3600400" cy="37207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2141</TotalTime>
  <Words>179</Words>
  <Application>Microsoft Office PowerPoint</Application>
  <PresentationFormat>Presentación en pantalla (4:3)</PresentationFormat>
  <Paragraphs>42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137</cp:revision>
  <dcterms:created xsi:type="dcterms:W3CDTF">2014-03-07T22:17:48Z</dcterms:created>
  <dcterms:modified xsi:type="dcterms:W3CDTF">2014-03-19T13:28:20Z</dcterms:modified>
</cp:coreProperties>
</file>