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  <p:sldId id="284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rbGx5sKr766OvY93J5MMg" hashData="UTpZ5elIr1I9gaVKCK8wPtnPox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E6F54B-D710-4B8D-9141-928CEB0E3495}" type="datetimeFigureOut">
              <a:rPr lang="es-ES" smtClean="0"/>
              <a:t>04/03/2014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CAA3A-AE15-4DA1-95BA-C3AC929DDEB9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F1F6BF2A-540C-4422-BAB1-D592B7701CF7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555F0-CD83-4C4A-87F1-CBD510E88D71}" type="datetimeFigureOut">
              <a:rPr lang="es-ES" smtClean="0"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DF1-4361-4CBF-8005-41041750D0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555F0-CD83-4C4A-87F1-CBD510E88D71}" type="datetimeFigureOut">
              <a:rPr lang="es-ES" smtClean="0"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DF1-4361-4CBF-8005-41041750D0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555F0-CD83-4C4A-87F1-CBD510E88D71}" type="datetimeFigureOut">
              <a:rPr lang="es-ES" smtClean="0"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DF1-4361-4CBF-8005-41041750D0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555F0-CD83-4C4A-87F1-CBD510E88D71}" type="datetimeFigureOut">
              <a:rPr lang="es-ES" smtClean="0"/>
              <a:t>04/03/2014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DF1-4361-4CBF-8005-41041750D0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555F0-CD83-4C4A-87F1-CBD510E88D71}" type="datetimeFigureOut">
              <a:rPr lang="es-ES" smtClean="0"/>
              <a:t>04/03/2014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DF1-4361-4CBF-8005-41041750D0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555F0-CD83-4C4A-87F1-CBD510E88D71}" type="datetimeFigureOut">
              <a:rPr lang="es-ES" smtClean="0"/>
              <a:t>04/03/2014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DF1-4361-4CBF-8005-41041750D0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555F0-CD83-4C4A-87F1-CBD510E88D71}" type="datetimeFigureOut">
              <a:rPr lang="es-ES" smtClean="0"/>
              <a:t>04/03/2014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DF1-4361-4CBF-8005-41041750D0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555F0-CD83-4C4A-87F1-CBD510E88D71}" type="datetimeFigureOut">
              <a:rPr lang="es-ES" smtClean="0"/>
              <a:t>04/03/2014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DF1-4361-4CBF-8005-41041750D0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555F0-CD83-4C4A-87F1-CBD510E88D71}" type="datetimeFigureOut">
              <a:rPr lang="es-ES" smtClean="0"/>
              <a:t>04/03/2014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DF1-4361-4CBF-8005-41041750D0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555F0-CD83-4C4A-87F1-CBD510E88D71}" type="datetimeFigureOut">
              <a:rPr lang="es-ES" smtClean="0"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DF1-4361-4CBF-8005-41041750D0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555F0-CD83-4C4A-87F1-CBD510E88D71}" type="datetimeFigureOut">
              <a:rPr lang="es-ES" smtClean="0"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DF1-4361-4CBF-8005-41041750D0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4EC81D-D9F5-44BD-9129-F4A84E2FAB8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555F0-CD83-4C4A-87F1-CBD510E88D71}" type="datetimeFigureOut">
              <a:rPr lang="es-ES" smtClean="0"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91DF1-4361-4CBF-8005-41041750D07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FA5588-8721-4B4D-8FD8-7B0268F058A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1.png"/><Relationship Id="rId7" Type="http://schemas.openxmlformats.org/officeDocument/2006/relationships/image" Target="../media/image6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1655979" y="-394629"/>
            <a:ext cx="6156043" cy="2392083"/>
          </a:xfrm>
          <a:prstGeom prst="rect">
            <a:avLst/>
          </a:prstGeom>
        </p:spPr>
        <p:txBody>
          <a:bodyPr wrap="none" lIns="82945" tIns="41473" rIns="82945" bIns="41473">
            <a:prstTxWarp prst="textCurveUp">
              <a:avLst/>
            </a:prstTxWarp>
            <a:spAutoFit/>
          </a:bodyPr>
          <a:lstStyle/>
          <a:p>
            <a:pPr algn="ctr"/>
            <a:r>
              <a:rPr lang="es-ES_tradnl" kern="10" dirty="0" smtClean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Harrington" pitchFamily="82" charset="0"/>
              </a:rPr>
              <a:t>Simplemente  mujer</a:t>
            </a:r>
            <a:endParaRPr lang="es-ES" kern="10" dirty="0">
              <a:ln w="12700">
                <a:solidFill>
                  <a:schemeClr val="bg1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722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59971" y="5956483"/>
            <a:ext cx="2790720" cy="3110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>
    <p:sndAc>
      <p:stSnd loop="1">
        <p:snd r:embed="rId3" name="-pretty_wo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4-120220154A92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26" y="0"/>
            <a:ext cx="9169827" cy="6858000"/>
          </a:xfrm>
          <a:prstGeom prst="rect">
            <a:avLst/>
          </a:prstGeom>
        </p:spPr>
      </p:pic>
      <p:pic>
        <p:nvPicPr>
          <p:cNvPr id="4" name="3 Imagen" descr="2019974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9827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775216" y="318251"/>
            <a:ext cx="2109583" cy="2761412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900" dirty="0"/>
              <a:t>La mujer no quiere una mirada,</a:t>
            </a:r>
          </a:p>
          <a:p>
            <a:pPr algn="ctr"/>
            <a:r>
              <a:rPr lang="es-ES" sz="2900" dirty="0"/>
              <a:t> quiere una sonrisa. </a:t>
            </a:r>
            <a:br>
              <a:rPr lang="es-ES" sz="2900" dirty="0"/>
            </a:br>
            <a:endParaRPr lang="es-ES" sz="2900" dirty="0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1969" cy="6858000"/>
          </a:xfrm>
          <a:prstGeom prst="rect">
            <a:avLst/>
          </a:prstGeom>
        </p:spPr>
      </p:pic>
      <p:pic>
        <p:nvPicPr>
          <p:cNvPr id="5" name="4 Imagen" descr="193003163668191329736253444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07464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896002" y="1808819"/>
            <a:ext cx="3961882" cy="976308"/>
          </a:xfrm>
          <a:prstGeom prst="rect">
            <a:avLst/>
          </a:prstGeom>
          <a:noFill/>
        </p:spPr>
        <p:txBody>
          <a:bodyPr wrap="non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solidFill>
                  <a:srgbClr val="FFC000"/>
                </a:solidFill>
                <a:latin typeface="+mj-lt"/>
              </a:rPr>
              <a:t>Ella no quiere compañía, </a:t>
            </a:r>
          </a:p>
          <a:p>
            <a:pPr algn="ctr"/>
            <a:r>
              <a:rPr lang="es-ES" sz="2900" dirty="0">
                <a:solidFill>
                  <a:srgbClr val="FFC000"/>
                </a:solidFill>
                <a:latin typeface="+mj-lt"/>
              </a:rPr>
              <a:t>quiere presencia</a:t>
            </a:r>
            <a:endParaRPr lang="es-ES" sz="2900" dirty="0">
              <a:solidFill>
                <a:srgbClr val="FFC000"/>
              </a:solidFill>
              <a:latin typeface="+mj-lt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38168_rihanna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4" name="3 Imagen" descr="3-120R31615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8580"/>
            <a:ext cx="9144000" cy="6876581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383059"/>
            <a:ext cx="2527218" cy="1868860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latin typeface="+mj-lt"/>
              </a:rPr>
              <a:t>La mujer no quiere llanto, </a:t>
            </a:r>
          </a:p>
          <a:p>
            <a:pPr algn="ctr"/>
            <a:r>
              <a:rPr lang="es-ES" sz="2900" dirty="0">
                <a:latin typeface="+mj-lt"/>
              </a:rPr>
              <a:t>ella quiere comprensión</a:t>
            </a:r>
            <a:endParaRPr lang="es-ES" sz="2900" dirty="0">
              <a:latin typeface="+mj-lt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11271" name="Picture 7" descr="57149931131111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93760" y="6695264"/>
            <a:ext cx="120960" cy="162737"/>
          </a:xfrm>
          <a:prstGeom prst="rect">
            <a:avLst/>
          </a:prstGeom>
          <a:noFill/>
        </p:spPr>
      </p:pic>
      <p:pic>
        <p:nvPicPr>
          <p:cNvPr id="6" name="5 Imagen" descr="actress-celebrity-hilary-swank-768x10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5" name="4 Imagen" descr="67579457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78755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89571" y="2262469"/>
            <a:ext cx="3045621" cy="1237918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5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mujer quiere, lo que es más sencillo otorgar</a:t>
            </a:r>
            <a:endParaRPr lang="es-ES" sz="25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rooklyn-decker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4" name="3 Imagen" descr="rosas-rojas-8-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755" y="0"/>
            <a:ext cx="9178755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318252"/>
            <a:ext cx="2692786" cy="1868860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mujer no busca una mano, busca tacto</a:t>
            </a:r>
            <a:endParaRPr lang="es-ES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lue-dress-girl-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4" name="3 Imagen" descr="delicate-pink-flower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720"/>
            <a:ext cx="9144000" cy="685872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25603" y="1938433"/>
            <a:ext cx="3832359" cy="976308"/>
          </a:xfrm>
          <a:prstGeom prst="rect">
            <a:avLst/>
          </a:prstGeom>
          <a:noFill/>
        </p:spPr>
        <p:txBody>
          <a:bodyPr wrap="non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busca momentos,</a:t>
            </a:r>
          </a:p>
          <a:p>
            <a:pPr algn="ctr"/>
            <a:r>
              <a:rPr lang="es-ES" sz="29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espera acontecimientos</a:t>
            </a:r>
            <a:endParaRPr lang="es-ES" sz="29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unette-face-hair-eyes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3" name="2 Imagen" descr="rosas-naranj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8755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738408" y="1873626"/>
            <a:ext cx="2822388" cy="1422584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solidFill>
                  <a:srgbClr val="FFFF00"/>
                </a:solidFill>
              </a:rPr>
              <a:t>La mujer no busca tu risa, espera tu alegría</a:t>
            </a:r>
            <a:endParaRPr lang="es-ES" sz="29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runette-face-girl-emotion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4" name="3 Imagen" descr="ph-112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720"/>
            <a:ext cx="9144000" cy="685872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47866"/>
            <a:ext cx="2268016" cy="1422584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Ofrece lo que siempre has podido dar</a:t>
            </a:r>
            <a:endParaRPr lang="es-ES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5" name="4 Imagen" descr="anita-c-faces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4" name="3 Imagen" descr="174897-1024x768-orange-ros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72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771902"/>
            <a:ext cx="2721620" cy="1868860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mujer no desea un cuerpo, </a:t>
            </a:r>
          </a:p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desea un abrazo</a:t>
            </a:r>
            <a:endParaRPr lang="es-ES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5" name="4 Imagen" descr="Lindsay-Lohan-110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4" name="3 Imagen" descr="flor naranj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" y="0"/>
            <a:ext cx="914304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19173" y="1938433"/>
            <a:ext cx="2901272" cy="976308"/>
          </a:xfrm>
          <a:prstGeom prst="rect">
            <a:avLst/>
          </a:prstGeom>
          <a:noFill/>
        </p:spPr>
        <p:txBody>
          <a:bodyPr wrap="non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desea halagos,</a:t>
            </a:r>
          </a:p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desea palabras</a:t>
            </a:r>
            <a:endParaRPr lang="es-ES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unettes-Women-Flowers1-768x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3" name="2 Imagen" descr="32-130H91642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479206" y="2716120"/>
            <a:ext cx="3827165" cy="976308"/>
          </a:xfrm>
          <a:prstGeom prst="rect">
            <a:avLst/>
          </a:prstGeom>
          <a:noFill/>
        </p:spPr>
        <p:txBody>
          <a:bodyPr wrap="non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mujer no desea unos </a:t>
            </a:r>
          </a:p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labios, desea un beso</a:t>
            </a:r>
            <a:endParaRPr lang="es-ES" sz="2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as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6912" cy="6858000"/>
          </a:xfrm>
          <a:prstGeom prst="rect">
            <a:avLst/>
          </a:prstGeom>
        </p:spPr>
      </p:pic>
      <p:pic>
        <p:nvPicPr>
          <p:cNvPr id="3" name="2 Imagen" descr="2013orquidea-costa-rica-guaria-morada.jpg"/>
          <p:cNvPicPr>
            <a:picLocks noChangeAspect="1"/>
          </p:cNvPicPr>
          <p:nvPr/>
        </p:nvPicPr>
        <p:blipFill>
          <a:blip r:embed="rId3"/>
          <a:srcRect b="3407"/>
          <a:stretch>
            <a:fillRect/>
          </a:stretch>
        </p:blipFill>
        <p:spPr>
          <a:xfrm>
            <a:off x="11747" y="-18767"/>
            <a:ext cx="9169023" cy="6876767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396777" y="4725145"/>
            <a:ext cx="3888027" cy="1422584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mujer no espera tu tiempo, espera tiempo contigo</a:t>
            </a:r>
            <a:endParaRPr lang="es-ES" sz="2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rnoglazaya-krasotka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827" cy="6858000"/>
          </a:xfrm>
          <a:prstGeom prst="rect">
            <a:avLst/>
          </a:prstGeom>
        </p:spPr>
      </p:pic>
      <p:pic>
        <p:nvPicPr>
          <p:cNvPr id="4" name="3 Imagen" descr="1077429-1024x768-love-comforteth-like-sunshine-after-rainjjpe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201664" cy="690197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710415" y="4465916"/>
            <a:ext cx="2433585" cy="1868860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mujer no espera pasión, </a:t>
            </a:r>
          </a:p>
          <a:p>
            <a:pPr algn="ctr"/>
            <a:r>
              <a:rPr lang="es-ES" sz="29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espera romance</a:t>
            </a:r>
            <a:endParaRPr lang="es-ES" sz="29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edom-2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20"/>
            <a:ext cx="9144000" cy="6858720"/>
          </a:xfrm>
          <a:prstGeom prst="rect">
            <a:avLst/>
          </a:prstGeom>
        </p:spPr>
      </p:pic>
      <p:pic>
        <p:nvPicPr>
          <p:cNvPr id="3" name="2 Imagen" descr="821521-1024x768-1316969653xd5nmi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72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5170" y="2521698"/>
            <a:ext cx="2537198" cy="976308"/>
          </a:xfrm>
          <a:prstGeom prst="rect">
            <a:avLst/>
          </a:prstGeom>
          <a:noFill/>
        </p:spPr>
        <p:txBody>
          <a:bodyPr wrap="non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espera sexo,</a:t>
            </a:r>
          </a:p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espera amor</a:t>
            </a:r>
            <a:endParaRPr lang="es-ES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26--768x1024.jpg"/>
          <p:cNvPicPr>
            <a:picLocks noChangeAspect="1"/>
          </p:cNvPicPr>
          <p:nvPr/>
        </p:nvPicPr>
        <p:blipFill>
          <a:blip r:embed="rId2"/>
          <a:srcRect b="10"/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2 Imagen" descr="1028718-1024x768-yellow-tendernessjjpe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54371" y="2975349"/>
            <a:ext cx="5021018" cy="976308"/>
          </a:xfrm>
          <a:prstGeom prst="rect">
            <a:avLst/>
          </a:prstGeom>
          <a:noFill/>
        </p:spPr>
        <p:txBody>
          <a:bodyPr wrap="non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mujer no espera belleza,</a:t>
            </a:r>
          </a:p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espera que la hagan sentir bella</a:t>
            </a:r>
            <a:endParaRPr lang="es-ES" sz="2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ilary-Duff-Face-Wind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close_up_nature_flowers_macro_pollen_blue_1024x768_8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72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127211" y="4271494"/>
            <a:ext cx="2692787" cy="2315136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mujer es mujer, </a:t>
            </a:r>
          </a:p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la trates como</a:t>
            </a:r>
          </a:p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a un hombre</a:t>
            </a:r>
            <a:endParaRPr lang="es-ES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rsten-Dunst-Actress-Model-Singer-Face-Brunette-Sweet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3" name="2 Imagen" descr="firey-rose-bloom-49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72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192011" y="2845735"/>
            <a:ext cx="3057724" cy="1422584"/>
          </a:xfrm>
          <a:prstGeom prst="rect">
            <a:avLst/>
          </a:prstGeom>
          <a:noFill/>
        </p:spPr>
        <p:txBody>
          <a:bodyPr wrap="non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mujer es mujer: </a:t>
            </a:r>
          </a:p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es física, </a:t>
            </a:r>
          </a:p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sentimental</a:t>
            </a:r>
            <a:endParaRPr lang="es-ES" sz="2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with-hat-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3" name="2 Imagen" descr="1091651-1024x768-bluerosebyraheemah-d475u69jjpe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28"/>
            <a:ext cx="9144000" cy="6855373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673608" y="2845735"/>
            <a:ext cx="3698733" cy="1422584"/>
          </a:xfrm>
          <a:prstGeom prst="rect">
            <a:avLst/>
          </a:prstGeom>
          <a:noFill/>
        </p:spPr>
        <p:txBody>
          <a:bodyPr wrap="non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mujer no es cuerpo, </a:t>
            </a:r>
          </a:p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es corazón</a:t>
            </a:r>
          </a:p>
          <a:p>
            <a:endParaRPr lang="es-ES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3" name="2 Imagen" descr="Malena-Morgan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" y="0"/>
            <a:ext cx="9143040" cy="6858000"/>
          </a:xfrm>
          <a:prstGeom prst="rect">
            <a:avLst/>
          </a:prstGeom>
        </p:spPr>
      </p:pic>
      <p:pic>
        <p:nvPicPr>
          <p:cNvPr id="5" name="4 Imagen" descr="Flores-moradas-despues-de-la-lluvia.JPG"/>
          <p:cNvPicPr>
            <a:picLocks noChangeAspect="1"/>
          </p:cNvPicPr>
          <p:nvPr/>
        </p:nvPicPr>
        <p:blipFill>
          <a:blip r:embed="rId3"/>
          <a:srcRect b="5586"/>
          <a:stretch>
            <a:fillRect/>
          </a:stretch>
        </p:blipFill>
        <p:spPr>
          <a:xfrm>
            <a:off x="1" y="0"/>
            <a:ext cx="914304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479206" y="4789953"/>
            <a:ext cx="3460655" cy="1699583"/>
          </a:xfrm>
          <a:prstGeom prst="rect">
            <a:avLst/>
          </a:prstGeom>
          <a:noFill/>
        </p:spPr>
        <p:txBody>
          <a:bodyPr wrap="none" lIns="82945" tIns="41473" rIns="82945" bIns="41473" rtlCol="0">
            <a:spAutoFit/>
          </a:bodyPr>
          <a:lstStyle/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mujer no eres tú,</a:t>
            </a:r>
          </a:p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no la trates como</a:t>
            </a:r>
          </a:p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esperas que te traten</a:t>
            </a:r>
            <a:endParaRPr lang="es-ES" sz="2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3" name="2 Imagen" descr="meggan_mallone_1024x768_1095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4" name="3 Imagen" descr="foto-11-20-11-1-16-08-a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720"/>
            <a:ext cx="9144000" cy="685872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321612" y="4401109"/>
            <a:ext cx="2462417" cy="1868860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mujer no es para poseer, </a:t>
            </a:r>
          </a:p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es para admirar</a:t>
            </a:r>
            <a:endParaRPr lang="es-ES" sz="2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3" name="2 Imagen" descr="Rostros de mujeres, Fotografias de mujeres, Rostros bellos, Www.10Pixeles.Com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1969" cy="6858000"/>
          </a:xfrm>
          <a:prstGeom prst="rect">
            <a:avLst/>
          </a:prstGeom>
        </p:spPr>
      </p:pic>
      <p:pic>
        <p:nvPicPr>
          <p:cNvPr id="4" name="3 Imagen" descr="imagenes-flores-ros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72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850381" y="4854760"/>
            <a:ext cx="2203215" cy="1868860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mujer no es para convencer, es para amar</a:t>
            </a:r>
            <a:endParaRPr lang="es-ES" sz="2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3" name="2 Imagen" descr="rostros-en-primer-plano-95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26" y="0"/>
            <a:ext cx="9169827" cy="6858000"/>
          </a:xfrm>
          <a:prstGeom prst="rect">
            <a:avLst/>
          </a:prstGeom>
        </p:spPr>
      </p:pic>
      <p:pic>
        <p:nvPicPr>
          <p:cNvPr id="4" name="3 Imagen" descr="imagens-imagens-de-flores-30356b.jpg"/>
          <p:cNvPicPr>
            <a:picLocks noChangeAspect="1"/>
          </p:cNvPicPr>
          <p:nvPr/>
        </p:nvPicPr>
        <p:blipFill>
          <a:blip r:embed="rId3"/>
          <a:srcRect b="340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803209" y="4595530"/>
            <a:ext cx="3340792" cy="1422584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mujer no es para conocer, es para entender</a:t>
            </a:r>
            <a:endParaRPr lang="es-ES" sz="2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3" name="2 Imagen" descr="seduction-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4" name="3 Imagen" descr="Most-Beautiful-Rose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72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896002" y="2003240"/>
            <a:ext cx="2458353" cy="1868860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es lo que tú crees, </a:t>
            </a:r>
          </a:p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ella es mucho más</a:t>
            </a:r>
            <a:endParaRPr lang="es-ES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3" name="2 Imagen" descr="Zooey-Deschanel-Widescreen-Wallpaper-zooey-deschanel-8422251-1280-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4" name="3 Imagen" descr="flores13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19172" y="901517"/>
            <a:ext cx="1785580" cy="1868860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mujer no es un rostro, es un todo</a:t>
            </a:r>
            <a:endParaRPr lang="es-ES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fantasy-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3" name="2 Imagen" descr="821521-1024x768-1316969653xd5nmi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932810" y="1225553"/>
            <a:ext cx="3352677" cy="976308"/>
          </a:xfrm>
          <a:prstGeom prst="rect">
            <a:avLst/>
          </a:prstGeom>
          <a:noFill/>
        </p:spPr>
        <p:txBody>
          <a:bodyPr wrap="non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mujer no es difícil,</a:t>
            </a:r>
          </a:p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es misteriosa</a:t>
            </a:r>
            <a:endParaRPr lang="es-ES" sz="2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3" name="2 Imagen" descr="women-beach-models-sunlight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pic>
        <p:nvPicPr>
          <p:cNvPr id="4" name="3 Imagen" descr="whiteroseimagesdeskto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563185" y="577481"/>
            <a:ext cx="4953692" cy="976308"/>
          </a:xfrm>
          <a:prstGeom prst="rect">
            <a:avLst/>
          </a:prstGeom>
          <a:noFill/>
        </p:spPr>
        <p:txBody>
          <a:bodyPr wrap="none" lIns="82945" tIns="41473" rIns="82945" bIns="41473" rtlCol="0">
            <a:spAutoFit/>
          </a:bodyPr>
          <a:lstStyle/>
          <a:p>
            <a:pPr algn="ctr"/>
            <a: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mujer no es tacto, es caricia. </a:t>
            </a:r>
            <a:br>
              <a:rPr lang="es-ES" sz="2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endParaRPr lang="es-ES" sz="2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una-hermosa-mujer-y-flor_1280x800_14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612" y="0"/>
            <a:ext cx="9196613" cy="6858000"/>
          </a:xfrm>
          <a:prstGeom prst="rect">
            <a:avLst/>
          </a:prstGeom>
        </p:spPr>
      </p:pic>
      <p:pic>
        <p:nvPicPr>
          <p:cNvPr id="7" name="3 Marcador de contenido" descr="artleo.com-32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9151969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9" name="8 CuadroTexto"/>
          <p:cNvSpPr txBox="1"/>
          <p:nvPr/>
        </p:nvSpPr>
        <p:spPr>
          <a:xfrm>
            <a:off x="4507200" y="5826868"/>
            <a:ext cx="4577820" cy="807031"/>
          </a:xfrm>
          <a:prstGeom prst="rect">
            <a:avLst/>
          </a:prstGeom>
          <a:noFill/>
        </p:spPr>
        <p:txBody>
          <a:bodyPr wrap="none" lIns="82945" tIns="41473" rIns="82945" bIns="41473" rtlCol="0">
            <a:spAutoFit/>
          </a:bodyPr>
          <a:lstStyle/>
          <a:p>
            <a:r>
              <a:rPr lang="es-ES" sz="29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Ella no es la espina, es la rosa</a:t>
            </a:r>
          </a:p>
          <a:p>
            <a:endParaRPr lang="es-ES" dirty="0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52612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es-del-dia-internacional-de-la-mujer-de-am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612" y="0"/>
            <a:ext cx="9196613" cy="6858000"/>
          </a:xfrm>
          <a:prstGeom prst="rect">
            <a:avLst/>
          </a:prstGeom>
        </p:spPr>
      </p:pic>
      <p:pic>
        <p:nvPicPr>
          <p:cNvPr id="8" name="7 Imagen" descr="imagenes-de-amor-para-el-14-de-febrero-dia-de-san-valentin-amor-y-amistad-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2612" y="0"/>
            <a:ext cx="9196613" cy="6858000"/>
          </a:xfrm>
          <a:prstGeom prst="rect">
            <a:avLst/>
          </a:prstGeom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19893184">
            <a:off x="611618" y="4248801"/>
            <a:ext cx="2756125" cy="175100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701601" y="383059"/>
            <a:ext cx="41471" cy="360755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295170" y="6021290"/>
            <a:ext cx="1746468" cy="314588"/>
          </a:xfrm>
          <a:prstGeom prst="rect">
            <a:avLst/>
          </a:prstGeom>
          <a:noFill/>
        </p:spPr>
        <p:txBody>
          <a:bodyPr wrap="none" lIns="82945" tIns="41473" rIns="82945" bIns="41473" rtlCol="0">
            <a:spAutoFit/>
          </a:bodyPr>
          <a:lstStyle/>
          <a:p>
            <a:r>
              <a:rPr lang="es-ES_tradnl" sz="1500" dirty="0">
                <a:latin typeface="Agency FB" pitchFamily="34" charset="0"/>
              </a:rPr>
              <a:t>Texto :  autor desconocido</a:t>
            </a:r>
            <a:endParaRPr lang="es-ES" sz="1500" dirty="0">
              <a:latin typeface="Agency FB" pitchFamily="34" charset="0"/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293</Words>
  <Application>Microsoft Office PowerPoint</Application>
  <PresentationFormat>Presentación en pantalla (4:3)</PresentationFormat>
  <Paragraphs>65</Paragraphs>
  <Slides>30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</cp:revision>
  <dcterms:created xsi:type="dcterms:W3CDTF">2014-03-04T16:59:53Z</dcterms:created>
  <dcterms:modified xsi:type="dcterms:W3CDTF">2014-03-04T17:10:30Z</dcterms:modified>
</cp:coreProperties>
</file>