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23" r:id="rId3"/>
    <p:sldId id="261" r:id="rId4"/>
    <p:sldId id="257" r:id="rId5"/>
    <p:sldId id="258" r:id="rId6"/>
    <p:sldId id="325" r:id="rId7"/>
    <p:sldId id="314" r:id="rId8"/>
    <p:sldId id="262" r:id="rId9"/>
    <p:sldId id="267" r:id="rId10"/>
    <p:sldId id="266" r:id="rId11"/>
    <p:sldId id="264" r:id="rId12"/>
    <p:sldId id="268" r:id="rId13"/>
    <p:sldId id="271" r:id="rId14"/>
    <p:sldId id="330" r:id="rId15"/>
    <p:sldId id="273" r:id="rId16"/>
    <p:sldId id="329" r:id="rId17"/>
    <p:sldId id="277" r:id="rId18"/>
    <p:sldId id="275" r:id="rId19"/>
    <p:sldId id="278" r:id="rId20"/>
    <p:sldId id="279" r:id="rId21"/>
    <p:sldId id="276" r:id="rId22"/>
    <p:sldId id="320" r:id="rId23"/>
    <p:sldId id="281" r:id="rId24"/>
    <p:sldId id="326" r:id="rId25"/>
    <p:sldId id="327" r:id="rId26"/>
    <p:sldId id="280" r:id="rId27"/>
    <p:sldId id="285" r:id="rId28"/>
    <p:sldId id="282" r:id="rId29"/>
    <p:sldId id="284" r:id="rId30"/>
    <p:sldId id="287" r:id="rId31"/>
    <p:sldId id="318" r:id="rId32"/>
    <p:sldId id="289" r:id="rId33"/>
    <p:sldId id="293" r:id="rId34"/>
    <p:sldId id="301" r:id="rId35"/>
    <p:sldId id="291" r:id="rId36"/>
    <p:sldId id="295" r:id="rId37"/>
    <p:sldId id="306" r:id="rId38"/>
    <p:sldId id="307" r:id="rId39"/>
    <p:sldId id="305" r:id="rId40"/>
    <p:sldId id="311" r:id="rId41"/>
    <p:sldId id="297" r:id="rId42"/>
    <p:sldId id="313" r:id="rId43"/>
    <p:sldId id="316" r:id="rId44"/>
    <p:sldId id="335" r:id="rId45"/>
    <p:sldId id="303" r:id="rId46"/>
    <p:sldId id="309" r:id="rId47"/>
    <p:sldId id="334" r:id="rId48"/>
    <p:sldId id="332" r:id="rId49"/>
    <p:sldId id="328" r:id="rId5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n/63rR1KDZTJKUMwwXA/Q" hashData="IvFoGQiBMDwoWDC973H3vrz43a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762" autoAdjust="0"/>
    <p:restoredTop sz="94643" autoAdjust="0"/>
  </p:normalViewPr>
  <p:slideViewPr>
    <p:cSldViewPr>
      <p:cViewPr>
        <p:scale>
          <a:sx n="59" d="100"/>
          <a:sy n="59" d="100"/>
        </p:scale>
        <p:origin x="-1452" y="-3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  <p:transition spd="slow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E02D4-6BCD-42B3-8765-4673A2E1A0F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3B8F2-CB3B-48AD-A68E-0E2AE21B2FBE}" type="datetimeFigureOut">
              <a:rPr lang="es-CL" smtClean="0"/>
              <a:pPr/>
              <a:t>17-09-2013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141BC4-9914-4194-9797-8EBF398981D5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8CFB4DC-058F-4FE4-B38E-58E156BE95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3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47000">
                <a:srgbClr val="C00000"/>
              </a:gs>
              <a:gs pos="100000">
                <a:schemeClr val="bg1">
                  <a:lumMod val="65000"/>
                  <a:lumOff val="35000"/>
                </a:schemeClr>
              </a:gs>
              <a:gs pos="47000">
                <a:schemeClr val="bg1">
                  <a:alpha val="7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Cheurón"/>
          <p:cNvSpPr/>
          <p:nvPr/>
        </p:nvSpPr>
        <p:spPr>
          <a:xfrm>
            <a:off x="0" y="0"/>
            <a:ext cx="4572000" cy="685800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357166"/>
            <a:ext cx="4000496" cy="614366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1000108"/>
            <a:ext cx="3071802" cy="464347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714356"/>
            <a:ext cx="3500430" cy="528641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1285860"/>
            <a:ext cx="2643174" cy="407196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1571612"/>
            <a:ext cx="2285984" cy="350046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1857364"/>
            <a:ext cx="1857356" cy="285752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2143116"/>
            <a:ext cx="1500166" cy="228601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flipH="1">
            <a:off x="4572000" y="0"/>
            <a:ext cx="4572000" cy="685800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flipH="1">
            <a:off x="5072066" y="357166"/>
            <a:ext cx="4071934" cy="614366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flipH="1">
            <a:off x="6000762" y="1142984"/>
            <a:ext cx="3143238" cy="4572032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flipH="1">
            <a:off x="5500694" y="785794"/>
            <a:ext cx="3643306" cy="5214974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flipH="1">
            <a:off x="6500826" y="1357298"/>
            <a:ext cx="2643174" cy="4000528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flipH="1">
            <a:off x="6858015" y="1714488"/>
            <a:ext cx="2285981" cy="335758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flipH="1">
            <a:off x="7286644" y="1928802"/>
            <a:ext cx="1857356" cy="2857520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flipH="1">
            <a:off x="7572396" y="2214554"/>
            <a:ext cx="1571604" cy="2286016"/>
          </a:xfrm>
          <a:prstGeom prst="chevron">
            <a:avLst>
              <a:gd name="adj" fmla="val 91509"/>
            </a:avLst>
          </a:prstGeom>
          <a:gradFill>
            <a:gsLst>
              <a:gs pos="0">
                <a:srgbClr val="FF0000"/>
              </a:gs>
              <a:gs pos="30000">
                <a:schemeClr val="bg1">
                  <a:lumMod val="50000"/>
                  <a:lumOff val="50000"/>
                </a:schemeClr>
              </a:gs>
              <a:gs pos="100000">
                <a:srgbClr val="FF0000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  <p:pic>
        <p:nvPicPr>
          <p:cNvPr id="20" name="Picture 2" descr="C:\Documents and Settings\Ana María\Escritorio\Rostro-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19">
    <p:wheel spokes="2"/>
    <p:sndAc>
      <p:stSnd loop="1">
        <p:snd r:embed="rId2" name="Emoti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Ana María\Escritorio\ROSTROS\534329_618164031544599_1057202180_n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C:\Documents and Settings\Ana María\Escritorio\ROSTROS\534329_618164031544599_1057202180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C:\Documents and Settings\Ana María\Escritorio\ROSTROS\534329_618164031544599_1057202180_n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29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MIS COSAS\DOCUMENTOS ANA\CHICAS-CHICOS\ROSTROS-2\Haifa-Wehbe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Haifa-Weh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Haifa-Wehb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157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F:\MIS COSAS\DOCUMENTOS ANA\CHICAS-CHICOS\ROSTROS-2\PPS\550840_435512473177602_2136609311_n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MIS COSAS\DOCUMENTOS ANA\CHICAS-CHICOS\ROSTROS-2\PPS\550840_435512473177602_2136609311_n.jpg"/>
          <p:cNvPicPr>
            <a:picLocks noChangeAspect="1" noChangeArrowheads="1"/>
          </p:cNvPicPr>
          <p:nvPr/>
        </p:nvPicPr>
        <p:blipFill>
          <a:blip r:embed="rId2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4" name="Picture 3" descr="F:\MIS COSAS\DOCUMENTOS ANA\CHICAS-CHICOS\ROSTROS-2\PPS\550840_435512473177602_2136609311_n.jpg"/>
          <p:cNvPicPr>
            <a:picLocks noChangeAspect="1" noChangeArrowheads="1"/>
          </p:cNvPicPr>
          <p:nvPr/>
        </p:nvPicPr>
        <p:blipFill>
          <a:blip r:embed="rId2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3" descr="F:\MIS COSAS\DOCUMENTOS ANA\CHICAS-CHICOS\ROSTROS-2\PPS\550840_435512473177602_2136609311_n.jpg"/>
          <p:cNvPicPr>
            <a:picLocks noChangeAspect="1" noChangeArrowheads="1"/>
          </p:cNvPicPr>
          <p:nvPr/>
        </p:nvPicPr>
        <p:blipFill>
          <a:blip r:embed="rId2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3" descr="F:\MIS COSAS\DOCUMENTOS ANA\CHICAS-CHICOS\ROSTROS-2\PPS\550840_435512473177602_2136609311_n.jpg"/>
          <p:cNvPicPr>
            <a:picLocks noChangeAspect="1" noChangeArrowheads="1"/>
          </p:cNvPicPr>
          <p:nvPr/>
        </p:nvPicPr>
        <p:blipFill>
          <a:blip r:embed="rId2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5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ROSTROS\389427_640px.jp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389427_640px.jpg"/>
          <p:cNvPicPr>
            <a:picLocks noChangeAspect="1" noChangeArrowheads="1"/>
          </p:cNvPicPr>
          <p:nvPr/>
        </p:nvPicPr>
        <p:blipFill>
          <a:blip r:embed="rId2">
            <a:lum contrast="-4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389427_640px.jpg"/>
          <p:cNvPicPr>
            <a:picLocks noChangeAspect="1" noChangeArrowheads="1"/>
          </p:cNvPicPr>
          <p:nvPr/>
        </p:nvPicPr>
        <p:blipFill>
          <a:blip r:embed="rId2">
            <a:lum bright="-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11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F:\MIS COSAS\DOCUMENTOS ANA\CHICAS-CHICOS\ROSTROS-2\67855.jpg"/>
          <p:cNvPicPr>
            <a:picLocks noChangeAspect="1" noChangeArrowheads="1"/>
          </p:cNvPicPr>
          <p:nvPr/>
        </p:nvPicPr>
        <p:blipFill>
          <a:blip r:embed="rId2">
            <a:lum bright="20000" contrast="-55000"/>
          </a:blip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67855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b="4166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67855.jp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CHICAS-CHICOS\ROSTROS-2\67855.jp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CHICAS-CHICOS\ROSTROS-2\67855.jpg"/>
          <p:cNvPicPr>
            <a:picLocks noChangeAspect="1" noChangeArrowheads="1"/>
          </p:cNvPicPr>
          <p:nvPr/>
        </p:nvPicPr>
        <p:blipFill>
          <a:blip r:embed="rId2"/>
          <a:srcRect b="41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813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73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xit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28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na María\Mis documentos\Mis imágenes\PPS-ROSTROS\beyonce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Mis imágenes\PPS-ROSTROS\beyon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098" name="Picture 2" descr="C:\Documents and Settings\Ana María\Mis documentos\Mis imágenes\PPS-ROSTROS\beyonce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ROSTROS\Eva-Longoria-Fashion-Celebrity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391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92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na María\Escritorio\ROSTROS\fotos-de-chicas-guapas-las-mujeres-mas-guapas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fotos-de-chicas-guapas-las-mujeres-mas-guapas.jpg"/>
          <p:cNvPicPr>
            <a:picLocks noChangeAspect="1" noChangeArrowheads="1"/>
          </p:cNvPicPr>
          <p:nvPr/>
        </p:nvPicPr>
        <p:blipFill>
          <a:blip r:embed="rId2">
            <a:lum bright="30000" contrast="-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fotos-de-chicas-guapas-las-mujeres-mas-guap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OSTROS\2gr-tux31s.jpg"/>
          <p:cNvPicPr>
            <a:picLocks noChangeAspect="1" noChangeArrowheads="1"/>
          </p:cNvPicPr>
          <p:nvPr/>
        </p:nvPicPr>
        <p:blipFill>
          <a:blip r:embed="rId3"/>
          <a:srcRect l="2343" t="3229" r="2343" b="203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2gr-tux31s.jpg"/>
          <p:cNvPicPr>
            <a:picLocks noChangeAspect="1" noChangeArrowheads="1"/>
          </p:cNvPicPr>
          <p:nvPr/>
        </p:nvPicPr>
        <p:blipFill>
          <a:blip r:embed="rId3"/>
          <a:srcRect l="2343" t="3229" r="2343" b="2036"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</p:spTree>
  </p:cSld>
  <p:clrMapOvr>
    <a:masterClrMapping/>
  </p:clrMapOvr>
  <p:transition spd="slow" advTm="14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81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9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ROSTROS\phoebe_tonkin-96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phoebe_tonkin-96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phoebe_tonkin-960x6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keeley-hazell-close-up-wallpaper-5654784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OSTROS\Jewel,_Actres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0"/>
                            </p:stCondLst>
                            <p:childTnLst>
                              <p:par>
                                <p:cTn id="23" presetID="54" presetClass="entr" presetSubtype="0" accel="10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1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500"/>
                            </p:stCondLst>
                            <p:childTnLst>
                              <p:par>
                                <p:cTn id="35" presetID="34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8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40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ROSTROS\Kareena-Kapoor-Bollywood-Actress-600x960.jpg"/>
          <p:cNvPicPr>
            <a:picLocks noChangeAspect="1" noChangeArrowheads="1"/>
          </p:cNvPicPr>
          <p:nvPr/>
        </p:nvPicPr>
        <p:blipFill>
          <a:blip r:embed="rId2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21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2" repeatCount="2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F:\MIS COSAS\DOCUMENTOS ANA\CHICAS-CHICOS\ROSTROS-2\Haifa-Wehbe-Gallery-232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MIS COSAS\DOCUMENTOS ANA\CHICAS-CHICOS\ROSTROS-2\Haifa-Wehbe-Gallery-232.jpg"/>
          <p:cNvPicPr>
            <a:picLocks noChangeAspect="1" noChangeArrowheads="1"/>
          </p:cNvPicPr>
          <p:nvPr/>
        </p:nvPicPr>
        <p:blipFill>
          <a:blip r:embed="rId2"/>
          <a:srcRect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F:\MIS COSAS\DOCUMENTOS ANA\CHICAS-CHICOS\ROSTROS-2\Haifa-Wehbe-Gallery-232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 r="390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94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na María\Escritorio\ROSTROS\ob_83fb35_american-sun-drancy-1367248468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ob_83fb35_american-sun-drancy-136724846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ob_83fb35_american-sun-drancy-136724846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ob_83fb35_american-sun-drancy-136724846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25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lum bright="-1000" contrast="-6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0" name="Picture 2" descr="F:\MIS COSAS\DOCUMENTOS ANA\CHICAS-CHICOS\ROSTROS-2\hilary-duff-high-quality-picture_800x600_73189.jpg"/>
          <p:cNvPicPr>
            <a:picLocks noChangeAspect="1" noChangeArrowheads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03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53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Escritorio\ROSTROS\pinturas-famosas-al-oleo-rostros-mujeres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pinturas-famosas-al-oleo-rostros-muje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pinturas-famosas-al-oleo-rostros-mujeres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pinturas-famosas-al-oleo-rostros-mujeres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156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CHICAS-CHICOS\ROSTROS-2\263232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F:\MIS COSAS\DOCUMENTOS ANA\CHICAS-CHICOS\ROSTROS-2\2632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263232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40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75000"/>
          <a:stretch>
            <a:fillRect/>
          </a:stretch>
        </p:blipFill>
        <p:spPr bwMode="auto">
          <a:xfrm>
            <a:off x="0" y="5143512"/>
            <a:ext cx="9144000" cy="1714488"/>
          </a:xfrm>
          <a:prstGeom prst="rect">
            <a:avLst/>
          </a:prstGeom>
          <a:noFill/>
        </p:spPr>
      </p:pic>
      <p:pic>
        <p:nvPicPr>
          <p:cNvPr id="5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50000" b="25000"/>
          <a:stretch>
            <a:fillRect/>
          </a:stretch>
        </p:blipFill>
        <p:spPr bwMode="auto">
          <a:xfrm>
            <a:off x="0" y="3429000"/>
            <a:ext cx="9144000" cy="1714512"/>
          </a:xfrm>
          <a:prstGeom prst="rect">
            <a:avLst/>
          </a:prstGeom>
          <a:noFill/>
        </p:spPr>
      </p:pic>
      <p:pic>
        <p:nvPicPr>
          <p:cNvPr id="6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t="25000" b="50000"/>
          <a:stretch>
            <a:fillRect/>
          </a:stretch>
        </p:blipFill>
        <p:spPr bwMode="auto">
          <a:xfrm>
            <a:off x="0" y="1785926"/>
            <a:ext cx="9144000" cy="1714512"/>
          </a:xfrm>
          <a:prstGeom prst="rect">
            <a:avLst/>
          </a:prstGeom>
          <a:noFill/>
        </p:spPr>
      </p:pic>
      <p:pic>
        <p:nvPicPr>
          <p:cNvPr id="7" name="Picture 2" descr="F:\MIS COSAS\DOCUMENTOS ANA\CHICAS-CHICOS\ROSTROS-2\qu-ying_800x600_6892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75000"/>
          <a:stretch>
            <a:fillRect/>
          </a:stretch>
        </p:blipFill>
        <p:spPr bwMode="auto">
          <a:xfrm>
            <a:off x="0" y="0"/>
            <a:ext cx="9144000" cy="17859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828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74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na María\Mis documentos\PPS-ROSTROS-3\155910.jpg"/>
          <p:cNvPicPr>
            <a:picLocks noChangeAspect="1" noChangeArrowheads="1"/>
          </p:cNvPicPr>
          <p:nvPr/>
        </p:nvPicPr>
        <p:blipFill>
          <a:blip r:embed="rId2">
            <a:lum contrast="-60000"/>
          </a:blip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Mis documentos\PPS-ROSTROS-3\15591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Mis documentos\PPS-ROSTROS-3\15591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Mis documentos\PPS-ROSTROS-3\155910.jpg"/>
          <p:cNvPicPr>
            <a:picLocks noChangeAspect="1" noChangeArrowheads="1"/>
          </p:cNvPicPr>
          <p:nvPr/>
        </p:nvPicPr>
        <p:blipFill>
          <a:blip r:embed="rId2">
            <a:lum/>
          </a:blip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422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 descr="F:\MIS COSAS\DOCUMENTOS ANA\CHICAS-CHICOS\ROSTROS-2\143861.jpg"/>
          <p:cNvPicPr>
            <a:picLocks noChangeAspect="1" noChangeArrowheads="1"/>
          </p:cNvPicPr>
          <p:nvPr/>
        </p:nvPicPr>
        <p:blipFill>
          <a:blip r:embed="rId2">
            <a:lum bright="10000" contrast="-6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F:\MIS COSAS\DOCUMENTOS ANA\CHICAS-CHICOS\ROSTROS-2\1438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F:\MIS COSAS\DOCUMENTOS ANA\CHICAS-CHICOS\ROSTROS-2\143861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3" descr="F:\MIS COSAS\DOCUMENTOS ANA\CHICAS-CHICOS\ROSTROS-2\1438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454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15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F:\MIS COSAS\DOCUMENTOS ANA\CHICAS-CHICOS\ROSTROS-2\song-hye-kyo_800x600_79365.jpg"/>
          <p:cNvPicPr>
            <a:picLocks noChangeAspect="1" noChangeArrowheads="1"/>
          </p:cNvPicPr>
          <p:nvPr/>
        </p:nvPicPr>
        <p:blipFill>
          <a:blip r:embed="rId3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song-hye-kyo_800x600_793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CHICAS-CHICOS\ROSTROS-2\song-hye-kyo_800x600_793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song-hye-kyo_800x600_793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9391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184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6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F:\MIS COSAS\DOCUMENTOS ANA\CHICAS-CHICOS\ROSTROS\roses_by_lucastomaszewski-d3kyqbq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\roses_by_lucastomaszewski-d3kyqb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\roses_by_lucastomaszewski-d3kyqbq.jpg"/>
          <p:cNvPicPr>
            <a:picLocks noChangeAspect="1" noChangeArrowheads="1"/>
          </p:cNvPicPr>
          <p:nvPr/>
        </p:nvPicPr>
        <p:blipFill>
          <a:blip r:embed="rId2"/>
          <a:srcRect t="50000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5" name="Picture 2" descr="F:\MIS COSAS\DOCUMENTOS ANA\CHICAS-CHICOS\ROSTROS\roses_by_lucastomaszewski-d3kyqbq.jpg"/>
          <p:cNvPicPr>
            <a:picLocks noChangeAspect="1" noChangeArrowheads="1"/>
          </p:cNvPicPr>
          <p:nvPr/>
        </p:nvPicPr>
        <p:blipFill>
          <a:blip r:embed="rId2"/>
          <a:srcRect b="50000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84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55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55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F:\MIS COSAS\DOCUMENTOS ANA\CHICAS-CHICOS\ROSTROS-2\194681.jpg"/>
          <p:cNvPicPr>
            <a:picLocks noChangeAspect="1" noChangeArrowheads="1"/>
          </p:cNvPicPr>
          <p:nvPr/>
        </p:nvPicPr>
        <p:blipFill>
          <a:blip r:embed="rId2">
            <a:lum bright="3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1946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194681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78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35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na María\Escritorio\ROSTROS\thalia1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3" descr="C:\Documents and Settings\Ana María\Escritorio\ROSTROS\thalia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Documents and Settings\Ana María\Escritorio\ROSTROS\thalia1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Ana María\Escritorio\ROSTROS\thalia1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781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09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:\Documents and Settings\Ana María\Escritorio\14jessicaalba01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6" name="Picture 6" descr="C:\Documents and Settings\Ana María\Escritorio\14jessicaalba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Documents and Settings\Ana María\Escritorio\ROSTROS\4c69d988d9f9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4429124" cy="6858000"/>
          </a:xfrm>
          <a:prstGeom prst="rect">
            <a:avLst/>
          </a:prstGeom>
          <a:noFill/>
        </p:spPr>
      </p:pic>
      <p:pic>
        <p:nvPicPr>
          <p:cNvPr id="5124" name="Picture 4" descr="C:\Documents and Settings\Ana María\Escritorio\ROSTROS\Mariana-Rios_cabelos-e-cia__Lindizzim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0"/>
            <a:ext cx="47148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49" presetClass="exit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exit" presetSubtype="0" ac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0" dur="indefinite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1" dur="indefinite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63" dur="indefinite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F:\MIS COSAS\DOCUMENTOS ANA\CHICAS-CHICOS\ROSTROS-2\170352.jpg"/>
          <p:cNvPicPr>
            <a:picLocks noChangeAspect="1" noChangeArrowheads="1"/>
          </p:cNvPicPr>
          <p:nvPr/>
        </p:nvPicPr>
        <p:blipFill>
          <a:blip r:embed="rId2">
            <a:lum bright="20000"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1703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1703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F:\MIS COSAS\DOCUMENTOS ANA\CHICAS-CHICOS\ROSTROS-2\17035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225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Documents and Settings\Ana María\Escritorio\ROSTROS\Las-5-Mujeres-mas-Bellas-del-Mundo_3.jpg"/>
          <p:cNvPicPr>
            <a:picLocks noChangeAspect="1" noChangeArrowheads="1"/>
          </p:cNvPicPr>
          <p:nvPr/>
        </p:nvPicPr>
        <p:blipFill>
          <a:blip r:embed="rId3">
            <a:lum bright="10000"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ROSTROS\Las-5-Mujeres-mas-Bellas-del-Mundo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Las-5-Mujeres-mas-Bellas-del-Mundo_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500">
    <p:split/>
    <p:sndAc>
      <p:stSnd loop="1">
        <p:snd r:embed="rId2" name="Amo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tmFilter="0, 0; .2, .5; .8, .5; 1, 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000" autoRev="1" fill="hold"/>
                                        <p:tgtEl>
                                          <p:spTgt spid="276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F:\MIS COSAS\DOCUMENTOS ANA\CHICAS-CHICOS\ROSTROS-2\165727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F:\MIS COSAS\DOCUMENTOS ANA\CHICAS-CHICOS\ROSTROS-2\1657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F:\MIS COSAS\DOCUMENTOS ANA\CHICAS-CHICOS\ROSTROS-2\16572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45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F:\MIS COSAS\DOCUMENTOS ANA\CHICAS-CHICOS\ROSTROS-2\217240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2172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217240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66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Documents and Settings\Ana María\Escritorio\224867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22486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296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6" presetClass="emph" presetSubtype="0" repeatCount="3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10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Documents and Settings\Ana María\Escritorio\Hilary_Duff,_Beautiful_Face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Hilary_Duff,_Beautiful_Fac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Hilary_Duff,_Beautiful_Face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34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ocuments and Settings\Ana María\Escritorio\62306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623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62306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317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Ana María\Escritorio\33337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 b="157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3337.jpg"/>
          <p:cNvPicPr>
            <a:picLocks noChangeAspect="1" noChangeArrowheads="1"/>
          </p:cNvPicPr>
          <p:nvPr/>
        </p:nvPicPr>
        <p:blipFill>
          <a:blip r:embed="rId2"/>
          <a:srcRect b="157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3333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157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58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Documents and Settings\Ana María\Escritorio\197202.jpg"/>
          <p:cNvPicPr>
            <a:picLocks noChangeAspect="1" noChangeArrowheads="1"/>
          </p:cNvPicPr>
          <p:nvPr/>
        </p:nvPicPr>
        <p:blipFill>
          <a:blip r:embed="rId2">
            <a:lum contrast="-55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97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1972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</p:spTree>
  </p:cSld>
  <p:clrMapOvr>
    <a:masterClrMapping/>
  </p:clrMapOvr>
  <p:transition spd="slow" advTm="7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40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40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ocuments and Settings\Ana María\Escritorio\Kangana-Ranaut-002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Kangana-Ranaut-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Kangana-Ranaut-002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379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Documents and Settings\Ana María\Escritorio\71672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71672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716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3789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Documents and Settings\Ana María\Mis documentos\Mis imágenes\PPS-ROSTROS\19591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Mis documentos\Mis imágenes\PPS-ROSTROS\195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Mis documentos\Mis imágenes\PPS-ROSTROS\19591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91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F:\MIS COSAS\DOCUMENTOS ANA\CHICAS-CHICOS\ROSTROS-2\19827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0178" name="Picture 2" descr="F:\MIS COSAS\DOCUMENTOS ANA\CHICAS-CHICOS\ROSTROS-2\19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F:\MIS COSAS\DOCUMENTOS ANA\CHICAS-CHICOS\ROSTROS-2\19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F:\MIS COSAS\DOCUMENTOS ANA\CHICAS-CHICOS\ROSTROS-2\1982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50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0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Ana María\Escritorio\Girls-Love-Beyonce-Pictures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Girls-Love-Beyonce-Pictu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Girls-Love-Beyonce-Pictures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Girls-Love-Beyonce-Pictures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:\Documents and Settings\Ana María\Escritorio\33840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38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338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42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 flipH="1">
            <a:off x="214279" y="214290"/>
            <a:ext cx="4357719" cy="307183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4572000" y="214291"/>
            <a:ext cx="4359600" cy="307183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4572000" y="3643314"/>
            <a:ext cx="4359600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2" descr="C:\Documents and Settings\Ana María\Escritorio\14840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 flipH="1">
            <a:off x="214281" y="3643314"/>
            <a:ext cx="4357719" cy="300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399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:\Documents and Settings\Ana María\Escritorio\177382.jp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1773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177382.jpg"/>
          <p:cNvPicPr>
            <a:picLocks noChangeAspect="1" noChangeArrowheads="1"/>
          </p:cNvPicPr>
          <p:nvPr/>
        </p:nvPicPr>
        <p:blipFill>
          <a:blip r:embed="rId2">
            <a:lum bright="3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63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Documents and Settings\Ana María\Escritorio\70614.jpg"/>
          <p:cNvPicPr>
            <a:picLocks noChangeAspect="1" noChangeArrowheads="1"/>
          </p:cNvPicPr>
          <p:nvPr/>
        </p:nvPicPr>
        <p:blipFill>
          <a:blip r:embed="rId2">
            <a:lum bright="20000" contrast="-4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7061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7061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706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14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na María\Escritorio\ROSTROS\959938__carmen-electra_p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ROSTROS\959938__carmen-electra_p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ROSTROS\959938__carmen-electra_p.jpg"/>
          <p:cNvPicPr>
            <a:picLocks noChangeAspect="1" noChangeArrowheads="1"/>
          </p:cNvPicPr>
          <p:nvPr/>
        </p:nvPicPr>
        <p:blipFill>
          <a:blip r:embed="rId2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Documents and Settings\Ana María\Escritorio\22190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22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22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C:\Documents and Settings\Ana María\Escritorio\2219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60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Documents and Settings\Ana María\Escritorio\39514.jpg"/>
          <p:cNvPicPr>
            <a:picLocks noChangeAspect="1" noChangeArrowheads="1"/>
          </p:cNvPicPr>
          <p:nvPr/>
        </p:nvPicPr>
        <p:blipFill>
          <a:blip r:embed="rId2">
            <a:lum contrast="-40000"/>
          </a:blip>
          <a:srcRect b="111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39514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b="111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39514.jpg"/>
          <p:cNvPicPr>
            <a:picLocks noChangeAspect="1" noChangeArrowheads="1"/>
          </p:cNvPicPr>
          <p:nvPr/>
        </p:nvPicPr>
        <p:blipFill>
          <a:blip r:embed="rId2"/>
          <a:srcRect b="1115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522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na María\Escritorio\878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8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87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na María\Escritorio\00004537.jpg"/>
          <p:cNvPicPr>
            <a:picLocks noChangeAspect="1" noChangeArrowheads="1"/>
          </p:cNvPicPr>
          <p:nvPr/>
        </p:nvPicPr>
        <p:blipFill>
          <a:blip r:embed="rId2">
            <a:lum contrast="-50000"/>
          </a:blip>
          <a:srcRect l="9375" r="54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Documents and Settings\Ana María\Escritorio\00004537.jpg"/>
          <p:cNvPicPr>
            <a:picLocks noChangeAspect="1" noChangeArrowheads="1"/>
          </p:cNvPicPr>
          <p:nvPr/>
        </p:nvPicPr>
        <p:blipFill>
          <a:blip r:embed="rId2"/>
          <a:srcRect l="9375" r="54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C:\Documents and Settings\Ana María\Escritorio\00004537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9375" r="546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WordArt 30"/>
          <p:cNvSpPr>
            <a:spLocks noChangeArrowheads="1" noChangeShapeType="1" noTextEdit="1"/>
          </p:cNvSpPr>
          <p:nvPr/>
        </p:nvSpPr>
        <p:spPr bwMode="auto">
          <a:xfrm>
            <a:off x="6429388" y="3286124"/>
            <a:ext cx="2286016" cy="571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635000" h="127000"/>
          </a:sp3d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CL" sz="1600" kern="10" dirty="0" err="1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Vivaldi" pitchFamily="66" charset="0"/>
              </a:rPr>
              <a:t>Sheyla</a:t>
            </a:r>
            <a:endParaRPr lang="es-CL" sz="1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6" presetClass="emph" presetSubtype="0" autoRev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46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heme/theme1.xml><?xml version="1.0" encoding="utf-8"?>
<a:theme xmlns:a="http://schemas.openxmlformats.org/drawingml/2006/main" name="ROSTRO DE MUJE  3  Shey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ROSTRO DE MUJE  3  Sheyla</Template>
  <TotalTime>1</TotalTime>
  <Words>41</Words>
  <Application>Microsoft Office PowerPoint</Application>
  <PresentationFormat>Presentación en pantalla (4:3)</PresentationFormat>
  <Paragraphs>16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ROSTRO DE MUJE  3  Sheyla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2013-09-17T01:52:11Z</dcterms:created>
  <dcterms:modified xsi:type="dcterms:W3CDTF">2013-09-17T01:53:39Z</dcterms:modified>
</cp:coreProperties>
</file>