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7"/>
  </p:notesMasterIdLst>
  <p:sldIdLst>
    <p:sldId id="351" r:id="rId3"/>
    <p:sldId id="354" r:id="rId4"/>
    <p:sldId id="360" r:id="rId5"/>
    <p:sldId id="355" r:id="rId6"/>
    <p:sldId id="361" r:id="rId7"/>
    <p:sldId id="364" r:id="rId8"/>
    <p:sldId id="356" r:id="rId9"/>
    <p:sldId id="357" r:id="rId10"/>
    <p:sldId id="365" r:id="rId11"/>
    <p:sldId id="363" r:id="rId12"/>
    <p:sldId id="358" r:id="rId13"/>
    <p:sldId id="366" r:id="rId14"/>
    <p:sldId id="352" r:id="rId15"/>
    <p:sldId id="368" r:id="rId16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lH/M7xrDLFRO1fHQaSJow" hashData="SOHa2AlOZpwmktY7CZZ/dABDJY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663300"/>
    <a:srgbClr val="9933FF"/>
    <a:srgbClr val="21D951"/>
    <a:srgbClr val="38D1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45" autoAdjust="0"/>
    <p:restoredTop sz="94664" autoAdjust="0"/>
  </p:normalViewPr>
  <p:slideViewPr>
    <p:cSldViewPr>
      <p:cViewPr varScale="1">
        <p:scale>
          <a:sx n="34" d="100"/>
          <a:sy n="34" d="100"/>
        </p:scale>
        <p:origin x="-432" y="-114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0" d="100"/>
        <a:sy n="3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37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60400" y="685800"/>
            <a:ext cx="55372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7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F1084DE-0ACA-4736-B4B3-35C98890F28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084DE-0ACA-4736-B4B3-35C98890F28F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BF62A3-F18F-472F-A864-19E0E36E8E0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7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86152B-2051-4716-ABBA-0643DE774E6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7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C2C03-E629-42F2-B0D3-FE180D80E89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7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C134A8-A8A1-4D78-87D5-8BD50014A0C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7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13EBAB-5CF4-40B5-BBF2-D52ECC8110A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7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576AA-6710-476C-AA3A-7525518A7D1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7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B462A-9DE4-489D-8905-3117896F750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7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8F88F4-F272-4AB4-BE67-DE43D10C40C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7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4816D-2E57-47C6-9C9D-F1FE649E0F1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7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6FDA53-FF12-44B4-803F-CA1A9BE4AC7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7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9CC1F3-3864-4E3C-88D8-903252E0DF2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7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C174A1-93CC-4E6A-B442-2A16BC1E07E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49D746FF-5F18-4B64-B898-4D1D309E9B79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17000">
    <p:comb dir="vert"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720" y="589582"/>
            <a:ext cx="2139696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8720" y="3435245"/>
            <a:ext cx="21396960" cy="971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2920" y="13406995"/>
            <a:ext cx="75285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3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1EE56C94-FACD-4688-9C3E-0165C7D6F3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3.png"/><Relationship Id="rId7" Type="http://schemas.openxmlformats.org/officeDocument/2006/relationships/image" Target="../media/image1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Documents and Settings\Dell\Escritorio\vagabundo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33797"/>
            <a:ext cx="23774400" cy="14856272"/>
          </a:xfrm>
          <a:prstGeom prst="rect">
            <a:avLst/>
          </a:prstGeom>
          <a:noFill/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6567150" y="12833350"/>
            <a:ext cx="37052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230313" y="11249025"/>
            <a:ext cx="2665412" cy="1554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7958110" y="717503"/>
            <a:ext cx="14501914" cy="345123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 pitchFamily="18" charset="0"/>
                <a:cs typeface="Times New Roman"/>
              </a:rPr>
              <a:t>REPONIENDOSE</a:t>
            </a:r>
            <a:endParaRPr lang="es-ES" sz="40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Rockwell Extra Bold" pitchFamily="18" charset="0"/>
              <a:cs typeface="Times New Roman"/>
            </a:endParaRPr>
          </a:p>
        </p:txBody>
      </p:sp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1028624" y="13147715"/>
            <a:ext cx="3467616" cy="584775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es-ES" sz="3200" b="1" dirty="0" smtClean="0">
                <a:solidFill>
                  <a:schemeClr val="bg1"/>
                </a:solidFill>
              </a:rPr>
              <a:t>R. CLAIDERMAN</a:t>
            </a:r>
            <a:endParaRPr lang="es-E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2000">
    <p:comb dir="vert"/>
    <p:sndAc>
      <p:stSnd loop="1">
        <p:snd r:embed="rId3" name="Clayderman-La-nave-del-olvi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8" grpId="0" animBg="1"/>
      <p:bldP spid="15565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Documents and Settings\st benet\Mis documentos\Fotos\esglromànic\esponts3x.jpg"/>
          <p:cNvPicPr>
            <a:picLocks noChangeAspect="1" noChangeArrowheads="1"/>
          </p:cNvPicPr>
          <p:nvPr/>
        </p:nvPicPr>
        <p:blipFill>
          <a:blip r:embed="rId2"/>
          <a:srcRect l="2233" t="10861"/>
          <a:stretch>
            <a:fillRect/>
          </a:stretch>
        </p:blipFill>
        <p:spPr bwMode="auto">
          <a:xfrm>
            <a:off x="0" y="-639818"/>
            <a:ext cx="23774400" cy="15362293"/>
          </a:xfrm>
          <a:prstGeom prst="rect">
            <a:avLst/>
          </a:prstGeom>
          <a:noFill/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1600128" y="9361501"/>
            <a:ext cx="21217003" cy="4377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pPr algn="r"/>
            <a:r>
              <a:rPr lang="es-CO" sz="5400" b="1" dirty="0" smtClean="0">
                <a:solidFill>
                  <a:srgbClr val="FFFF00"/>
                </a:solidFill>
                <a:latin typeface="Bookman Old Style" pitchFamily="18" charset="0"/>
              </a:rPr>
              <a:t>Una vez un Sacerdote estaba dando un recorrido por la Iglesia al </a:t>
            </a:r>
            <a:r>
              <a:rPr lang="es-CO" sz="5400" b="1" dirty="0" err="1" smtClean="0">
                <a:solidFill>
                  <a:srgbClr val="FFFF00"/>
                </a:solidFill>
                <a:latin typeface="Bookman Old Style" pitchFamily="18" charset="0"/>
              </a:rPr>
              <a:t>mediodìa</a:t>
            </a:r>
            <a:r>
              <a:rPr lang="es-CO" sz="5400" b="1" dirty="0" smtClean="0">
                <a:solidFill>
                  <a:srgbClr val="FFFF00"/>
                </a:solidFill>
                <a:latin typeface="Bookman Old Style" pitchFamily="18" charset="0"/>
              </a:rPr>
              <a:t>… al pasar por el altar decidió quedarse cerca para ver quién había venido a </a:t>
            </a:r>
            <a:r>
              <a:rPr lang="es-CO" sz="5400" b="1" i="1" u="sng" dirty="0" smtClean="0">
                <a:solidFill>
                  <a:srgbClr val="FFFF00"/>
                </a:solidFill>
                <a:latin typeface="Bookman Old Style" pitchFamily="18" charset="0"/>
              </a:rPr>
              <a:t>orar.</a:t>
            </a:r>
            <a:r>
              <a:rPr lang="es-CO" sz="5400" b="1" dirty="0" smtClean="0">
                <a:solidFill>
                  <a:srgbClr val="FFFF00"/>
                </a:solidFill>
                <a:latin typeface="Bookman Old Style" pitchFamily="18" charset="0"/>
              </a:rPr>
              <a:t> En ese momento se abrió la puerta. El sacerdote frunció el entrecejo al ver a un hombre acercándose por el pasillo.</a:t>
            </a:r>
            <a:endParaRPr lang="es-CO" sz="5400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1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vagabund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3797"/>
            <a:ext cx="23774400" cy="14856272"/>
          </a:xfrm>
          <a:prstGeom prst="rect">
            <a:avLst/>
          </a:prstGeom>
          <a:noFill/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10601316" y="8647121"/>
            <a:ext cx="12287253" cy="5638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pPr algn="ctr"/>
            <a:r>
              <a:rPr lang="es-CO" sz="4400" b="1" dirty="0" smtClean="0">
                <a:solidFill>
                  <a:srgbClr val="00FFFF"/>
                </a:solidFill>
                <a:latin typeface="Bookman Old Style" pitchFamily="18" charset="0"/>
              </a:rPr>
              <a:t>El </a:t>
            </a:r>
            <a:r>
              <a:rPr lang="es-CO" sz="4400" b="1" dirty="0">
                <a:solidFill>
                  <a:srgbClr val="00FFFF"/>
                </a:solidFill>
                <a:latin typeface="Bookman Old Style" pitchFamily="18" charset="0"/>
              </a:rPr>
              <a:t>hombre iba sin afeitar, llevaba el abrigo viejo... De pronto se arrodilló, inclinó la cabeza, y luego se levantó y se fue. </a:t>
            </a:r>
          </a:p>
          <a:p>
            <a:pPr algn="ctr"/>
            <a:r>
              <a:rPr lang="es-CO" sz="4400" b="1" dirty="0">
                <a:solidFill>
                  <a:srgbClr val="00FFFF"/>
                </a:solidFill>
                <a:latin typeface="Bookman Old Style" pitchFamily="18" charset="0"/>
              </a:rPr>
              <a:t>Durante los días siguientes, el mismo hombre, siempre al mediodía, estaba en la Iglesia con su maleta… se arrodillaba brevemente y luego volvía a salir.</a:t>
            </a:r>
          </a:p>
        </p:txBody>
      </p:sp>
    </p:spTree>
  </p:cSld>
  <p:clrMapOvr>
    <a:masterClrMapping/>
  </p:clrMapOvr>
  <p:transition spd="slow" advTm="1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Documents and Settings\st benet\Mis documentos\Fotos\esglromànic\esponts6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68380"/>
            <a:ext cx="23697308" cy="15290856"/>
          </a:xfrm>
          <a:prstGeom prst="rect">
            <a:avLst/>
          </a:prstGeom>
          <a:noFill/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528690" y="11176362"/>
            <a:ext cx="21288524" cy="35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pPr algn="ctr"/>
            <a:r>
              <a:rPr lang="es-MX" sz="5400" b="1" dirty="0">
                <a:latin typeface="Bookman Old Style" pitchFamily="18" charset="0"/>
              </a:rPr>
              <a:t>El Sacerdote un poco temeroso, empezó a sospechar que se tratase de un ladrón , por lo que un día se puso en la puerta de la Iglesia y cuando el hombre se disponía  a salir le preguntó: “¿Que haces aquí?”.</a:t>
            </a:r>
            <a:r>
              <a:rPr lang="es-MX" sz="5400" b="1" dirty="0"/>
              <a:t> </a:t>
            </a:r>
          </a:p>
        </p:txBody>
      </p:sp>
    </p:spTree>
  </p:cSld>
  <p:clrMapOvr>
    <a:masterClrMapping/>
  </p:clrMapOvr>
  <p:transition spd="slow" advTm="1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vagabund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3797"/>
            <a:ext cx="23774400" cy="14856272"/>
          </a:xfrm>
          <a:prstGeom prst="rect">
            <a:avLst/>
          </a:prstGeom>
          <a:noFill/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0101250" y="9861567"/>
            <a:ext cx="12258844" cy="4284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pPr algn="just"/>
            <a:r>
              <a:rPr lang="es-MX" sz="4400" b="1" dirty="0" smtClean="0">
                <a:solidFill>
                  <a:srgbClr val="FFFF00"/>
                </a:solidFill>
                <a:latin typeface="Bookman Old Style" pitchFamily="18" charset="0"/>
              </a:rPr>
              <a:t>El </a:t>
            </a:r>
            <a:r>
              <a:rPr lang="es-MX" sz="4400" b="1" dirty="0">
                <a:solidFill>
                  <a:srgbClr val="FFFF00"/>
                </a:solidFill>
                <a:latin typeface="Bookman Old Style" pitchFamily="18" charset="0"/>
              </a:rPr>
              <a:t>hombre </a:t>
            </a:r>
            <a:r>
              <a:rPr lang="es-MX" sz="4400" b="1" dirty="0" err="1">
                <a:solidFill>
                  <a:srgbClr val="FFFF00"/>
                </a:solidFill>
                <a:latin typeface="Bookman Old Style" pitchFamily="18" charset="0"/>
              </a:rPr>
              <a:t>dijó</a:t>
            </a:r>
            <a:r>
              <a:rPr lang="es-MX" sz="4400" b="1" dirty="0">
                <a:solidFill>
                  <a:srgbClr val="FFFF00"/>
                </a:solidFill>
                <a:latin typeface="Bookman Old Style" pitchFamily="18" charset="0"/>
              </a:rPr>
              <a:t> que trabajaba cerca y tenía media hora libre para la comida. Aprovechaba ese momento para </a:t>
            </a:r>
            <a:r>
              <a:rPr lang="es-MX" sz="4400" b="1" i="1" dirty="0">
                <a:solidFill>
                  <a:srgbClr val="FFFF00"/>
                </a:solidFill>
                <a:latin typeface="Bookman Old Style" pitchFamily="18" charset="0"/>
              </a:rPr>
              <a:t>orar</a:t>
            </a:r>
            <a:r>
              <a:rPr lang="es-MX" sz="4400" b="1" dirty="0">
                <a:solidFill>
                  <a:srgbClr val="FFFF00"/>
                </a:solidFill>
                <a:latin typeface="Bookman Old Style" pitchFamily="18" charset="0"/>
              </a:rPr>
              <a:t>, “sólo me quedo unos instantes, sabe, porqué la fábrica está un poco lejos, sólo me arrodillo y digo</a:t>
            </a:r>
            <a:r>
              <a:rPr lang="es-MX" sz="4400" b="1" dirty="0" smtClean="0">
                <a:solidFill>
                  <a:srgbClr val="FFFF00"/>
                </a:solidFill>
                <a:latin typeface="Bookman Old Style" pitchFamily="18" charset="0"/>
              </a:rPr>
              <a:t>:</a:t>
            </a:r>
            <a:endParaRPr lang="es-CO" sz="4400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1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vagabund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3797"/>
            <a:ext cx="23774400" cy="14856272"/>
          </a:xfrm>
          <a:prstGeom prst="rect">
            <a:avLst/>
          </a:prstGeom>
          <a:noFill/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0387002" y="9361501"/>
            <a:ext cx="12115968" cy="3607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pPr algn="just"/>
            <a:r>
              <a:rPr lang="es-MX" sz="4400" b="1" dirty="0" smtClean="0">
                <a:solidFill>
                  <a:srgbClr val="00FFFF"/>
                </a:solidFill>
                <a:latin typeface="Bookman Old Style" pitchFamily="18" charset="0"/>
              </a:rPr>
              <a:t>“</a:t>
            </a:r>
            <a:r>
              <a:rPr lang="es-MX" sz="4400" b="1" dirty="0">
                <a:solidFill>
                  <a:srgbClr val="00FFFF"/>
                </a:solidFill>
                <a:latin typeface="Bookman Old Style" pitchFamily="18" charset="0"/>
              </a:rPr>
              <a:t>Señor, vine nuevamente para contarte cuan feliz me haces cuando me liberas de mis pecados… no sé </a:t>
            </a:r>
            <a:r>
              <a:rPr lang="es-MX" sz="4400" b="1" i="1" dirty="0">
                <a:solidFill>
                  <a:srgbClr val="00FFFF"/>
                </a:solidFill>
                <a:latin typeface="Bookman Old Style" pitchFamily="18" charset="0"/>
              </a:rPr>
              <a:t>orar</a:t>
            </a:r>
            <a:r>
              <a:rPr lang="es-MX" sz="4400" b="1" dirty="0">
                <a:solidFill>
                  <a:srgbClr val="00FFFF"/>
                </a:solidFill>
                <a:latin typeface="Bookman Old Style" pitchFamily="18" charset="0"/>
              </a:rPr>
              <a:t>, pero pienso en Ti todos los días… así que Jesús, este es </a:t>
            </a:r>
            <a:r>
              <a:rPr lang="es-MX" sz="4400" b="1" dirty="0" err="1">
                <a:solidFill>
                  <a:srgbClr val="00FFFF"/>
                </a:solidFill>
                <a:latin typeface="Bookman Old Style" pitchFamily="18" charset="0"/>
              </a:rPr>
              <a:t>Jim</a:t>
            </a:r>
            <a:r>
              <a:rPr lang="es-MX" sz="4400" b="1" dirty="0">
                <a:solidFill>
                  <a:srgbClr val="00FFFF"/>
                </a:solidFill>
                <a:latin typeface="Bookman Old Style" pitchFamily="18" charset="0"/>
              </a:rPr>
              <a:t> reponiéndose”.</a:t>
            </a:r>
            <a:endParaRPr lang="es-CO" sz="4400" b="1" dirty="0">
              <a:solidFill>
                <a:srgbClr val="00FFFF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1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sacerdo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3154" cy="14722476"/>
          </a:xfrm>
          <a:prstGeom prst="rect">
            <a:avLst/>
          </a:prstGeom>
          <a:noFill/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242938" y="1503321"/>
            <a:ext cx="11501518" cy="4961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pPr algn="just"/>
            <a:r>
              <a:rPr lang="es-CO" sz="4400" b="1" dirty="0">
                <a:solidFill>
                  <a:srgbClr val="FF0000"/>
                </a:solidFill>
                <a:latin typeface="Bookman Old Style" pitchFamily="18" charset="0"/>
              </a:rPr>
              <a:t>El Sacerdote le dijo a </a:t>
            </a:r>
            <a:r>
              <a:rPr lang="es-CO" sz="4400" b="1" dirty="0" err="1">
                <a:solidFill>
                  <a:srgbClr val="FF0000"/>
                </a:solidFill>
                <a:latin typeface="Bookman Old Style" pitchFamily="18" charset="0"/>
              </a:rPr>
              <a:t>Jim</a:t>
            </a:r>
            <a:r>
              <a:rPr lang="es-CO" sz="4400" b="1" dirty="0">
                <a:solidFill>
                  <a:srgbClr val="FF0000"/>
                </a:solidFill>
                <a:latin typeface="Bookman Old Style" pitchFamily="18" charset="0"/>
              </a:rPr>
              <a:t> que era bienvenido a la Iglesia cuando </a:t>
            </a:r>
            <a:r>
              <a:rPr lang="es-CO" sz="4400" b="1" dirty="0" smtClean="0">
                <a:solidFill>
                  <a:srgbClr val="FF0000"/>
                </a:solidFill>
                <a:latin typeface="Bookman Old Style" pitchFamily="18" charset="0"/>
              </a:rPr>
              <a:t>quisiera. </a:t>
            </a:r>
            <a:r>
              <a:rPr lang="es-CO" sz="4400" b="1" dirty="0">
                <a:solidFill>
                  <a:srgbClr val="FF0000"/>
                </a:solidFill>
                <a:latin typeface="Bookman Old Style" pitchFamily="18" charset="0"/>
              </a:rPr>
              <a:t>Cuando </a:t>
            </a:r>
            <a:r>
              <a:rPr lang="es-CO" sz="4400" b="1" dirty="0" err="1">
                <a:solidFill>
                  <a:srgbClr val="FF0000"/>
                </a:solidFill>
                <a:latin typeface="Bookman Old Style" pitchFamily="18" charset="0"/>
              </a:rPr>
              <a:t>Jim</a:t>
            </a:r>
            <a:r>
              <a:rPr lang="es-CO" sz="4400" b="1" dirty="0">
                <a:solidFill>
                  <a:srgbClr val="FF0000"/>
                </a:solidFill>
                <a:latin typeface="Bookman Old Style" pitchFamily="18" charset="0"/>
              </a:rPr>
              <a:t> marchó, el sacerdote se arrodilló ante el altar, lleno de amor a JESÚS. Mientras las lágrimas corrían por sus mejillas, en su corazón repetía la plegaria de </a:t>
            </a:r>
            <a:r>
              <a:rPr lang="es-CO" sz="4400" b="1" dirty="0" err="1">
                <a:solidFill>
                  <a:srgbClr val="FF0000"/>
                </a:solidFill>
                <a:latin typeface="Bookman Old Style" pitchFamily="18" charset="0"/>
              </a:rPr>
              <a:t>Jim</a:t>
            </a:r>
            <a:r>
              <a:rPr lang="es-CO" sz="2900" b="1" dirty="0">
                <a:solidFill>
                  <a:srgbClr val="FF0000"/>
                </a:solidFill>
                <a:latin typeface="Bookman Old Style" pitchFamily="18" charset="0"/>
              </a:rPr>
              <a:t>:</a:t>
            </a:r>
          </a:p>
        </p:txBody>
      </p:sp>
    </p:spTree>
  </p:cSld>
  <p:clrMapOvr>
    <a:masterClrMapping/>
  </p:clrMapOvr>
  <p:transition spd="slow" advTm="2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Documents and Settings\st benet\Mis documentos\Fotos\esglromànic\esponts3x.jpg"/>
          <p:cNvPicPr>
            <a:picLocks noChangeAspect="1" noChangeArrowheads="1"/>
          </p:cNvPicPr>
          <p:nvPr/>
        </p:nvPicPr>
        <p:blipFill>
          <a:blip r:embed="rId2"/>
          <a:srcRect l="2233" t="10861"/>
          <a:stretch>
            <a:fillRect/>
          </a:stretch>
        </p:blipFill>
        <p:spPr bwMode="auto">
          <a:xfrm>
            <a:off x="0" y="-639818"/>
            <a:ext cx="23774400" cy="15362293"/>
          </a:xfrm>
          <a:prstGeom prst="rect">
            <a:avLst/>
          </a:prstGeom>
          <a:noFill/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314508" y="11147451"/>
            <a:ext cx="20288392" cy="3176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pPr algn="ctr"/>
            <a:r>
              <a:rPr lang="es-MX" sz="4800" b="1" dirty="0">
                <a:latin typeface="Bookman Old Style" pitchFamily="18" charset="0"/>
              </a:rPr>
              <a:t>Cierto </a:t>
            </a:r>
            <a:r>
              <a:rPr lang="es-MX" sz="4800" b="1" dirty="0" err="1">
                <a:latin typeface="Bookman Old Style" pitchFamily="18" charset="0"/>
              </a:rPr>
              <a:t>dia</a:t>
            </a:r>
            <a:r>
              <a:rPr lang="es-MX" sz="4800" b="1" dirty="0">
                <a:latin typeface="Bookman Old Style" pitchFamily="18" charset="0"/>
              </a:rPr>
              <a:t> el Sacerdote notó que el viejo </a:t>
            </a:r>
            <a:r>
              <a:rPr lang="es-MX" sz="4800" b="1" dirty="0" err="1">
                <a:latin typeface="Bookman Old Style" pitchFamily="18" charset="0"/>
              </a:rPr>
              <a:t>Jim</a:t>
            </a:r>
            <a:r>
              <a:rPr lang="es-MX" sz="4800" b="1" dirty="0">
                <a:latin typeface="Bookman Old Style" pitchFamily="18" charset="0"/>
              </a:rPr>
              <a:t> no había venido. Los días siguieron pasando  sin que </a:t>
            </a:r>
            <a:r>
              <a:rPr lang="es-MX" sz="4800" b="1" dirty="0" err="1">
                <a:latin typeface="Bookman Old Style" pitchFamily="18" charset="0"/>
              </a:rPr>
              <a:t>Jim</a:t>
            </a:r>
            <a:r>
              <a:rPr lang="es-MX" sz="4800" b="1" dirty="0">
                <a:latin typeface="Bookman Old Style" pitchFamily="18" charset="0"/>
              </a:rPr>
              <a:t> volviese para </a:t>
            </a:r>
            <a:r>
              <a:rPr lang="es-MX" sz="4800" b="1" i="1" dirty="0">
                <a:latin typeface="Bookman Old Style" pitchFamily="18" charset="0"/>
              </a:rPr>
              <a:t>orar, </a:t>
            </a:r>
            <a:r>
              <a:rPr lang="es-MX" sz="4800" b="1" dirty="0">
                <a:latin typeface="Bookman Old Style" pitchFamily="18" charset="0"/>
              </a:rPr>
              <a:t>por lo que el Sacerdote comenzó a preocuparse, hasta que un día </a:t>
            </a:r>
            <a:r>
              <a:rPr lang="es-MX" sz="4800" b="1" dirty="0" err="1">
                <a:latin typeface="Bookman Old Style" pitchFamily="18" charset="0"/>
              </a:rPr>
              <a:t>fué</a:t>
            </a:r>
            <a:r>
              <a:rPr lang="es-MX" sz="4800" b="1" dirty="0">
                <a:latin typeface="Bookman Old Style" pitchFamily="18" charset="0"/>
              </a:rPr>
              <a:t> a la fábrica a preguntar por él</a:t>
            </a:r>
            <a:r>
              <a:rPr lang="es-MX" sz="4800" b="1" dirty="0" smtClean="0">
                <a:latin typeface="Bookman Old Style" pitchFamily="18" charset="0"/>
              </a:rPr>
              <a:t>.</a:t>
            </a:r>
            <a:endParaRPr lang="es-MX" sz="4800" b="1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2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vagabund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856272"/>
          </a:xfrm>
          <a:prstGeom prst="rect">
            <a:avLst/>
          </a:prstGeom>
          <a:noFill/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0658466" y="9760590"/>
            <a:ext cx="13115934" cy="4961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pPr algn="ctr"/>
            <a:r>
              <a:rPr lang="es-MX" sz="4400" b="1" dirty="0" smtClean="0">
                <a:solidFill>
                  <a:srgbClr val="FF0000"/>
                </a:solidFill>
                <a:latin typeface="Bookman Old Style" pitchFamily="18" charset="0"/>
              </a:rPr>
              <a:t>Allí </a:t>
            </a:r>
            <a:r>
              <a:rPr lang="es-MX" sz="4400" b="1" dirty="0">
                <a:solidFill>
                  <a:srgbClr val="FF0000"/>
                </a:solidFill>
                <a:latin typeface="Bookman Old Style" pitchFamily="18" charset="0"/>
              </a:rPr>
              <a:t>le dijeron que estaba enfermo, que pese a que los médicos estaban muy preocupados por su estado, creían que aún podía sobrevivir. En la semana que </a:t>
            </a:r>
            <a:r>
              <a:rPr lang="es-MX" sz="4400" b="1" dirty="0" err="1">
                <a:solidFill>
                  <a:srgbClr val="FF0000"/>
                </a:solidFill>
                <a:latin typeface="Bookman Old Style" pitchFamily="18" charset="0"/>
              </a:rPr>
              <a:t>Jim</a:t>
            </a:r>
            <a:r>
              <a:rPr lang="es-MX" sz="4400" b="1" dirty="0">
                <a:solidFill>
                  <a:srgbClr val="FF0000"/>
                </a:solidFill>
                <a:latin typeface="Bookman Old Style" pitchFamily="18" charset="0"/>
              </a:rPr>
              <a:t> estuvo en el hospital empeoró mucho, pero él sonreía todo el tiempo y su alegría era contagiosa</a:t>
            </a:r>
            <a:r>
              <a:rPr lang="es-MX" sz="4400" b="1" dirty="0">
                <a:solidFill>
                  <a:srgbClr val="FF9900"/>
                </a:solidFill>
                <a:latin typeface="Bookman Old Style" pitchFamily="18" charset="0"/>
              </a:rPr>
              <a:t>.</a:t>
            </a:r>
            <a:endParaRPr lang="es-CO" sz="4400" b="1" dirty="0">
              <a:solidFill>
                <a:srgbClr val="FF99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2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Dell\Escritorio\enferme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1" cy="14716228"/>
          </a:xfrm>
          <a:prstGeom prst="rect">
            <a:avLst/>
          </a:prstGeom>
          <a:noFill/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742872" y="717503"/>
            <a:ext cx="13501782" cy="2253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pPr algn="just"/>
            <a:r>
              <a:rPr lang="es-CO" sz="4400" b="1" dirty="0">
                <a:solidFill>
                  <a:srgbClr val="FF0000"/>
                </a:solidFill>
                <a:latin typeface="Bookman Old Style" pitchFamily="18" charset="0"/>
              </a:rPr>
              <a:t>La enfermera jefe no </a:t>
            </a:r>
            <a:r>
              <a:rPr lang="es-CO" sz="4400" b="1" dirty="0" err="1">
                <a:solidFill>
                  <a:srgbClr val="FF0000"/>
                </a:solidFill>
                <a:latin typeface="Bookman Old Style" pitchFamily="18" charset="0"/>
              </a:rPr>
              <a:t>podia</a:t>
            </a:r>
            <a:r>
              <a:rPr lang="es-CO" sz="4400" b="1" dirty="0">
                <a:solidFill>
                  <a:srgbClr val="FF0000"/>
                </a:solidFill>
                <a:latin typeface="Bookman Old Style" pitchFamily="18" charset="0"/>
              </a:rPr>
              <a:t> entender porque </a:t>
            </a:r>
            <a:r>
              <a:rPr lang="es-CO" sz="4400" b="1" dirty="0" err="1">
                <a:solidFill>
                  <a:srgbClr val="FF0000"/>
                </a:solidFill>
                <a:latin typeface="Bookman Old Style" pitchFamily="18" charset="0"/>
              </a:rPr>
              <a:t>Jim</a:t>
            </a:r>
            <a:r>
              <a:rPr lang="es-CO" sz="4400" b="1" dirty="0">
                <a:solidFill>
                  <a:srgbClr val="FF0000"/>
                </a:solidFill>
                <a:latin typeface="Bookman Old Style" pitchFamily="18" charset="0"/>
              </a:rPr>
              <a:t> estaba tan feliz, ya que nunca había recibido ni flores, ni tarjetas, ni visitas.</a:t>
            </a:r>
          </a:p>
        </p:txBody>
      </p:sp>
    </p:spTree>
  </p:cSld>
  <p:clrMapOvr>
    <a:masterClrMapping/>
  </p:clrMapOvr>
  <p:transition spd="slow" advTm="1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Dell\Escritorio\baldo-santi_93047-L0x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1" cy="14722475"/>
          </a:xfrm>
          <a:prstGeom prst="rect">
            <a:avLst/>
          </a:prstGeom>
          <a:noFill/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7029416" y="2217701"/>
            <a:ext cx="14244654" cy="3176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pPr algn="just"/>
            <a:r>
              <a:rPr lang="es-MX" sz="4800" b="1" dirty="0">
                <a:solidFill>
                  <a:srgbClr val="FF0000"/>
                </a:solidFill>
                <a:latin typeface="Bookman Old Style" pitchFamily="18" charset="0"/>
              </a:rPr>
              <a:t>El sacerdote se acercó al lecho de </a:t>
            </a:r>
            <a:r>
              <a:rPr lang="es-MX" sz="4800" b="1" dirty="0" err="1">
                <a:solidFill>
                  <a:srgbClr val="FF0000"/>
                </a:solidFill>
                <a:latin typeface="Bookman Old Style" pitchFamily="18" charset="0"/>
              </a:rPr>
              <a:t>Jim</a:t>
            </a:r>
            <a:r>
              <a:rPr lang="es-MX" sz="4800" b="1" dirty="0">
                <a:solidFill>
                  <a:srgbClr val="FF0000"/>
                </a:solidFill>
                <a:latin typeface="Bookman Old Style" pitchFamily="18" charset="0"/>
              </a:rPr>
              <a:t> con la enfermera y ésta le dijo, mientras </a:t>
            </a:r>
            <a:r>
              <a:rPr lang="es-MX" sz="4800" b="1" dirty="0" err="1">
                <a:solidFill>
                  <a:srgbClr val="FF0000"/>
                </a:solidFill>
                <a:latin typeface="Bookman Old Style" pitchFamily="18" charset="0"/>
              </a:rPr>
              <a:t>Jim</a:t>
            </a:r>
            <a:r>
              <a:rPr lang="es-MX" sz="4800" b="1" dirty="0">
                <a:solidFill>
                  <a:srgbClr val="FF0000"/>
                </a:solidFill>
                <a:latin typeface="Bookman Old Style" pitchFamily="18" charset="0"/>
              </a:rPr>
              <a:t> escuchaba: “Ningún amigo ha venido a visitarlo, él no tiene a donde ir”. </a:t>
            </a:r>
          </a:p>
        </p:txBody>
      </p:sp>
    </p:spTree>
  </p:cSld>
  <p:clrMapOvr>
    <a:masterClrMapping/>
  </p:clrMapOvr>
  <p:transition spd="slow" advTm="1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Documents and Settings\st benet\Mis documentos\Fotos\cristdéu\xtab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59232" y="-1"/>
            <a:ext cx="7315168" cy="8621193"/>
          </a:xfrm>
          <a:prstGeom prst="rect">
            <a:avLst/>
          </a:prstGeom>
          <a:noFill/>
        </p:spPr>
      </p:pic>
      <p:pic>
        <p:nvPicPr>
          <p:cNvPr id="4105" name="Picture 9" descr="C:\Documents and Settings\Dell\Escritorio\uncion-enfermos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8315300" cy="8690944"/>
          </a:xfrm>
          <a:prstGeom prst="rect">
            <a:avLst/>
          </a:prstGeom>
          <a:noFill/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671434" y="574627"/>
            <a:ext cx="23102966" cy="13518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pPr algn="ctr"/>
            <a:r>
              <a:rPr lang="es-MX" sz="4800" b="1" dirty="0" smtClean="0">
                <a:latin typeface="Bookman Old Style" pitchFamily="18" charset="0"/>
              </a:rPr>
              <a:t>Sorprendido </a:t>
            </a:r>
            <a:r>
              <a:rPr lang="es-MX" sz="4800" b="1" dirty="0">
                <a:latin typeface="Bookman Old Style" pitchFamily="18" charset="0"/>
              </a:rPr>
              <a:t>el </a:t>
            </a:r>
            <a:endParaRPr lang="es-MX" sz="4800" b="1" dirty="0" smtClean="0">
              <a:latin typeface="Bookman Old Style" pitchFamily="18" charset="0"/>
            </a:endParaRPr>
          </a:p>
          <a:p>
            <a:pPr algn="ctr"/>
            <a:r>
              <a:rPr lang="es-MX" sz="4800" b="1" dirty="0" smtClean="0">
                <a:latin typeface="Bookman Old Style" pitchFamily="18" charset="0"/>
              </a:rPr>
              <a:t>viejo </a:t>
            </a:r>
            <a:r>
              <a:rPr lang="es-MX" sz="4800" b="1" dirty="0" err="1" smtClean="0">
                <a:latin typeface="Bookman Old Style" pitchFamily="18" charset="0"/>
              </a:rPr>
              <a:t>Jim</a:t>
            </a:r>
            <a:endParaRPr lang="es-MX" sz="4800" b="1" dirty="0" smtClean="0">
              <a:latin typeface="Bookman Old Style" pitchFamily="18" charset="0"/>
            </a:endParaRPr>
          </a:p>
          <a:p>
            <a:pPr algn="ctr"/>
            <a:r>
              <a:rPr lang="es-MX" sz="4800" b="1" dirty="0" smtClean="0">
                <a:latin typeface="Bookman Old Style" pitchFamily="18" charset="0"/>
              </a:rPr>
              <a:t> </a:t>
            </a:r>
            <a:r>
              <a:rPr lang="es-MX" sz="4800" b="1" dirty="0">
                <a:latin typeface="Bookman Old Style" pitchFamily="18" charset="0"/>
              </a:rPr>
              <a:t>dijo con una sonrisa: </a:t>
            </a:r>
            <a:endParaRPr lang="es-MX" sz="4800" b="1" dirty="0" smtClean="0">
              <a:latin typeface="Bookman Old Style" pitchFamily="18" charset="0"/>
            </a:endParaRPr>
          </a:p>
          <a:p>
            <a:pPr algn="ctr"/>
            <a:r>
              <a:rPr lang="es-MX" sz="4800" b="1" dirty="0" smtClean="0">
                <a:latin typeface="Bookman Old Style" pitchFamily="18" charset="0"/>
              </a:rPr>
              <a:t>La </a:t>
            </a:r>
            <a:r>
              <a:rPr lang="es-MX" sz="4800" b="1" dirty="0">
                <a:latin typeface="Bookman Old Style" pitchFamily="18" charset="0"/>
              </a:rPr>
              <a:t>enfermera </a:t>
            </a:r>
            <a:r>
              <a:rPr lang="es-MX" sz="4800" b="1" dirty="0" smtClean="0">
                <a:latin typeface="Bookman Old Style" pitchFamily="18" charset="0"/>
              </a:rPr>
              <a:t>está</a:t>
            </a:r>
          </a:p>
          <a:p>
            <a:pPr algn="ctr"/>
            <a:r>
              <a:rPr lang="es-MX" sz="4800" b="1" dirty="0" smtClean="0">
                <a:latin typeface="Bookman Old Style" pitchFamily="18" charset="0"/>
              </a:rPr>
              <a:t> </a:t>
            </a:r>
            <a:r>
              <a:rPr lang="es-MX" sz="4800" b="1" dirty="0">
                <a:latin typeface="Bookman Old Style" pitchFamily="18" charset="0"/>
              </a:rPr>
              <a:t>equivocada … </a:t>
            </a:r>
            <a:r>
              <a:rPr lang="es-MX" sz="4800" b="1" dirty="0" smtClean="0">
                <a:latin typeface="Bookman Old Style" pitchFamily="18" charset="0"/>
              </a:rPr>
              <a:t>pero</a:t>
            </a:r>
          </a:p>
          <a:p>
            <a:pPr algn="ctr"/>
            <a:r>
              <a:rPr lang="es-MX" sz="4800" b="1" dirty="0" smtClean="0">
                <a:latin typeface="Bookman Old Style" pitchFamily="18" charset="0"/>
              </a:rPr>
              <a:t> </a:t>
            </a:r>
            <a:r>
              <a:rPr lang="es-MX" sz="4800" b="1" dirty="0">
                <a:latin typeface="Bookman Old Style" pitchFamily="18" charset="0"/>
              </a:rPr>
              <a:t>ella no puede saber </a:t>
            </a:r>
            <a:endParaRPr lang="es-MX" sz="4800" b="1" dirty="0" smtClean="0">
              <a:latin typeface="Bookman Old Style" pitchFamily="18" charset="0"/>
            </a:endParaRPr>
          </a:p>
          <a:p>
            <a:pPr algn="ctr"/>
            <a:r>
              <a:rPr lang="es-MX" sz="4800" b="1" dirty="0" smtClean="0">
                <a:latin typeface="Bookman Old Style" pitchFamily="18" charset="0"/>
              </a:rPr>
              <a:t>que </a:t>
            </a:r>
            <a:r>
              <a:rPr lang="es-MX" sz="4800" b="1" dirty="0">
                <a:latin typeface="Bookman Old Style" pitchFamily="18" charset="0"/>
              </a:rPr>
              <a:t>TODOS LOS DÍAS</a:t>
            </a:r>
            <a:r>
              <a:rPr lang="es-MX" sz="4800" b="1" dirty="0" smtClean="0">
                <a:latin typeface="Bookman Old Style" pitchFamily="18" charset="0"/>
              </a:rPr>
              <a:t>,</a:t>
            </a:r>
          </a:p>
          <a:p>
            <a:pPr algn="ctr"/>
            <a:r>
              <a:rPr lang="es-MX" sz="4800" b="1" dirty="0" smtClean="0">
                <a:latin typeface="Bookman Old Style" pitchFamily="18" charset="0"/>
              </a:rPr>
              <a:t> </a:t>
            </a:r>
            <a:r>
              <a:rPr lang="es-MX" sz="4800" b="1" dirty="0">
                <a:latin typeface="Bookman Old Style" pitchFamily="18" charset="0"/>
              </a:rPr>
              <a:t>desde que llegué aquí</a:t>
            </a:r>
            <a:r>
              <a:rPr lang="es-MX" sz="4800" b="1" dirty="0" smtClean="0">
                <a:latin typeface="Bookman Old Style" pitchFamily="18" charset="0"/>
              </a:rPr>
              <a:t>,</a:t>
            </a:r>
          </a:p>
          <a:p>
            <a:pPr algn="ctr"/>
            <a:r>
              <a:rPr lang="es-MX" sz="4800" b="1" dirty="0" smtClean="0">
                <a:latin typeface="Bookman Old Style" pitchFamily="18" charset="0"/>
              </a:rPr>
              <a:t> </a:t>
            </a:r>
            <a:r>
              <a:rPr lang="es-MX" sz="4800" b="1" dirty="0">
                <a:latin typeface="Bookman Old Style" pitchFamily="18" charset="0"/>
              </a:rPr>
              <a:t>a MEDIODÍA, UN </a:t>
            </a:r>
            <a:endParaRPr lang="es-MX" sz="4800" b="1" dirty="0" smtClean="0">
              <a:latin typeface="Bookman Old Style" pitchFamily="18" charset="0"/>
            </a:endParaRPr>
          </a:p>
          <a:p>
            <a:pPr algn="ctr"/>
            <a:r>
              <a:rPr lang="es-MX" sz="4800" b="1" dirty="0" smtClean="0">
                <a:latin typeface="Bookman Old Style" pitchFamily="18" charset="0"/>
              </a:rPr>
              <a:t>QUERIDO </a:t>
            </a:r>
            <a:r>
              <a:rPr lang="es-MX" sz="4800" b="1" dirty="0">
                <a:latin typeface="Bookman Old Style" pitchFamily="18" charset="0"/>
              </a:rPr>
              <a:t>AMIGO </a:t>
            </a:r>
            <a:r>
              <a:rPr lang="es-MX" sz="4800" b="1" dirty="0" smtClean="0">
                <a:latin typeface="Bookman Old Style" pitchFamily="18" charset="0"/>
              </a:rPr>
              <a:t>MÍO</a:t>
            </a:r>
          </a:p>
          <a:p>
            <a:pPr algn="ctr"/>
            <a:r>
              <a:rPr lang="es-MX" sz="4800" b="1" dirty="0" smtClean="0">
                <a:latin typeface="Bookman Old Style" pitchFamily="18" charset="0"/>
              </a:rPr>
              <a:t> </a:t>
            </a:r>
            <a:r>
              <a:rPr lang="es-MX" sz="4800" b="1" dirty="0">
                <a:latin typeface="Bookman Old Style" pitchFamily="18" charset="0"/>
              </a:rPr>
              <a:t>VIENE, SE </a:t>
            </a:r>
            <a:r>
              <a:rPr lang="es-MX" sz="4800" b="1" dirty="0" smtClean="0">
                <a:latin typeface="Bookman Old Style" pitchFamily="18" charset="0"/>
              </a:rPr>
              <a:t>SIENTA</a:t>
            </a:r>
          </a:p>
          <a:p>
            <a:pPr algn="ctr"/>
            <a:r>
              <a:rPr lang="es-MX" sz="4800" b="1" dirty="0" smtClean="0">
                <a:latin typeface="Bookman Old Style" pitchFamily="18" charset="0"/>
              </a:rPr>
              <a:t> </a:t>
            </a:r>
            <a:r>
              <a:rPr lang="es-MX" sz="4800" b="1" dirty="0">
                <a:latin typeface="Bookman Old Style" pitchFamily="18" charset="0"/>
              </a:rPr>
              <a:t>AQUÍ EN LA CAMA</a:t>
            </a:r>
            <a:r>
              <a:rPr lang="es-MX" sz="4800" b="1" dirty="0" smtClean="0">
                <a:latin typeface="Bookman Old Style" pitchFamily="18" charset="0"/>
              </a:rPr>
              <a:t>,</a:t>
            </a:r>
          </a:p>
          <a:p>
            <a:pPr algn="ctr"/>
            <a:r>
              <a:rPr lang="es-MX" sz="4800" b="1" dirty="0" smtClean="0">
                <a:latin typeface="Bookman Old Style" pitchFamily="18" charset="0"/>
              </a:rPr>
              <a:t> </a:t>
            </a:r>
            <a:r>
              <a:rPr lang="es-MX" sz="4800" b="1" dirty="0">
                <a:latin typeface="Bookman Old Style" pitchFamily="18" charset="0"/>
              </a:rPr>
              <a:t>ME AGARRA DE LAS MANOS, SE INCLINA SOBRE MI Y ME DICE</a:t>
            </a:r>
            <a:r>
              <a:rPr lang="es-MX" sz="4800" b="1" dirty="0" smtClean="0">
                <a:latin typeface="Bookman Old Style" pitchFamily="18" charset="0"/>
              </a:rPr>
              <a:t>:</a:t>
            </a:r>
          </a:p>
          <a:p>
            <a:pPr algn="ctr"/>
            <a:endParaRPr lang="es-MX" sz="4800" b="1" dirty="0" smtClean="0">
              <a:latin typeface="Bookman Old Style" pitchFamily="18" charset="0"/>
            </a:endParaRPr>
          </a:p>
          <a:p>
            <a:pPr algn="ctr"/>
            <a:r>
              <a:rPr lang="es-MX" sz="4800" b="1" dirty="0" smtClean="0">
                <a:latin typeface="Bookman Old Style" pitchFamily="18" charset="0"/>
              </a:rPr>
              <a:t> </a:t>
            </a:r>
            <a:r>
              <a:rPr lang="es-MX" sz="4800" b="1" dirty="0">
                <a:latin typeface="Bookman Old Style" pitchFamily="18" charset="0"/>
              </a:rPr>
              <a:t>“SOLO VINE PARA DECIRTE, JIM, CUAN FELIZ FUÍ DESDE QUE ENCONTRÉ TU AMISTAD Y TE LIBERÉ DE TUS PECADOS. SIEMPRE ME GUSTA OIR TUS ORACIONES, PIENSO EN TI CADA DIA… ASÍ QUE JIM, ESTE ES JESÚS REPONIÉNDOSE”.</a:t>
            </a:r>
            <a:endParaRPr lang="es-CO" sz="4800" b="1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3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6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2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8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20"/>
                            </p:stCondLst>
                            <p:childTnLst>
                              <p:par>
                                <p:cTn id="2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960"/>
                            </p:stCondLst>
                            <p:childTnLst>
                              <p:par>
                                <p:cTn id="3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40"/>
                            </p:stCondLst>
                            <p:childTnLst>
                              <p:par>
                                <p:cTn id="4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320"/>
                            </p:stCondLst>
                            <p:childTnLst>
                              <p:par>
                                <p:cTn id="4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120"/>
                            </p:stCondLst>
                            <p:childTnLst>
                              <p:par>
                                <p:cTn id="5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5" dur="80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6" dur="80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80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640"/>
                            </p:stCondLst>
                            <p:childTnLst>
                              <p:par>
                                <p:cTn id="5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80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80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80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280"/>
                            </p:stCondLst>
                            <p:childTnLst>
                              <p:par>
                                <p:cTn id="6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7" dur="80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8" dur="80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80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880"/>
                            </p:stCondLst>
                            <p:childTnLst>
                              <p:par>
                                <p:cTn id="7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3" dur="80"/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4" dur="80"/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80"/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440"/>
                            </p:stCondLst>
                            <p:childTnLst>
                              <p:par>
                                <p:cTn id="7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9" dur="80"/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0" dur="80"/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80"/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200"/>
                            </p:stCondLst>
                            <p:childTnLst>
                              <p:par>
                                <p:cTn id="8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5" dur="80"/>
                                        <p:tgtEl>
                                          <p:spTgt spid="6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6" dur="80"/>
                                        <p:tgtEl>
                                          <p:spTgt spid="6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80"/>
                                        <p:tgtEl>
                                          <p:spTgt spid="6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vagabund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3797"/>
            <a:ext cx="23774400" cy="14856272"/>
          </a:xfrm>
          <a:prstGeom prst="rect">
            <a:avLst/>
          </a:prstGeom>
          <a:noFill/>
        </p:spPr>
      </p:pic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1100062" y="788941"/>
            <a:ext cx="7993062" cy="4102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</a:t>
            </a:r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Fuerte Abrazo </a:t>
            </a:r>
            <a:endParaRPr lang="es-ES" sz="3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Forte"/>
            </a:endParaRP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Que tengas un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buen día!</a:t>
            </a:r>
          </a:p>
        </p:txBody>
      </p:sp>
      <p:pic>
        <p:nvPicPr>
          <p:cNvPr id="193540" name="Picture 4" descr="CA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94713" y="11753850"/>
            <a:ext cx="2047875" cy="223202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47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17000538" y="12861963"/>
            <a:ext cx="3673536" cy="1195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</p:spTree>
  </p:cSld>
  <p:clrMapOvr>
    <a:masterClrMapping/>
  </p:clrMapOvr>
  <p:transition spd="slow" advTm="1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396960" y="1308665"/>
            <a:ext cx="792480" cy="654332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6240" y="327166"/>
            <a:ext cx="22981920" cy="14068143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92480" y="654332"/>
            <a:ext cx="22189440" cy="13413811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909"/>
            <a:ext cx="792480" cy="654332"/>
          </a:xfrm>
          <a:prstGeom prst="rect">
            <a:avLst/>
          </a:prstGeom>
          <a:noFill/>
        </p:spPr>
        <p:txBody>
          <a:bodyPr lIns="219934" tIns="109967" rIns="219934" bIns="109967"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11941563"/>
            <a:ext cx="9910129" cy="117234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0632899"/>
            <a:ext cx="23774400" cy="66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377440" y="5561826"/>
            <a:ext cx="277368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4960" y="1308664"/>
            <a:ext cx="20604480" cy="27809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5071077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2575560" y="7361237"/>
          <a:ext cx="18425160" cy="2224730"/>
        </p:xfrm>
        <a:graphic>
          <a:graphicData uri="http://schemas.openxmlformats.org/drawingml/2006/table">
            <a:tbl>
              <a:tblPr/>
              <a:tblGrid>
                <a:gridCol w="3070860"/>
                <a:gridCol w="3070860"/>
                <a:gridCol w="3070860"/>
                <a:gridCol w="3070860"/>
                <a:gridCol w="3070860"/>
                <a:gridCol w="3070860"/>
              </a:tblGrid>
              <a:tr h="1112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112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6209340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20530331">
            <a:off x="13868400" y="3271664"/>
            <a:ext cx="9311640" cy="336026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REPONIENDOSE.">
  <a:themeElements>
    <a:clrScheme name="ROMANTICA ITAL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MANTICA ITAL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ROMANTICA ITAL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REPONIENDOSE.</Template>
  <TotalTime>5</TotalTime>
  <Words>617</Words>
  <Application>Microsoft Office PowerPoint</Application>
  <PresentationFormat>Personalizado</PresentationFormat>
  <Paragraphs>49</Paragraphs>
  <Slides>14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REPONIENDOSE.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2013-10-23T12:19:58Z</dcterms:created>
  <dcterms:modified xsi:type="dcterms:W3CDTF">2013-10-23T12:25:58Z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