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1"/>
    <p:sldMasterId id="2147483686" r:id="rId2"/>
  </p:sldMasterIdLst>
  <p:notesMasterIdLst>
    <p:notesMasterId r:id="rId13"/>
  </p:notesMasterIdLst>
  <p:sldIdLst>
    <p:sldId id="256" r:id="rId3"/>
    <p:sldId id="257" r:id="rId4"/>
    <p:sldId id="260" r:id="rId5"/>
    <p:sldId id="258" r:id="rId6"/>
    <p:sldId id="261" r:id="rId7"/>
    <p:sldId id="259" r:id="rId8"/>
    <p:sldId id="263" r:id="rId9"/>
    <p:sldId id="262" r:id="rId10"/>
    <p:sldId id="266" r:id="rId11"/>
    <p:sldId id="265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42" autoAdjust="0"/>
    <p:restoredTop sz="94643" autoAdjust="0"/>
  </p:normalViewPr>
  <p:slideViewPr>
    <p:cSldViewPr>
      <p:cViewPr>
        <p:scale>
          <a:sx n="80" d="100"/>
          <a:sy n="80" d="100"/>
        </p:scale>
        <p:origin x="-1674" y="-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A84D8CB-52D7-4431-B1C9-79DBAE820875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E6B4455-1DC1-4350-86B3-F6A5D4DD0F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843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93B1F3A-E9E7-4B61-B656-C7C4A979332B}" type="slidenum">
              <a:rPr lang="es-E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s-ES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048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970A1B7-E23B-4DE1-85EB-2C20A58E2ABD}" type="slidenum">
              <a:rPr lang="es-E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s-ES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355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6D79E4-36BE-48FE-86D2-0B949CFC23E7}" type="slidenum">
              <a:rPr lang="es-E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s-ES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560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766D99B-47DC-4FEF-A5DC-2A5302C42EE3}" type="slidenum">
              <a:rPr lang="es-E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s-ES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867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29B216B-5801-4265-83C4-D8753A9BA1D9}" type="slidenum">
              <a:rPr lang="es-E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s-ES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92BD5ED-4FE0-4926-9519-BECD7AD79CA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overOverlay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6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  <a:cs typeface="+mn-cs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  <a:cs typeface="+mn-cs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0A55962-711C-4BE8-8F40-C17134DB2A85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1059DFA-8F6D-4421-A862-92425FE63D2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5" name="TextBox 12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  <a:cs typeface="+mn-cs"/>
              </a:endParaRPr>
            </a:p>
          </p:txBody>
        </p:sp>
        <p:cxnSp>
          <p:nvCxnSpPr>
            <p:cNvPr id="6" name="Straight Connector 13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4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8CABEF5-770F-441E-86FA-D6357CEAC155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7449E09-1097-430B-8AA2-B18285E4E8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CoverOverlay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1173163" y="2887663"/>
            <a:ext cx="6778625" cy="923925"/>
            <a:chOff x="1172584" y="1381459"/>
            <a:chExt cx="6779110" cy="923330"/>
          </a:xfrm>
        </p:grpSpPr>
        <p:sp>
          <p:nvSpPr>
            <p:cNvPr id="6" name="TextBox 8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  <a:cs typeface="+mn-cs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10800000">
              <a:off x="4832033" y="1927207"/>
              <a:ext cx="3119661" cy="1586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05729D4F-FEAD-47F5-AE00-769EA67347C8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4AE33E9-090B-4B65-91D7-7EB0D053BF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6" name="TextBox 13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  <a:cs typeface="+mn-cs"/>
              </a:endParaRPr>
            </a:p>
          </p:txBody>
        </p:sp>
        <p:cxnSp>
          <p:nvCxnSpPr>
            <p:cNvPr id="7" name="Straight Connector 14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5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DB76068-FE2D-4E5D-AE00-7AF60609F7FF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DF0259A-A740-4181-B9C3-0867A6B452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3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8" name="TextBox 15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  <a:cs typeface="+mn-cs"/>
              </a:endParaRPr>
            </a:p>
          </p:txBody>
        </p:sp>
        <p:cxnSp>
          <p:nvCxnSpPr>
            <p:cNvPr id="9" name="Straight Connector 16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7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9096264-615F-4953-AABF-EAFB86728B4D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12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79C413F-30A2-4F7C-AD6E-ABFD9557BA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4" name="TextBox 13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  <a:cs typeface="+mn-cs"/>
              </a:endParaRPr>
            </a:p>
          </p:txBody>
        </p:sp>
        <p:cxnSp>
          <p:nvCxnSpPr>
            <p:cNvPr id="5" name="Straight Connector 14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5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F608D6E-2BFA-403A-B372-CEA7B7E72ACA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34B76A22-35D5-4D41-BCF7-61F19CEF024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605C87C-2BC4-4B79-AD0F-B7A3AC5D211E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4C730BE-279B-4FFA-BD46-271ACC72F2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3B5158B-681F-4A23-BC43-E78151CB12DC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F48D6C3-926A-446E-BAB7-2ABB7D31D1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9484425-B3CA-4BB6-B815-7CF7A6B0F73A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B8A92A7-1D9B-4613-B362-33CD9C55E4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5" name="TextBox 14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  <a:cs typeface="+mn-cs"/>
              </a:endParaRPr>
            </a:p>
          </p:txBody>
        </p:sp>
        <p:cxnSp>
          <p:nvCxnSpPr>
            <p:cNvPr id="6" name="Straight Connector 15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6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569E784-A0C1-4776-ACA4-F1E85B3E877D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37CF94DF-A10F-4711-BF7E-0FB67D5D94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 rot="5400000">
            <a:off x="3908425" y="2881313"/>
            <a:ext cx="5481637" cy="922338"/>
            <a:chOff x="1815339" y="1381459"/>
            <a:chExt cx="5480154" cy="923330"/>
          </a:xfrm>
        </p:grpSpPr>
        <p:sp>
          <p:nvSpPr>
            <p:cNvPr id="5" name="TextBox 11"/>
            <p:cNvSpPr txBox="1"/>
            <p:nvPr/>
          </p:nvSpPr>
          <p:spPr>
            <a:xfrm>
              <a:off x="4146745" y="1381458"/>
              <a:ext cx="877650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  <a:cs typeface="+mn-cs"/>
              </a:endParaRPr>
            </a:p>
          </p:txBody>
        </p:sp>
        <p:cxnSp>
          <p:nvCxnSpPr>
            <p:cNvPr id="6" name="Straight Connector 12"/>
            <p:cNvCxnSpPr/>
            <p:nvPr/>
          </p:nvCxnSpPr>
          <p:spPr>
            <a:xfrm flipH="1" flipV="1">
              <a:off x="1815339" y="1924967"/>
              <a:ext cx="2469482" cy="159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3"/>
            <p:cNvCxnSpPr/>
            <p:nvPr/>
          </p:nvCxnSpPr>
          <p:spPr>
            <a:xfrm rot="10800000">
              <a:off x="4826011" y="1928146"/>
              <a:ext cx="2469482" cy="159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8DB5FB6-B26C-4F4C-A7B0-A06D25B96315}" type="datetimeFigureOut">
              <a:rPr lang="es-ES"/>
              <a:pPr>
                <a:defRPr/>
              </a:pPr>
              <a:t>26/08/2014</a:t>
            </a:fld>
            <a:endParaRPr lang="es-E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75C3665-F1E0-4787-A5DD-F596C2350C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DF2465-9E4D-438D-A7E3-4E314246FE8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077" name="Title Placeholder 1"/>
          <p:cNvSpPr>
            <a:spLocks noGrp="1"/>
          </p:cNvSpPr>
          <p:nvPr>
            <p:ph type="title"/>
          </p:nvPr>
        </p:nvSpPr>
        <p:spPr bwMode="auto">
          <a:xfrm>
            <a:off x="688975" y="569913"/>
            <a:ext cx="7756525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307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98500" y="2247900"/>
            <a:ext cx="7747000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63" y="61610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08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8925" y="61610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0E9CEA-A2E4-48C7-8E44-520D6C6BD7C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125" indent="-365125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76288" indent="-365125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"/>
        <a:defRPr sz="2200" kern="1200">
          <a:solidFill>
            <a:srgbClr val="262626"/>
          </a:solidFill>
          <a:latin typeface="+mn-lt"/>
          <a:ea typeface="+mn-ea"/>
          <a:cs typeface="+mn-cs"/>
        </a:defRPr>
      </a:lvl2pPr>
      <a:lvl3pPr marL="1143000" indent="-365125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000" kern="1200">
          <a:solidFill>
            <a:srgbClr val="262626"/>
          </a:solidFill>
          <a:latin typeface="+mn-lt"/>
          <a:ea typeface="+mn-ea"/>
          <a:cs typeface="+mn-cs"/>
        </a:defRPr>
      </a:lvl3pPr>
      <a:lvl4pPr marL="1508125" indent="-319088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kern="1200">
          <a:solidFill>
            <a:srgbClr val="262626"/>
          </a:solidFill>
          <a:latin typeface="+mn-lt"/>
          <a:ea typeface="+mn-ea"/>
          <a:cs typeface="+mn-cs"/>
        </a:defRPr>
      </a:lvl4pPr>
      <a:lvl5pPr marL="1828800" indent="-319088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1.png"/><Relationship Id="rId7" Type="http://schemas.openxmlformats.org/officeDocument/2006/relationships/image" Target="../media/image1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sz="9600" dirty="0" smtClean="0">
                <a:latin typeface="Old English Text MT" pitchFamily="66" charset="0"/>
              </a:rPr>
              <a:t>Poema</a:t>
            </a:r>
            <a:r>
              <a:rPr lang="es-ES" dirty="0" smtClean="0"/>
              <a:t> 20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767138"/>
            <a:ext cx="6400800" cy="1752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sz="4400" b="1" dirty="0" smtClean="0"/>
              <a:t>Pablo Neruda</a:t>
            </a:r>
            <a:endParaRPr lang="es-ES" sz="4400" b="1" dirty="0"/>
          </a:p>
        </p:txBody>
      </p:sp>
    </p:spTree>
  </p:cSld>
  <p:clrMapOvr>
    <a:masterClrMapping/>
  </p:clrMapOvr>
  <p:transition spd="slow">
    <p:split orient="vert"/>
    <p:sndAc>
      <p:stSnd loop="1">
        <p:snd r:embed="rId2" name="Amor Eterno 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56000" y="2797175"/>
            <a:ext cx="2030413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349625" y="-531813"/>
            <a:ext cx="15843250" cy="777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3 Rectángulo"/>
          <p:cNvSpPr>
            <a:spLocks noChangeArrowheads="1"/>
          </p:cNvSpPr>
          <p:nvPr/>
        </p:nvSpPr>
        <p:spPr bwMode="auto">
          <a:xfrm>
            <a:off x="1338263" y="398463"/>
            <a:ext cx="65468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000000"/>
                </a:solidFill>
                <a:latin typeface="Book Antiqua" pitchFamily="18" charset="0"/>
              </a:rPr>
              <a:t> </a:t>
            </a:r>
          </a:p>
        </p:txBody>
      </p:sp>
      <p:sp>
        <p:nvSpPr>
          <p:cNvPr id="17412" name="4 CuadroTexto"/>
          <p:cNvSpPr txBox="1">
            <a:spLocks noChangeArrowheads="1"/>
          </p:cNvSpPr>
          <p:nvPr/>
        </p:nvSpPr>
        <p:spPr bwMode="auto">
          <a:xfrm>
            <a:off x="395288" y="768350"/>
            <a:ext cx="5976937" cy="554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Puedo escribir los versos más tristes esta noche.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Escribir, por ejemplo: "La noche esta estrellada,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y tiritan, azules, los astros, a lo lejos".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El viento de la noche gira en el cielo y canta.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Puedo escribir los versos más tristes esta noche.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C:\Users\Usuario\Documents\Presentaciones PP\Poema 20\Paisajes Nocturnos 40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-3349625" y="-3124200"/>
            <a:ext cx="15770225" cy="10298113"/>
          </a:xfrm>
        </p:spPr>
      </p:pic>
      <p:sp>
        <p:nvSpPr>
          <p:cNvPr id="19458" name="1 Rectángulo"/>
          <p:cNvSpPr>
            <a:spLocks noChangeArrowheads="1"/>
          </p:cNvSpPr>
          <p:nvPr/>
        </p:nvSpPr>
        <p:spPr bwMode="auto">
          <a:xfrm>
            <a:off x="2286000" y="2136775"/>
            <a:ext cx="44465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Book Antiqua" pitchFamily="18" charset="0"/>
              </a:rPr>
              <a:t> </a:t>
            </a:r>
          </a:p>
        </p:txBody>
      </p:sp>
      <p:sp>
        <p:nvSpPr>
          <p:cNvPr id="19459" name="2 CuadroTexto"/>
          <p:cNvSpPr txBox="1">
            <a:spLocks noChangeArrowheads="1"/>
          </p:cNvSpPr>
          <p:nvPr/>
        </p:nvSpPr>
        <p:spPr bwMode="auto">
          <a:xfrm>
            <a:off x="4284663" y="188913"/>
            <a:ext cx="4103687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300000"/>
              </a:lnSpc>
            </a:pP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Yo la quise, y a veces ella también me quiso.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En las noches como ésta la tuve entre mis brazos.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La besé tantas veces bajo el cielo infinito</a:t>
            </a:r>
            <a:endParaRPr lang="es-ES" sz="2000" b="1">
              <a:solidFill>
                <a:srgbClr val="FFC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sz="2800" dirty="0" smtClean="0">
                <a:latin typeface="Georgia" pitchFamily="18" charset="0"/>
              </a:rPr>
              <a:t>Puedo escribir los versos más tristes esta noche.</a:t>
            </a:r>
            <a:br>
              <a:rPr lang="es-ES" sz="2800" dirty="0" smtClean="0">
                <a:latin typeface="Georgia" pitchFamily="18" charset="0"/>
              </a:rPr>
            </a:br>
            <a:r>
              <a:rPr lang="es-ES" sz="2800" dirty="0" smtClean="0">
                <a:latin typeface="Georgia" pitchFamily="18" charset="0"/>
              </a:rPr>
              <a:t>Escribir, por ejemplo: “La noche está estrellada,</a:t>
            </a:r>
            <a:br>
              <a:rPr lang="es-ES" sz="2800" dirty="0" smtClean="0">
                <a:latin typeface="Georgia" pitchFamily="18" charset="0"/>
              </a:rPr>
            </a:br>
            <a:r>
              <a:rPr lang="es-ES" sz="2800" dirty="0" smtClean="0">
                <a:latin typeface="Georgia" pitchFamily="18" charset="0"/>
              </a:rPr>
              <a:t>y tiritan, azules, los astros, a lo lejos”.</a:t>
            </a:r>
            <a:endParaRPr lang="es-ES" sz="2800" dirty="0">
              <a:latin typeface="Georgia" pitchFamily="18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767138"/>
            <a:ext cx="6400800" cy="1752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1507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16013" y="-747713"/>
            <a:ext cx="11304588" cy="763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-684584" y="3871582"/>
            <a:ext cx="720080" cy="157773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/>
            <a:ext uri="{91240B29-F687-4F45-9708-019B960494DF}"/>
          </a:extLst>
        </p:spPr>
      </p:pic>
      <p:sp>
        <p:nvSpPr>
          <p:cNvPr id="21509" name="4 CuadroTexto"/>
          <p:cNvSpPr txBox="1">
            <a:spLocks noChangeArrowheads="1"/>
          </p:cNvSpPr>
          <p:nvPr/>
        </p:nvSpPr>
        <p:spPr bwMode="auto">
          <a:xfrm>
            <a:off x="3924300" y="1268413"/>
            <a:ext cx="4248150" cy="471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250000"/>
              </a:lnSpc>
            </a:pP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Ella me quiso, a veces yo también la quería.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Cómo no haber amado sus grandes ojos fijos.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Puedo escribir los versos más tristes esta noche.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cuments\Presentaciones PP\Poema 20\Fondo-Paisaje-Luna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>
          <a:xfrm>
            <a:off x="-3348880" y="-2043608"/>
            <a:ext cx="16057784" cy="10657184"/>
          </a:xfrm>
          <a:effectLst>
            <a:softEdge rad="635000"/>
          </a:effectLst>
          <a:extLst>
            <a:ext uri="{909E8E84-426E-40DD-AFC4-6F175D3DCCD1}"/>
          </a:extLst>
        </p:spPr>
      </p:pic>
      <p:sp>
        <p:nvSpPr>
          <p:cNvPr id="22530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2531" name="2 CuadroTexto"/>
          <p:cNvSpPr txBox="1">
            <a:spLocks noChangeArrowheads="1"/>
          </p:cNvSpPr>
          <p:nvPr/>
        </p:nvSpPr>
        <p:spPr bwMode="auto">
          <a:xfrm>
            <a:off x="755650" y="188913"/>
            <a:ext cx="4968875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Pensar que no la tengo. Sentir que la he perdido.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Oír la noche inmensa, más inmensa sin ella.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Y el verso cae al alma como al pasto el rocío.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Qué importa que mi amor no pudiera guardarla.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La noche está estrellada y ella no está conmigo.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Eso es todo. A lo lejos alguien canta. A lo lejos.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C:\Users\Usuario\Downloads\1322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349625" y="-1611313"/>
            <a:ext cx="15843250" cy="8928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1 CuadroTexto"/>
          <p:cNvSpPr txBox="1">
            <a:spLocks noChangeArrowheads="1"/>
          </p:cNvSpPr>
          <p:nvPr/>
        </p:nvSpPr>
        <p:spPr bwMode="auto">
          <a:xfrm>
            <a:off x="-23813" y="115888"/>
            <a:ext cx="5748338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Mi alma no se contenta con haberla perdido.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Como para acercarla mi mirada la busca.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Mi corazón la busca, y ella no está conmigo.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La misma noche que hace blanquear los mismos árboles.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Nosotros, los de entonces, ya no somos los mismos</a:t>
            </a:r>
            <a:r>
              <a:rPr lang="es-ES">
                <a:solidFill>
                  <a:srgbClr val="FFC000"/>
                </a:solidFill>
                <a:latin typeface="Algerian" pitchFamily="82" charset="0"/>
              </a:rPr>
              <a:t>.</a:t>
            </a:r>
          </a:p>
        </p:txBody>
      </p:sp>
      <p:sp>
        <p:nvSpPr>
          <p:cNvPr id="24579" name="2 CuadroTexto"/>
          <p:cNvSpPr txBox="1">
            <a:spLocks noChangeArrowheads="1"/>
          </p:cNvSpPr>
          <p:nvPr/>
        </p:nvSpPr>
        <p:spPr bwMode="auto">
          <a:xfrm>
            <a:off x="4427538" y="3860800"/>
            <a:ext cx="1857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Book Antiqua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49625" y="-2187575"/>
            <a:ext cx="15843250" cy="950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1 CuadroTexto"/>
          <p:cNvSpPr txBox="1">
            <a:spLocks noChangeArrowheads="1"/>
          </p:cNvSpPr>
          <p:nvPr/>
        </p:nvSpPr>
        <p:spPr bwMode="auto">
          <a:xfrm>
            <a:off x="611188" y="620713"/>
            <a:ext cx="4752975" cy="615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Ya no la quiero, es cierto, pero cuánto la quise.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Mi voz buscaba el viento para tocar su oído.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De otro. Será de otro. Como antes de mis besos.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Su voz, su cuerpo claro. Sus ojos infinitos. </a:t>
            </a:r>
            <a:br>
              <a:rPr lang="es-ES" sz="20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C000"/>
                </a:solidFill>
                <a:latin typeface="Algerian" pitchFamily="82" charset="0"/>
              </a:rPr>
              <a:t>Ya no la quiero, es cierto, pero tal vez la quiero.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7651" name="Picture 2" descr="C:\Users\Usuario\Downloads\canyon-lak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349625" y="-892175"/>
            <a:ext cx="15843250" cy="812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3 CuadroTexto"/>
          <p:cNvSpPr txBox="1">
            <a:spLocks noChangeArrowheads="1"/>
          </p:cNvSpPr>
          <p:nvPr/>
        </p:nvSpPr>
        <p:spPr bwMode="auto">
          <a:xfrm>
            <a:off x="323850" y="0"/>
            <a:ext cx="4824413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s-ES" sz="2000">
                <a:solidFill>
                  <a:srgbClr val="FFFF00"/>
                </a:solidFill>
                <a:latin typeface="Algerian" pitchFamily="82" charset="0"/>
              </a:rPr>
              <a:t>Es tan corto el amor, y es tan largo el olvido. </a:t>
            </a:r>
            <a:br>
              <a:rPr lang="es-ES" sz="2000">
                <a:solidFill>
                  <a:srgbClr val="FFFF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FF00"/>
                </a:solidFill>
                <a:latin typeface="Algerian" pitchFamily="82" charset="0"/>
              </a:rPr>
              <a:t>Porque en noches como esta la tuve entre mis brazos, </a:t>
            </a:r>
            <a:br>
              <a:rPr lang="es-ES" sz="2000">
                <a:solidFill>
                  <a:srgbClr val="FFFF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FF00"/>
                </a:solidFill>
                <a:latin typeface="Algerian" pitchFamily="82" charset="0"/>
              </a:rPr>
              <a:t>mi alma no se contenta con haberla perdido. </a:t>
            </a:r>
            <a:br>
              <a:rPr lang="es-ES" sz="2000">
                <a:solidFill>
                  <a:srgbClr val="FFFF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FF00"/>
                </a:solidFill>
                <a:latin typeface="Algerian" pitchFamily="82" charset="0"/>
              </a:rPr>
              <a:t>Aunque éste sea el último dolor que ella me causa, </a:t>
            </a:r>
            <a:br>
              <a:rPr lang="es-ES" sz="2000">
                <a:solidFill>
                  <a:srgbClr val="FFFF00"/>
                </a:solidFill>
                <a:latin typeface="Algerian" pitchFamily="82" charset="0"/>
              </a:rPr>
            </a:br>
            <a:r>
              <a:rPr lang="es-ES" sz="2000">
                <a:solidFill>
                  <a:srgbClr val="FFFF00"/>
                </a:solidFill>
                <a:latin typeface="Algerian" pitchFamily="82" charset="0"/>
              </a:rPr>
              <a:t>y éstos sean los últimos versos que yo le escribo.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1187450" y="2492375"/>
            <a:ext cx="7416800" cy="2376488"/>
          </a:xfrm>
        </p:spPr>
        <p:txBody>
          <a:bodyPr rtlCol="0">
            <a:normAutofit/>
          </a:bodyPr>
          <a:lstStyle/>
          <a:p>
            <a:pPr marL="365760" indent="-365760" fontAlgn="auto">
              <a:spcAft>
                <a:spcPts val="0"/>
              </a:spcAft>
              <a:defRPr/>
            </a:pPr>
            <a:r>
              <a:rPr lang="es-ES" dirty="0" smtClean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Poema 20 de Pablo Neruda (chileno)</a:t>
            </a:r>
          </a:p>
          <a:p>
            <a:pPr marL="365760" indent="-365760" fontAlgn="auto">
              <a:spcAft>
                <a:spcPts val="0"/>
              </a:spcAft>
              <a:defRPr/>
            </a:pPr>
            <a:endParaRPr lang="es-ES" dirty="0">
              <a:solidFill>
                <a:schemeClr val="accent1">
                  <a:lumMod val="75000"/>
                </a:schemeClr>
              </a:solidFill>
              <a:latin typeface="Algerian" pitchFamily="82" charset="0"/>
            </a:endParaRP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es-ES" dirty="0" smtClean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          Melodía: “Amor Eterno”  </a:t>
            </a:r>
          </a:p>
          <a:p>
            <a:pPr marL="365760" indent="-365760" fontAlgn="auto">
              <a:spcAft>
                <a:spcPts val="0"/>
              </a:spcAft>
              <a:defRPr/>
            </a:pPr>
            <a:endParaRPr lang="es-ES" dirty="0">
              <a:solidFill>
                <a:schemeClr val="accent1">
                  <a:lumMod val="75000"/>
                </a:schemeClr>
              </a:solidFill>
              <a:latin typeface="Algerian" pitchFamily="82" charset="0"/>
            </a:endParaRP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es-ES" dirty="0" smtClean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                    Imágenes: Internet</a:t>
            </a:r>
            <a:endParaRPr lang="es-ES" dirty="0">
              <a:solidFill>
                <a:schemeClr val="accent1">
                  <a:lumMod val="75000"/>
                </a:schemeClr>
              </a:solidFill>
              <a:latin typeface="Algerian" pitchFamily="82" charset="0"/>
            </a:endParaRPr>
          </a:p>
        </p:txBody>
      </p:sp>
      <p:sp>
        <p:nvSpPr>
          <p:cNvPr id="29698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book3153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sp>
        <p:nvSpPr>
          <p:cNvPr id="30724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30725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30726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30727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728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30729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30730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73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638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0755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artoné">
  <a:themeElements>
    <a:clrScheme name="Cartoné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Cartoné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artoné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artoné">
    <a:dk1>
      <a:sysClr val="windowText" lastClr="000000"/>
    </a:dk1>
    <a:lt1>
      <a:sysClr val="window" lastClr="FFFFFF"/>
    </a:lt1>
    <a:dk2>
      <a:srgbClr val="895D1D"/>
    </a:dk2>
    <a:lt2>
      <a:srgbClr val="ECE9C6"/>
    </a:lt2>
    <a:accent1>
      <a:srgbClr val="873624"/>
    </a:accent1>
    <a:accent2>
      <a:srgbClr val="D6862D"/>
    </a:accent2>
    <a:accent3>
      <a:srgbClr val="D0BE40"/>
    </a:accent3>
    <a:accent4>
      <a:srgbClr val="877F6C"/>
    </a:accent4>
    <a:accent5>
      <a:srgbClr val="972109"/>
    </a:accent5>
    <a:accent6>
      <a:srgbClr val="AEB795"/>
    </a:accent6>
    <a:hlink>
      <a:srgbClr val="CC99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0</TotalTime>
  <Words>347</Words>
  <Application>Microsoft Office PowerPoint</Application>
  <PresentationFormat>Presentación en pantalla (4:3)</PresentationFormat>
  <Paragraphs>35</Paragraphs>
  <Slides>10</Slides>
  <Notes>5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Plantilla de diseño</vt:lpstr>
      </vt:variant>
      <vt:variant>
        <vt:i4>14</vt:i4>
      </vt:variant>
      <vt:variant>
        <vt:lpstr>Títulos de diapositiva</vt:lpstr>
      </vt:variant>
      <vt:variant>
        <vt:i4>10</vt:i4>
      </vt:variant>
    </vt:vector>
  </HeadingPairs>
  <TitlesOfParts>
    <vt:vector size="30" baseType="lpstr">
      <vt:lpstr>Arial</vt:lpstr>
      <vt:lpstr>Calibri</vt:lpstr>
      <vt:lpstr>Book Antiqua</vt:lpstr>
      <vt:lpstr>Wingdings</vt:lpstr>
      <vt:lpstr>Algerian</vt:lpstr>
      <vt:lpstr>Berlin Sans FB Demi</vt:lpstr>
      <vt:lpstr>Diseño predeterminado</vt:lpstr>
      <vt:lpstr>Cartoné</vt:lpstr>
      <vt:lpstr>Diseño predeterminado</vt:lpstr>
      <vt:lpstr>Cartoné</vt:lpstr>
      <vt:lpstr>Cartoné</vt:lpstr>
      <vt:lpstr>Cartoné</vt:lpstr>
      <vt:lpstr>Cartoné</vt:lpstr>
      <vt:lpstr>Cartoné</vt:lpstr>
      <vt:lpstr>Cartoné</vt:lpstr>
      <vt:lpstr>Cartoné</vt:lpstr>
      <vt:lpstr>Cartoné</vt:lpstr>
      <vt:lpstr>Cartoné</vt:lpstr>
      <vt:lpstr>Cartoné</vt:lpstr>
      <vt:lpstr>Cartoné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2014-08-24T02:39:08Z</dcterms:created>
  <dcterms:modified xsi:type="dcterms:W3CDTF">2014-08-26T00:30:12Z</dcterms:modified>
</cp:coreProperties>
</file>