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w3jNC102kB+dMyNH/T08oA==" hashData="rjn8MT8KnFa/Y+dCxw7mrAyl1d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C5F5"/>
    <a:srgbClr val="B9ABDB"/>
    <a:srgbClr val="EC14C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13" autoAdjust="0"/>
    <p:restoredTop sz="94660"/>
  </p:normalViewPr>
  <p:slideViewPr>
    <p:cSldViewPr snapToGrid="0">
      <p:cViewPr>
        <p:scale>
          <a:sx n="44" d="100"/>
          <a:sy n="44" d="100"/>
        </p:scale>
        <p:origin x="-2922" y="-168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77B6C1-21B7-4856-B61F-C99F7D8B00EF}" type="datetimeFigureOut">
              <a:rPr lang="es-ES" smtClean="0"/>
              <a:t>21/06/2013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01745-45B5-4565-9797-076B5F289E6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648116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77B6C1-21B7-4856-B61F-C99F7D8B00EF}" type="datetimeFigureOut">
              <a:rPr lang="es-ES" smtClean="0"/>
              <a:t>21/06/2013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01745-45B5-4565-9797-076B5F289E6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178290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77B6C1-21B7-4856-B61F-C99F7D8B00EF}" type="datetimeFigureOut">
              <a:rPr lang="es-ES" smtClean="0"/>
              <a:t>21/06/2013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01745-45B5-4565-9797-076B5F289E6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904120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77B6C1-21B7-4856-B61F-C99F7D8B00EF}" type="datetimeFigureOut">
              <a:rPr lang="es-ES" smtClean="0"/>
              <a:t>21/06/2013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01745-45B5-4565-9797-076B5F289E6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760980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77B6C1-21B7-4856-B61F-C99F7D8B00EF}" type="datetimeFigureOut">
              <a:rPr lang="es-ES" smtClean="0"/>
              <a:t>21/06/2013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01745-45B5-4565-9797-076B5F289E6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407894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77B6C1-21B7-4856-B61F-C99F7D8B00EF}" type="datetimeFigureOut">
              <a:rPr lang="es-ES" smtClean="0"/>
              <a:t>21/06/2013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01745-45B5-4565-9797-076B5F289E6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387341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77B6C1-21B7-4856-B61F-C99F7D8B00EF}" type="datetimeFigureOut">
              <a:rPr lang="es-ES" smtClean="0"/>
              <a:t>21/06/2013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01745-45B5-4565-9797-076B5F289E6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556112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77B6C1-21B7-4856-B61F-C99F7D8B00EF}" type="datetimeFigureOut">
              <a:rPr lang="es-ES" smtClean="0"/>
              <a:t>21/06/2013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01745-45B5-4565-9797-076B5F289E6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45455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77B6C1-21B7-4856-B61F-C99F7D8B00EF}" type="datetimeFigureOut">
              <a:rPr lang="es-ES" smtClean="0"/>
              <a:t>21/06/2013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01745-45B5-4565-9797-076B5F289E6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909136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77B6C1-21B7-4856-B61F-C99F7D8B00EF}" type="datetimeFigureOut">
              <a:rPr lang="es-ES" smtClean="0"/>
              <a:t>21/06/2013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01745-45B5-4565-9797-076B5F289E6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140070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77B6C1-21B7-4856-B61F-C99F7D8B00EF}" type="datetimeFigureOut">
              <a:rPr lang="es-ES" smtClean="0"/>
              <a:t>21/06/2013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01745-45B5-4565-9797-076B5F289E6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943847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470B11-AAB4-4101-98EE-73E6B453A3BB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2803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77B6C1-21B7-4856-B61F-C99F7D8B00EF}" type="datetimeFigureOut">
              <a:rPr lang="es-ES" smtClean="0"/>
              <a:t>21/06/2013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B01745-45B5-4565-9797-076B5F289E6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750114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EBC49FD-B7C7-4263-8935-9B574F55B2AE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6956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g"/><Relationship Id="rId4" Type="http://schemas.openxmlformats.org/officeDocument/2006/relationships/image" Target="../media/image8.jp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10.png"/><Relationship Id="rId7" Type="http://schemas.openxmlformats.org/officeDocument/2006/relationships/image" Target="../media/image12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13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11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58000">
              <a:srgbClr val="7030A0"/>
            </a:gs>
            <a:gs pos="12000">
              <a:schemeClr val="accent6">
                <a:lumMod val="20000"/>
                <a:lumOff val="80000"/>
              </a:schemeClr>
            </a:gs>
            <a:gs pos="0">
              <a:schemeClr val="accent1">
                <a:lumMod val="45000"/>
                <a:lumOff val="55000"/>
              </a:schemeClr>
            </a:gs>
            <a:gs pos="99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2125" y="1673401"/>
            <a:ext cx="8667750" cy="5184599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524000" y="199033"/>
            <a:ext cx="89058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800" dirty="0" smtClean="0">
                <a:solidFill>
                  <a:srgbClr val="7030A0"/>
                </a:solidFill>
                <a:latin typeface="Cooper Black" panose="0208090404030B020404" pitchFamily="18" charset="0"/>
              </a:rPr>
              <a:t>Para mi pequeña </a:t>
            </a:r>
            <a:r>
              <a:rPr lang="es-ES" sz="4800" dirty="0" err="1" smtClean="0">
                <a:solidFill>
                  <a:srgbClr val="7030A0"/>
                </a:solidFill>
                <a:latin typeface="Cooper Black" panose="0208090404030B020404" pitchFamily="18" charset="0"/>
              </a:rPr>
              <a:t>Herineiva</a:t>
            </a:r>
            <a:endParaRPr lang="es-ES" sz="4800" dirty="0">
              <a:solidFill>
                <a:srgbClr val="7030A0"/>
              </a:solidFill>
              <a:latin typeface="Cooper Black" panose="0208090404030B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2015870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6000" advClick="0" advTm="5000">
        <p15:prstTrans prst="curtains"/>
        <p:sndAc>
          <p:stSnd loop="1">
            <p:snd r:embed="rId4" name="Dora la Exploradora ( Las canciones en Español ).wav"/>
          </p:stSnd>
        </p:sndAc>
      </p:transition>
    </mc:Choice>
    <mc:Fallback>
      <p:transition spd="slow" advClick="0" advTm="5000">
        <p:fade/>
        <p:sndAc>
          <p:stSnd loop="1">
            <p:snd r:embed="rId2" name="Dora la Exploradora ( Las canciones en Español 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97000">
              <a:srgbClr val="7030A0"/>
            </a:gs>
            <a:gs pos="39000">
              <a:srgbClr val="FDC5F5"/>
            </a:gs>
            <a:gs pos="30000">
              <a:schemeClr val="accent6">
                <a:lumMod val="20000"/>
                <a:lumOff val="80000"/>
              </a:schemeClr>
            </a:gs>
            <a:gs pos="12000">
              <a:schemeClr val="accent1">
                <a:lumMod val="45000"/>
                <a:lumOff val="55000"/>
              </a:schemeClr>
            </a:gs>
            <a:gs pos="49000">
              <a:schemeClr val="accent1">
                <a:lumMod val="30000"/>
                <a:lumOff val="70000"/>
              </a:schemeClr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Marcador de contenido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86827" y="806526"/>
            <a:ext cx="5509173" cy="5546148"/>
          </a:xfrm>
        </p:spPr>
      </p:pic>
      <p:sp>
        <p:nvSpPr>
          <p:cNvPr id="7" name="CuadroTexto 6"/>
          <p:cNvSpPr txBox="1"/>
          <p:nvPr/>
        </p:nvSpPr>
        <p:spPr>
          <a:xfrm>
            <a:off x="6713621" y="1455941"/>
            <a:ext cx="5221705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5400" b="1" dirty="0" smtClean="0">
                <a:solidFill>
                  <a:srgbClr val="7030A0"/>
                </a:solidFill>
                <a:latin typeface="Brush Script MT" panose="03060802040406070304" pitchFamily="66" charset="0"/>
              </a:rPr>
              <a:t>Herineiva, eres la persona más importante en mi vida. Te amo desde el primer momento en que te vi. </a:t>
            </a:r>
            <a:endParaRPr lang="es-ES" sz="5400" b="1" dirty="0">
              <a:solidFill>
                <a:srgbClr val="7030A0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7474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7000">
        <p:circle/>
      </p:transition>
    </mc:Choice>
    <mc:Fallback xmlns="">
      <p:transition spd="slow" advClick="0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7030A0"/>
            </a:gs>
            <a:gs pos="100000">
              <a:srgbClr val="EC14CD"/>
            </a:gs>
            <a:gs pos="24000">
              <a:srgbClr val="FDC5F5"/>
            </a:gs>
            <a:gs pos="79000">
              <a:schemeClr val="accent1">
                <a:lumMod val="30000"/>
                <a:lumOff val="70000"/>
              </a:schemeClr>
            </a:gs>
          </a:gsLst>
          <a:lin ang="135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0486" y="1027906"/>
            <a:ext cx="6063314" cy="4672542"/>
          </a:xfrm>
        </p:spPr>
      </p:pic>
      <p:sp>
        <p:nvSpPr>
          <p:cNvPr id="5" name="CuadroTexto 4"/>
          <p:cNvSpPr txBox="1"/>
          <p:nvPr/>
        </p:nvSpPr>
        <p:spPr>
          <a:xfrm>
            <a:off x="326571" y="1764245"/>
            <a:ext cx="460179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5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Eres la alegría de tu familia y todos los que se acercan a ti.</a:t>
            </a:r>
            <a:endParaRPr lang="es-ES" sz="5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8311944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 advClick="0" advTm="7000">
        <p15:prstTrans prst="wind"/>
      </p:transition>
    </mc:Choice>
    <mc:Fallback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4000">
              <a:schemeClr val="accent6">
                <a:lumMod val="20000"/>
                <a:lumOff val="80000"/>
              </a:schemeClr>
            </a:gs>
            <a:gs pos="48000">
              <a:srgbClr val="B9ABDB"/>
            </a:gs>
            <a:gs pos="81000">
              <a:schemeClr val="accent6">
                <a:lumMod val="30000"/>
                <a:lumOff val="7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/>
          <p:cNvSpPr txBox="1"/>
          <p:nvPr/>
        </p:nvSpPr>
        <p:spPr>
          <a:xfrm>
            <a:off x="587829" y="1869191"/>
            <a:ext cx="4833258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Cómo</a:t>
            </a:r>
            <a:r>
              <a:rPr lang="en-US" sz="5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 </a:t>
            </a:r>
            <a:r>
              <a:rPr lang="en-US" sz="54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pasa</a:t>
            </a:r>
            <a:r>
              <a:rPr lang="en-US" sz="5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 el </a:t>
            </a:r>
            <a:r>
              <a:rPr lang="en-US" sz="54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tiempo</a:t>
            </a:r>
            <a:r>
              <a:rPr lang="en-US" sz="5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, </a:t>
            </a:r>
            <a:r>
              <a:rPr lang="en-US" sz="54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muy</a:t>
            </a:r>
            <a:r>
              <a:rPr lang="en-US" sz="5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 pronto </a:t>
            </a:r>
            <a:r>
              <a:rPr lang="en-US" sz="54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empezarás</a:t>
            </a:r>
            <a:r>
              <a:rPr lang="en-US" sz="5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 el </a:t>
            </a:r>
            <a:r>
              <a:rPr lang="en-US" sz="54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cole</a:t>
            </a:r>
            <a:r>
              <a:rPr lang="en-US" sz="5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…</a:t>
            </a:r>
            <a:endParaRPr lang="es-ES" sz="5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0" y="3970421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pic>
        <p:nvPicPr>
          <p:cNvPr id="8" name="Marcador de contenido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8520" y="1443788"/>
            <a:ext cx="4886784" cy="4600875"/>
          </a:xfrm>
        </p:spPr>
      </p:pic>
    </p:spTree>
    <p:extLst>
      <p:ext uri="{BB962C8B-B14F-4D97-AF65-F5344CB8AC3E}">
        <p14:creationId xmlns:p14="http://schemas.microsoft.com/office/powerpoint/2010/main" val="1492269584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3250" advClick="0" advTm="7000">
        <p15:prstTrans prst="origami"/>
      </p:transition>
    </mc:Choice>
    <mc:Fallback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0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14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9" decel="50000" autoRev="1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4" fill="hold">
                                          <p:stCondLst>
                                            <p:cond delay="21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4000">
              <a:schemeClr val="accent6">
                <a:lumMod val="20000"/>
                <a:lumOff val="80000"/>
              </a:schemeClr>
            </a:gs>
            <a:gs pos="48000">
              <a:srgbClr val="B9ABDB"/>
            </a:gs>
            <a:gs pos="90000">
              <a:schemeClr val="accent1">
                <a:lumMod val="60000"/>
                <a:lumOff val="40000"/>
              </a:schemeClr>
            </a:gs>
          </a:gsLst>
          <a:lin ang="4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90501" y="276225"/>
            <a:ext cx="4899640" cy="6268954"/>
          </a:xfrm>
        </p:spPr>
        <p:txBody>
          <a:bodyPr>
            <a:normAutofit/>
          </a:bodyPr>
          <a:lstStyle/>
          <a:p>
            <a:r>
              <a:rPr lang="en-US" sz="6000" b="1" dirty="0" err="1" smtClean="0">
                <a:solidFill>
                  <a:srgbClr val="7030A0"/>
                </a:solidFill>
                <a:latin typeface="Comic Sans MS" panose="030F0702030302020204" pitchFamily="66" charset="0"/>
              </a:rPr>
              <a:t>Te</a:t>
            </a:r>
            <a:r>
              <a:rPr lang="en-US" sz="60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en-US" sz="6000" b="1" dirty="0" err="1" smtClean="0">
                <a:solidFill>
                  <a:srgbClr val="7030A0"/>
                </a:solidFill>
                <a:latin typeface="Comic Sans MS" panose="030F0702030302020204" pitchFamily="66" charset="0"/>
              </a:rPr>
              <a:t>encanta</a:t>
            </a:r>
            <a:r>
              <a:rPr lang="en-US" sz="60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en-US" sz="6000" b="1" dirty="0" err="1" smtClean="0">
                <a:solidFill>
                  <a:srgbClr val="7030A0"/>
                </a:solidFill>
                <a:latin typeface="Comic Sans MS" panose="030F0702030302020204" pitchFamily="66" charset="0"/>
              </a:rPr>
              <a:t>ir</a:t>
            </a:r>
            <a:r>
              <a:rPr lang="en-US" sz="60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al </a:t>
            </a:r>
            <a:r>
              <a:rPr lang="en-US" sz="6000" b="1" dirty="0" err="1" smtClean="0">
                <a:solidFill>
                  <a:srgbClr val="7030A0"/>
                </a:solidFill>
                <a:latin typeface="Comic Sans MS" panose="030F0702030302020204" pitchFamily="66" charset="0"/>
              </a:rPr>
              <a:t>parque</a:t>
            </a:r>
            <a:r>
              <a:rPr lang="en-US" sz="60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con </a:t>
            </a:r>
            <a:r>
              <a:rPr lang="en-US" sz="6000" b="1" dirty="0" err="1" smtClean="0">
                <a:solidFill>
                  <a:srgbClr val="7030A0"/>
                </a:solidFill>
                <a:latin typeface="Comic Sans MS" panose="030F0702030302020204" pitchFamily="66" charset="0"/>
              </a:rPr>
              <a:t>tus</a:t>
            </a:r>
            <a:r>
              <a:rPr lang="en-US" sz="60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amigos...</a:t>
            </a:r>
            <a:endParaRPr lang="es-ES" sz="6000" b="1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0140" y="1251284"/>
            <a:ext cx="6720886" cy="4812632"/>
          </a:xfrm>
        </p:spPr>
      </p:pic>
    </p:spTree>
    <p:extLst>
      <p:ext uri="{BB962C8B-B14F-4D97-AF65-F5344CB8AC3E}">
        <p14:creationId xmlns:p14="http://schemas.microsoft.com/office/powerpoint/2010/main" val="88154041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 advClick="0" advTm="7000">
        <p15:prstTrans prst="crush"/>
      </p:transition>
    </mc:Choice>
    <mc:Fallback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96000">
              <a:srgbClr val="7030A0"/>
            </a:gs>
            <a:gs pos="15000">
              <a:schemeClr val="accent6">
                <a:lumMod val="20000"/>
                <a:lumOff val="80000"/>
              </a:schemeClr>
            </a:gs>
            <a:gs pos="26000">
              <a:schemeClr val="accent1">
                <a:lumMod val="45000"/>
                <a:lumOff val="55000"/>
              </a:schemeClr>
            </a:gs>
            <a:gs pos="58000">
              <a:schemeClr val="accent1">
                <a:lumMod val="30000"/>
                <a:lumOff val="7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59255" y="2791326"/>
            <a:ext cx="10515600" cy="938463"/>
          </a:xfrm>
        </p:spPr>
        <p:txBody>
          <a:bodyPr>
            <a:noAutofit/>
          </a:bodyPr>
          <a:lstStyle/>
          <a:p>
            <a:r>
              <a:rPr lang="en-US" sz="4000" b="1" dirty="0" err="1" smtClean="0">
                <a:solidFill>
                  <a:srgbClr val="7030A0"/>
                </a:solidFill>
                <a:effectLst>
                  <a:glow rad="101600">
                    <a:srgbClr val="FDC5F5">
                      <a:alpha val="60000"/>
                    </a:srgbClr>
                  </a:glow>
                </a:effectLst>
                <a:latin typeface="Blackadder ITC" panose="04020505051007020D02" pitchFamily="82" charset="0"/>
              </a:rPr>
              <a:t>Herineiva,gracias</a:t>
            </a:r>
            <a:r>
              <a:rPr lang="en-US" sz="4000" b="1" dirty="0" smtClean="0">
                <a:solidFill>
                  <a:srgbClr val="7030A0"/>
                </a:solidFill>
                <a:effectLst>
                  <a:glow rad="101600">
                    <a:srgbClr val="FDC5F5">
                      <a:alpha val="60000"/>
                    </a:srgbClr>
                  </a:glow>
                </a:effectLst>
                <a:latin typeface="Blackadder ITC" panose="04020505051007020D02" pitchFamily="82" charset="0"/>
              </a:rPr>
              <a:t> </a:t>
            </a:r>
            <a:r>
              <a:rPr lang="en-US" sz="4000" b="1" dirty="0" err="1" smtClean="0">
                <a:solidFill>
                  <a:srgbClr val="7030A0"/>
                </a:solidFill>
                <a:effectLst>
                  <a:glow rad="101600">
                    <a:srgbClr val="FDC5F5">
                      <a:alpha val="60000"/>
                    </a:srgbClr>
                  </a:glow>
                </a:effectLst>
                <a:latin typeface="Blackadder ITC" panose="04020505051007020D02" pitchFamily="82" charset="0"/>
              </a:rPr>
              <a:t>por</a:t>
            </a:r>
            <a:r>
              <a:rPr lang="en-US" sz="4000" b="1" dirty="0" smtClean="0">
                <a:solidFill>
                  <a:srgbClr val="7030A0"/>
                </a:solidFill>
                <a:effectLst>
                  <a:glow rad="101600">
                    <a:srgbClr val="FDC5F5">
                      <a:alpha val="60000"/>
                    </a:srgbClr>
                  </a:glow>
                </a:effectLst>
                <a:latin typeface="Blackadder ITC" panose="04020505051007020D02" pitchFamily="82" charset="0"/>
              </a:rPr>
              <a:t> </a:t>
            </a:r>
            <a:r>
              <a:rPr lang="en-US" sz="4000" b="1" dirty="0" err="1" smtClean="0">
                <a:solidFill>
                  <a:srgbClr val="7030A0"/>
                </a:solidFill>
                <a:effectLst>
                  <a:glow rad="101600">
                    <a:srgbClr val="FDC5F5">
                      <a:alpha val="60000"/>
                    </a:srgbClr>
                  </a:glow>
                </a:effectLst>
                <a:latin typeface="Blackadder ITC" panose="04020505051007020D02" pitchFamily="82" charset="0"/>
              </a:rPr>
              <a:t>existir.Te</a:t>
            </a:r>
            <a:r>
              <a:rPr lang="en-US" sz="4000" b="1" dirty="0" smtClean="0">
                <a:solidFill>
                  <a:srgbClr val="7030A0"/>
                </a:solidFill>
                <a:effectLst>
                  <a:glow rad="101600">
                    <a:srgbClr val="FDC5F5">
                      <a:alpha val="60000"/>
                    </a:srgbClr>
                  </a:glow>
                </a:effectLst>
                <a:latin typeface="Blackadder ITC" panose="04020505051007020D02" pitchFamily="82" charset="0"/>
              </a:rPr>
              <a:t> </a:t>
            </a:r>
            <a:r>
              <a:rPr lang="en-US" sz="4000" b="1" dirty="0" err="1" smtClean="0">
                <a:solidFill>
                  <a:srgbClr val="7030A0"/>
                </a:solidFill>
                <a:effectLst>
                  <a:glow rad="101600">
                    <a:srgbClr val="FDC5F5">
                      <a:alpha val="60000"/>
                    </a:srgbClr>
                  </a:glow>
                </a:effectLst>
                <a:latin typeface="Blackadder ITC" panose="04020505051007020D02" pitchFamily="82" charset="0"/>
              </a:rPr>
              <a:t>quiero</a:t>
            </a:r>
            <a:r>
              <a:rPr lang="en-US" sz="4000" b="1" dirty="0" smtClean="0">
                <a:solidFill>
                  <a:srgbClr val="7030A0"/>
                </a:solidFill>
                <a:effectLst>
                  <a:glow rad="101600">
                    <a:srgbClr val="FDC5F5">
                      <a:alpha val="60000"/>
                    </a:srgbClr>
                  </a:glow>
                </a:effectLst>
                <a:latin typeface="Blackadder ITC" panose="04020505051007020D02" pitchFamily="82" charset="0"/>
              </a:rPr>
              <a:t/>
            </a:r>
            <a:br>
              <a:rPr lang="en-US" sz="4000" b="1" dirty="0" smtClean="0">
                <a:solidFill>
                  <a:srgbClr val="7030A0"/>
                </a:solidFill>
                <a:effectLst>
                  <a:glow rad="101600">
                    <a:srgbClr val="FDC5F5">
                      <a:alpha val="60000"/>
                    </a:srgbClr>
                  </a:glow>
                </a:effectLst>
                <a:latin typeface="Blackadder ITC" panose="04020505051007020D02" pitchFamily="82" charset="0"/>
              </a:rPr>
            </a:br>
            <a:r>
              <a:rPr lang="en-US" sz="4000" b="1" dirty="0" smtClean="0">
                <a:solidFill>
                  <a:srgbClr val="7030A0"/>
                </a:solidFill>
                <a:effectLst>
                  <a:glow rad="101600">
                    <a:srgbClr val="FDC5F5">
                      <a:alpha val="60000"/>
                    </a:srgbClr>
                  </a:glow>
                </a:effectLst>
                <a:latin typeface="Blackadder ITC" panose="04020505051007020D02" pitchFamily="82" charset="0"/>
              </a:rPr>
              <a:t/>
            </a:r>
            <a:br>
              <a:rPr lang="en-US" sz="4000" b="1" dirty="0" smtClean="0">
                <a:solidFill>
                  <a:srgbClr val="7030A0"/>
                </a:solidFill>
                <a:effectLst>
                  <a:glow rad="101600">
                    <a:srgbClr val="FDC5F5">
                      <a:alpha val="60000"/>
                    </a:srgbClr>
                  </a:glow>
                </a:effectLst>
                <a:latin typeface="Blackadder ITC" panose="04020505051007020D02" pitchFamily="82" charset="0"/>
              </a:rPr>
            </a:br>
            <a:r>
              <a:rPr lang="en-US" sz="4000" b="1" dirty="0" err="1" smtClean="0">
                <a:solidFill>
                  <a:srgbClr val="7030A0"/>
                </a:solidFill>
                <a:effectLst>
                  <a:glow rad="101600">
                    <a:srgbClr val="FDC5F5">
                      <a:alpha val="60000"/>
                    </a:srgbClr>
                  </a:glow>
                </a:effectLst>
                <a:latin typeface="Blackadder ITC" panose="04020505051007020D02" pitchFamily="82" charset="0"/>
              </a:rPr>
              <a:t>Mamá</a:t>
            </a:r>
            <a:endParaRPr lang="es-ES" sz="4000" b="1" dirty="0">
              <a:solidFill>
                <a:srgbClr val="7030A0"/>
              </a:solidFill>
              <a:effectLst>
                <a:glow rad="101600">
                  <a:srgbClr val="FDC5F5">
                    <a:alpha val="60000"/>
                  </a:srgbClr>
                </a:glow>
              </a:effectLst>
              <a:latin typeface="Blackadder ITC" panose="04020505051007020D02" pitchFamily="82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937" y="4186990"/>
            <a:ext cx="1953046" cy="2465721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5779" y="3441031"/>
            <a:ext cx="3032960" cy="2426368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4469" y="190778"/>
            <a:ext cx="6605171" cy="1902717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4536" y="3729789"/>
            <a:ext cx="3656096" cy="2811751"/>
          </a:xfrm>
          <a:prstGeom prst="rect">
            <a:avLst/>
          </a:prstGeom>
        </p:spPr>
      </p:pic>
      <p:sp>
        <p:nvSpPr>
          <p:cNvPr id="9" name="CuadroTexto 8"/>
          <p:cNvSpPr txBox="1"/>
          <p:nvPr/>
        </p:nvSpPr>
        <p:spPr>
          <a:xfrm>
            <a:off x="3718470" y="6027003"/>
            <a:ext cx="288757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dirty="0" err="1" smtClean="0">
                <a:solidFill>
                  <a:srgbClr val="7030A0"/>
                </a:solidFill>
                <a:latin typeface="Blackadder ITC" panose="04020505051007020D02" pitchFamily="82" charset="0"/>
              </a:rPr>
              <a:t>Yaiza</a:t>
            </a:r>
            <a:endParaRPr lang="es-ES" sz="4000" dirty="0">
              <a:solidFill>
                <a:srgbClr val="7030A0"/>
              </a:solidFill>
              <a:latin typeface="Blackadder ITC" panose="04020505051007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696510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750" advClick="0" advTm="12000">
        <p15:prstTrans prst="airplane"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0"/>
                            </p:stCondLst>
                            <p:childTnLst>
                              <p:par>
                                <p:cTn id="4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3600" y="609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152400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676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1828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5715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1524000" y="49530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anose="020E0802020502020306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2438400" y="2590801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0" y="2362201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anose="020E0802020502020306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2514600" y="3429001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anose="020E0802020502020306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anose="020E0802020502020306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anose="020E0802020502020306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anose="020E0802020502020306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anose="020E0802020502020306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anose="020E0802020502020306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anose="020E0802020502020306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anose="020E0802020502020306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anose="020E0802020502020306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anose="020E0802020502020306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anose="020E0802020502020306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anose="020E0802020502020306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anose="020E0802020502020306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anose="020E0802020502020306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anose="020E0802020502020306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anose="020E0802020502020306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anose="020E0802020502020306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anose="020E0802020502020306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anose="020E0802020502020306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anose="020E0802020502020306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anose="020E0802020502020306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anose="020E0802020502020306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anose="020E0802020502020306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anose="020E0802020502020306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1524000" y="2892426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anose="020E0802020502020306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anose="020E0802020502020306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069669">
            <a:off x="6858000" y="1524001"/>
            <a:ext cx="3581400" cy="1565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</TotalTime>
  <Words>106</Words>
  <Application>Microsoft Office PowerPoint</Application>
  <PresentationFormat>Personalizado</PresentationFormat>
  <Paragraphs>22</Paragraphs>
  <Slides>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</vt:i4>
      </vt:variant>
    </vt:vector>
  </HeadingPairs>
  <TitlesOfParts>
    <vt:vector size="9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Te encanta ir al parque con tus amigos...</vt:lpstr>
      <vt:lpstr>Herineiva,gracias por existir.Te quiero  Mamá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Mr.Wé-Ayoze</dc:creator>
  <cp:lastModifiedBy>Makinon</cp:lastModifiedBy>
  <cp:revision>17</cp:revision>
  <dcterms:created xsi:type="dcterms:W3CDTF">2013-06-20T17:32:18Z</dcterms:created>
  <dcterms:modified xsi:type="dcterms:W3CDTF">2013-06-21T16:30:18Z</dcterms:modified>
</cp:coreProperties>
</file>