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58" r:id="rId3"/>
    <p:sldId id="259" r:id="rId4"/>
    <p:sldId id="261" r:id="rId5"/>
    <p:sldId id="262" r:id="rId6"/>
    <p:sldId id="264" r:id="rId7"/>
    <p:sldId id="263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GBRWzLUfydSc/rD4le0mA==" hashData="9xuLHUznTyMOk4nP0CVQngaWoLs=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sabel" initials="I" lastIdx="2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4A816A-933B-4067-85DA-92C1D7BB033F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B9549-C6BC-43A2-8B77-053B93F97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B9549-C6BC-43A2-8B77-053B93F974CE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CD6F9-DA77-47A4-AA4D-5C057F965FD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11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1E5CB-7540-40BD-8B9F-89CE9416B5B8}" type="datetimeFigureOut">
              <a:rPr lang="es-ES" smtClean="0"/>
              <a:pPr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96ECD-3172-4CF6-93DE-E5F487D9C7C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1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8DC762-EA74-4EDE-A477-3E2B986D96E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11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://2.bp.blogspot.com/-nk1GxCQhpfI/TaxiqXnCvuI/AAAAAAAABjs/bCz11jO4B-s/s1600/5.png" TargetMode="Externa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AutoShape 6" descr="data:image/jpeg;base64,/9j/4AAQSkZJRgABAQAAAQABAAD/2wCEAAkGBxQTEhUUExQUFBUXFBgXFxcYFxcXHBcYFxccFxccFBcYHCggHRwlHRQYIjEiJSkrLi4uFx8zODMsNygtLisBCgoKDg0OGhAQGiwkHCQuLCwsLCwsLCwsLCwsLCwsLCwsLCwsLCwsLCwsLCwsLCwsLCwsLCwsLCwsLCwsLCwsLP/AABEIAMABBgMBIgACEQEDEQH/xAAbAAACAwEBAQAAAAAAAAAAAAACAwABBAUGB//EAEQQAAIBAgQCBQcGDQQDAAAAAAECAAMRBBIhMUFRBQYiYXETMoGRscHRB1KSk6HwFCMkMzRCU2Jyc7Kz0kOCouFEY/H/xAAaAQEBAQEBAQEAAAAAAAAAAAABAAIFBAYD/8QAJBEBAQACAQMEAwEBAAAAAAAAAAECERIDMlEEITFBEyJxQpH/2gAMAwEAAhEDEQA/APuMkkkkkkkkkk8/1k634bB9mo2eqRcUksz67FheyjTdiO68858pPygDCg0MMQcQR2n0Iojw4vyGw3PI/Kugb1GZ3JZmNyxJJJJ1JJ1J755ev6jhP1ejpdHl719Fr/KJiqhPk6dKkt9LhqjAeNwL+iAnTmMfzsRU9ARf6VE5OEwgHCdbC0pzM/UdTL5yr1Tp4T4htPF4g74iv9Yw9hmlq9U71q31r/GElKNVZ+f5M/N/6eM8BpV6ht+NrW/m1P8AKFUDEWNSr9Y/xjUp2EIpcQ55eadTw5WWoG0rVgOXlalvVmhVqZNu25ttd2Nr8rnSbHoxarDnl5Oox3bU56n038NNfvaKBb59TXcZ2+3XWbvJcoopr65qZ5eVqMxpHizHl2idPXAYG1gW3va53+4m7ycWaUudGoxMXt57/Sb4zG+VmszXY82uxA8dTB6z1HARFOVSy5zfLoc1hmGwLIPWBxjK3RFL5l9LWLNlPDVb2v32uLR5X7p1BVmIGZmY2tqWOmumpOgEcMWwI7VTtNbMHOptcX1vrbv75nq11pKFeoFsts7EabC5LcfWTPJvi1qNVP4UwYaUsxNFLHexUNa3LS9te7WO79mY7e6au9wc76cc7bH0wUxYB/O66Xs/qvrPDdJ9MgqiZzVdVIq1EaoikkWsFFlN7jUjhtrNPQPSmWmtA02a91Hk2yls7Dfvvpe+xIhccpPk8H0BK9T9pU+m3o4xjMzeczNzuSfbOPialcICFp0gCLnPnsLgXYZLaA666b30lGpiFzL5RHOoB8lUFr7dpQVt3kW0mOV8s8Y9AMS+xdyORY/GHTxDfOb6RnkD07iKWlREYiwJ4j+LKTqbd2/K039FdYRVYg0yulywOYAc20BA9e8vyXyrg9NTrsNmYf7mHvhjEP8APf6TfGYMHiRUGYAgHYnTMOYHI8Lzl00xNVnbyhpUwWAtY+bpoOI01JPO01eplPus8Y9EKzfOb6R+Mi4gnZm3t5x4ac5y8FjtVViGBXNn2uNCDrqLhjofmmbMJTsi6a5Vv3nKBqeO28ueV+xxjt9Uajny+ZmYLVAW5JsMoJtfxkh9Uh2ax51z/Qkk7nS7J/HPz7q70kkomfoyueL639bgiulFvNBz1BwtuEPPv4ezP1p61570qB7OzON25hO7v4+G/husLZMJWY/MKjxbsj2zn+o9V78MHq6XQ/1k+d4vFmq7MxuWJJ9M9X1PQXtzW/39c8ctE8BPadSqLZkJ5GZ6+MmHs/WZbr2VCjN9GnF00mqku05z9R01jSvGUi8Y28ksQriUgjAsEU4mZ1m5limWC2zlYhhebStomosSUBIafGGohm1ohixNBWBBAIOhB10mAdD0x5ude4O4H0b2nXtBYSO3kj1fR/znlCbXJzEBSDsovc8dQfSJn6R6IpAPUKE8zlsoHE5c4Ow3U3np+kKJK9kXN1NtswDAkekX3mCvjKZBSsrG52ZT2tbjQ68hbumplTuvMYjBVaTI9OqCjZSpVbAZtNKR0FgdPA7ETp9M9GGkgOtYl8xYqoy5QSNAPNNySONpvOGavUBCGmi2sWBUkA30Gh9066YADKAbIGzEW/WGoy/NF9dB7ZXLZ5OHgkrKtKojvXVx+NB7QGnmqttCLsNwLgcDOxS6QQVmTUnQEgXAIW5DH28BxtcRrdE0mJbLudbaX8bTVhsKlMZUVVHIC0yzbCMb0alUqWUMNiDvbcZSNR6N7zJ0t0UrHOSEAolASQBmNwua/AZt7725TsyMAQQQCDuCL/ZHUG68h0Q1VKdYM7oqDIBoMtRmtobaW425zv44XommrZADkvrooW+ygnUW++94no4GgaXacAgqDuQpzBL+Ay38ImvRasEZWNPjqNSOBsG4jgeB4EQ1qaNu/dMN0dlKmqyeTAVUt+uSOIPMk6d5noBOPQwxDhmbNlGl7k31B1O2/DfiZ0fKxxmmb7vQ9Vx+Lqd9Z/ssPdJC6rfmL86lQ/8AIj3STv8AS7J/I52fdXUrVlRSzsFVQSzEgAAakknYT5H1x+UcVy1HCqzUhcF/NFT165fb9ky/Kj1ievimwqMRQokB1H+pVtmJY8VW4FtrgngLeewOHni9T6j/ABHq6PR9uVPwuLrNrlQeszfjMO1ZPJ1MuUsCQBbUbbnnrDw1CdKjTnO377j07cvD9W6Y/VnXwPRwQjKNpqRO6aKYmrnb8s6NpU41Vg0xHEG/dMVDVZeSHTWOCy0tlJTj7SlU8Y0LLQtLKRJpzVlizpBSsrJFOttZsIimAMGtkWlMkbaU6xRAWS0bkg1FkiGWLKzQYIXjBFIkf5ORUjYou0oiMaAYhJCZTmCTJMPS2IyqPzl9bZBU10tYtT21I3vtsZm6AqN5Fczh9NOBW2hVteFh97TXiGRtMyZt07ViGtYFSNb68OZnEXophVeoW8mxysGB0uD2ww0BubX046D5ppqfDvmrKOImDDYjOivsbag/qniD3gyVKkg+hdUj+S0zzLn11GMuL6lvfBUT3N/W0k+g6fZP45ufdXwnDA1aj1W1NWo9Q/72Le+d3C0bCYeiqFlXwE7dBNJws7u2ul8TRtGnab6S90XQSbqQmdJKVKNywxpCWIHRXSPy3gqNJopDSLO1KukcqaQVXWOEhsu8tDCIlZYJZglYYlEwRLLBanNBlWgdswp6QSvOPZYsiR2QRBeNKTO94lLSZYCNDWCEolyBoQtEFtAAj7Xg2ki2WZKWWprfMvAcDqRcg77aeF5ta9u/hf3zm4KnlpoyHOBTCsAbaqTci+zXJuDb7JET4qiQQalMjiCy/aCZ5np9m/BOLK1c5Sd8gvl1Outt+InXrUcOzkmhUZ9yMpA159rJr4xVbDvWciuhSkAcqAE3tzYAHkbC17DlBuezn9A1mFE1KzAAkkZja4HnH1+/habagvf76w8H0OqZiSrqwWwK2sBckWOu54knTWA+ESncoipffKAL8dbTUFfQuoX6BR/3/wBxpIXUQfkFDvVj63Y++Sd/DtjmZfNfK+jqXZHgJ1qKTFgE7I8B7J1qK6TgOlTKa2jabQDCpqZBoVrxyCBSWOURBqCOSLQRqLICSHeL2lgwR1paNE3hAyGjnXSLtDDSngIpVhhZVNox2iqS8Q4mgzNVkYS7RDtHvEuvGDcLtLvLtKKwS80NBeCohAcopeW20HP3Qw0orIKg2Avbib+k7yiIBkWf8EXOGCJoN7a37uA07uI5RpEZmEh7oJlqLec3HDQzsETHiqXdEvZdR/0DDfyhKl9Sf0KiOQYep2A9kk+gw7Y5uXzXzvAiyjwE6A4TnYAXUcdB7J0Af/s4DpGiNQQaYjlEgKmY9RcxSxtOIaFlqYtIQkDbySjBtBCzXhLFrvGqNYFoUQssBTGK0WKC1pcGqYAaS0jvEVGvGGLdgdINFMIp1hValjADSaBLIkvKvBDSNEUsaojBSzLMLaDUEUWRFtGKILLAl2kMuC0EhMXW2jDFNtIvX9TxbCU/Gp/deSX1SH5Kn8VT+60k+g6fZP5HNz7q8BgaQyC3ITZSTWBgvNXwE1Aa+icKukgjbQAAIy0gpUjVWUojBILRYYlUzGyCKsvLIkaAIIpYxGlZYaLeCGTIdpQ0l2vIBO0XfnDbSKY3kYXUMSWvGVZmV5NCqLpEq0a7xDHWRNBvKKS6YjbSClEZBlxCiYLGWYJ1ghDaLaMMU5lUq0ErLzyiYEBEW5jGMCosi9b1Q/RU/iqf3Wkg9Tf0Sn/FV/uvJPoOl2Y/yObn3V4nAv2B4Ca0e85+AH4tfAeya6FgPEzg10mgCHF03F4BxiZ8uddAbi/Hv4DThf2SDWAY1IrOBvxIHpOg+32xgWINURltYAEtpAzLDQQFkDQRojEEBWkZpAxoSxeXSXIAqxHGMdoLCZahLrFNTE0tFiLTI6awRT1vNBlGSCFhXklAySxCgMY4SBTSIsJhrIZItmiWaNqGZqhkQvJ5WCzxBqQJ7PFVqhtALQHfSWk9n1EN8Iv8yr/caSL6gn8lI5Van9V/fJPoOl2T+Rzc+6vD0MQtNEDsFvYC+l9ha/PXbeIx/SioVAyVFcHMQw7OwF7Hx4E6d06NG2UcrCcnrJRY0lp0VCjQECwuNlUdwtt4cjOC6k+V0KrV3BoOadJQAzknW29lJ08TbjwmzD18OXW1eoz7KSzWN+A0yanha2043QaN+CbFlauM6/8ArFgwsOeXbiPGeoTBUiAQlMjgQq29BAgr7JjKhVHDDOBTLKSANVtYHLsdRYi32TrUr21348vRMJph9CMyncg6HUGw57a+qb1EoxRXjFgqsNRNMjVZQEvLKtaCMtLCyidJAxgDA14MpWkPdJKKxLR0WwgYJREvCz8Ilj9zEqtFtCMUzWB3kRZ5Ill5QxeSXNGaZRH3kloITQRBJkCahiake4iSINE2gOscyQGWSZyOUU+lyZsFKZekFyox7oxPXfJ7VDYTMONWp/VJMvyXN+Rn+a/tlzv4dsc3PurzuGp6Ad0Zi8KHRl2uNDxB4EW5HWFh00HgJpKbTgOm85W6Sby6Jl8mWBUqdiRfyZXYG5vyGtieXoMPSpv2iq5ho3Z1zcb31vrx7pz+siOaJCKGG5PFbEEMvhY9+omvojDBVOlQG9u0amvG4WptqTty3O8Dfh0UGkYusWgjBpNPzNBhjeKWNWQEZQMh0lXghiNURQjFkKsiCxhgQGMKgGLcwmMRUeDUimMFm1iGbvhExaUakIaiZ2OscjRQHqWi6lfaMZtYhxc6SR1Jo0tMgWxjDUuYJqDwWigZL3kNDEhXSRdJbmSKcSlSaSl5aoJJl8nMfStO9Nrcp0Ki2mOsCRLei3fJPW/EOn7xP2kSTm/J3ifJs44FSf8Al/3JPoML+sc7OftTsOLKL8pnqYx85CLmC6GwLG43BsQF+0900UtFBJGg38OM4ON6XK5xTRBSQMCpXzmJAF7bAlweHGfPunJt1qFVqquHU0yNdCb5QdRcqPm8OfA3syj0iPILVIJGxPGwJUuRy0v6YjDVvxC1GW1gWyAcCpVVAuSb3A7y3onF6barTFFlVlWkoAYgee3nFgCbX7+ffC3UUm69lTOlwQfA3+2FmnF6O6TVi4sERKatawsLi72t+qLi2nOa8F0gKuYKVIGxGt1O1xup7j4x2zY3VMSiC7sqjvIHtlYbpKm5yq4J4AETAvRqirmJJNnYZrEKbqLqDyB47WE5mNq1MlSlVpu7X/FOASB+9nJ04G2nHYQuVhmMr0P4eNSdFuQpuO0Re/8ADsRraZKOJesxs3k0G9tzva534Ha3pnP6G6RKUgGD1ix7IXXYaj1rfvveYsNimVXpVKTEFSrEHKV04tta1rj4kTHL4PF6SlRsA1Oo7ZjvmzXvpcXuPX3zoYOqWUE6HUHkbErcdxtf0zg4DGJZED5iB5q5RYAHdrgGwHAcNRNidMISAjcrKFsAP1s5I4dx5WjykZuNdwmKdt4j8Pp3y51vyJt7YbNNb2xIonjMdd7R9V5ir68fGTcWakHPBW1r/e0W7g90SINrHJrM1OPBkFvT03+/pi12hh4FRvtkgVGlZrGQkGXaSErxqGIBtGAyRwMYgiljRtJGSFop3iHrStWhuZix+ICU2bkp9fD7bRj1Zxum697JzOZvAeb6z/TNdLHnnIMrqbX1dfK5H7nvEkvq1SLVGtwX3iSd2PBfl0azdgjcsLAcwSAbX/jHrETj8Dq7qA+bdNdeeo1HmpY8MvfNqUmsLqRax1B3hPVA30nD43w6G3CD4qpWXMhpU1bMblTw5i9zrppadnFYZagytfKT2gNA1iCAeNtOEy4zG281WY8lBY+oS8L+FN/41a3fTYe0Rx6OeXxBc5GXpDq55R8wqkX4MM1tb2U3GnITEvRGJokNTZGt4X87btDY35jj6fQ3rjz8PWA5+TY+wQKuLF7ajxBHumcujlL7xqdTf2yo1ZbE0RU0t+fewvvdX4aDTWacIawp9o06YUEG6l7KB/FrbvHCCcSOcZTxNx/1DjVt5/pLo3yS+UDlgSCSVNM3btA2PgeRHKOwvR16dR2zVih7NPMw0vuRv+9Ye+d9aNNrXVWttcZgPDNttwmnP6vCfn+H321z9nmKGDpPUphUqWteoEvYG4tYvrbe/wBk9RTo06K5goUaX7r6EsdfSddpKSEXGpBJOoPG51I38dNLCMQkAA3NgBex+2U6dn0zctixGJpkMrMjEKSQbHhyPCc/oQnKSfN1CC5PZDMRa+tu1p4TVkQDzLd2U+zaY6uNN9Fb6Dey01OnlbvQ3GzEGYn1On3+9ot8QTqVe1/mN8Ip65H6tQ+CP8JuYZeFuNFrcYLiZfLuf9Or9W/wkFR/2dX6t/8AGPDLwtxuSFmHPht3xK5iPzdT6t/hM1cVBtSrHwpVD7pcMvC3G2qwHGKZgbff1zn3q/sa/wBVU/xj6flP2Vb6qp/jH8eXgcp5aUp98cqzEqVf2dXf9m/wmimtT9nV+rqD3TPDLwdzysxtOCuHf5lT6DfCOSg/zH+g3wlwy8DcGo1hE98A4apf83V+g/wlnBVjtSqfRb4R/Hn9SrlPJFWr3zK9QTcnQmIY6Uj6bD2mbKPVGq3nOieHaPw9s1j6Xq5fQvVwn285iMYFFzpfYcSeQEwYbo6rWckKSWPqGwA8BPomB6m0EOZs1RvnMfvYdwndw+GRBZFC+E6Xp/S/i978vL1Ovy+HnuqvVryALPqzDaSenknr0/D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2" name="AutoShape 8" descr="data:image/jpeg;base64,/9j/4AAQSkZJRgABAQAAAQABAAD/2wCEAAkGBxQTEhUUExQUFBUXFBgXFxcYFxcXHBcYFxccFxccFBcYHCggHRwlHRQYIjEiJSkrLi4uFx8zODMsNygtLisBCgoKDg0OGhAQGiwkHCQuLCwsLCwsLCwsLCwsLCwsLCwsLCwsLCwsLCwsLCwsLCwsLCwsLCwsLCwsLCwsLCwsLP/AABEIAMABBgMBIgACEQEDEQH/xAAbAAACAwEBAQAAAAAAAAAAAAACAwABBAUGB//EAEQQAAIBAgQCBQcGDQQDAAAAAAECAAMRBBIhMUFRBQYiYXETMoGRscHRB1KSk6HwFCMkMzRCU2Jyc7Kz0kOCouFEY/H/xAAaAQEBAQEBAQEAAAAAAAAAAAABAAIFBAYD/8QAJBEBAQACAQMEAwEBAAAAAAAAAAECERIDMlEEITFBEyJxQpH/2gAMAwEAAhEDEQA/APuMkkkkkkkkkk8/1k634bB9mo2eqRcUksz67FheyjTdiO68858pPygDCg0MMQcQR2n0Iojw4vyGw3PI/Kugb1GZ3JZmNyxJJJJ1JJ1J755ev6jhP1ejpdHl719Fr/KJiqhPk6dKkt9LhqjAeNwL+iAnTmMfzsRU9ARf6VE5OEwgHCdbC0pzM/UdTL5yr1Tp4T4htPF4g74iv9Yw9hmlq9U71q31r/GElKNVZ+f5M/N/6eM8BpV6ht+NrW/m1P8AKFUDEWNSr9Y/xjUp2EIpcQ55eadTw5WWoG0rVgOXlalvVmhVqZNu25ttd2Nr8rnSbHoxarDnl5Oox3bU56n038NNfvaKBb59TXcZ2+3XWbvJcoopr65qZ5eVqMxpHizHl2idPXAYG1gW3va53+4m7ycWaUudGoxMXt57/Sb4zG+VmszXY82uxA8dTB6z1HARFOVSy5zfLoc1hmGwLIPWBxjK3RFL5l9LWLNlPDVb2v32uLR5X7p1BVmIGZmY2tqWOmumpOgEcMWwI7VTtNbMHOptcX1vrbv75nq11pKFeoFsts7EabC5LcfWTPJvi1qNVP4UwYaUsxNFLHexUNa3LS9te7WO79mY7e6au9wc76cc7bH0wUxYB/O66Xs/qvrPDdJ9MgqiZzVdVIq1EaoikkWsFFlN7jUjhtrNPQPSmWmtA02a91Hk2yls7Dfvvpe+xIhccpPk8H0BK9T9pU+m3o4xjMzeczNzuSfbOPialcICFp0gCLnPnsLgXYZLaA666b30lGpiFzL5RHOoB8lUFr7dpQVt3kW0mOV8s8Y9AMS+xdyORY/GHTxDfOb6RnkD07iKWlREYiwJ4j+LKTqbd2/K039FdYRVYg0yulywOYAc20BA9e8vyXyrg9NTrsNmYf7mHvhjEP8APf6TfGYMHiRUGYAgHYnTMOYHI8Lzl00xNVnbyhpUwWAtY+bpoOI01JPO01eplPus8Y9EKzfOb6R+Mi4gnZm3t5x4ac5y8FjtVViGBXNn2uNCDrqLhjofmmbMJTsi6a5Vv3nKBqeO28ueV+xxjt9Uajny+ZmYLVAW5JsMoJtfxkh9Uh2ax51z/Qkk7nS7J/HPz7q70kkomfoyueL639bgiulFvNBz1BwtuEPPv4ezP1p61570qB7OzON25hO7v4+G/husLZMJWY/MKjxbsj2zn+o9V78MHq6XQ/1k+d4vFmq7MxuWJJ9M9X1PQXtzW/39c8ctE8BPadSqLZkJ5GZ6+MmHs/WZbr2VCjN9GnF00mqku05z9R01jSvGUi8Y28ksQriUgjAsEU4mZ1m5limWC2zlYhhebStomosSUBIafGGohm1ohixNBWBBAIOhB10mAdD0x5ude4O4H0b2nXtBYSO3kj1fR/znlCbXJzEBSDsovc8dQfSJn6R6IpAPUKE8zlsoHE5c4Ow3U3np+kKJK9kXN1NtswDAkekX3mCvjKZBSsrG52ZT2tbjQ68hbumplTuvMYjBVaTI9OqCjZSpVbAZtNKR0FgdPA7ETp9M9GGkgOtYl8xYqoy5QSNAPNNySONpvOGavUBCGmi2sWBUkA30Gh9066YADKAbIGzEW/WGoy/NF9dB7ZXLZ5OHgkrKtKojvXVx+NB7QGnmqttCLsNwLgcDOxS6QQVmTUnQEgXAIW5DH28BxtcRrdE0mJbLudbaX8bTVhsKlMZUVVHIC0yzbCMb0alUqWUMNiDvbcZSNR6N7zJ0t0UrHOSEAolASQBmNwua/AZt7725TsyMAQQQCDuCL/ZHUG68h0Q1VKdYM7oqDIBoMtRmtobaW425zv44XommrZADkvrooW+ygnUW++94no4GgaXacAgqDuQpzBL+Ay38ImvRasEZWNPjqNSOBsG4jgeB4EQ1qaNu/dMN0dlKmqyeTAVUt+uSOIPMk6d5noBOPQwxDhmbNlGl7k31B1O2/DfiZ0fKxxmmb7vQ9Vx+Lqd9Z/ssPdJC6rfmL86lQ/8AIj3STv8AS7J/I52fdXUrVlRSzsFVQSzEgAAakknYT5H1x+UcVy1HCqzUhcF/NFT165fb9ky/Kj1ievimwqMRQokB1H+pVtmJY8VW4FtrgngLeewOHni9T6j/ABHq6PR9uVPwuLrNrlQeszfjMO1ZPJ1MuUsCQBbUbbnnrDw1CdKjTnO377j07cvD9W6Y/VnXwPRwQjKNpqRO6aKYmrnb8s6NpU41Vg0xHEG/dMVDVZeSHTWOCy0tlJTj7SlU8Y0LLQtLKRJpzVlizpBSsrJFOttZsIimAMGtkWlMkbaU6xRAWS0bkg1FkiGWLKzQYIXjBFIkf5ORUjYou0oiMaAYhJCZTmCTJMPS2IyqPzl9bZBU10tYtT21I3vtsZm6AqN5Fczh9NOBW2hVteFh97TXiGRtMyZt07ViGtYFSNb68OZnEXophVeoW8mxysGB0uD2ww0BubX046D5ppqfDvmrKOImDDYjOivsbag/qniD3gyVKkg+hdUj+S0zzLn11GMuL6lvfBUT3N/W0k+g6fZP45ufdXwnDA1aj1W1NWo9Q/72Le+d3C0bCYeiqFlXwE7dBNJws7u2ul8TRtGnab6S90XQSbqQmdJKVKNywxpCWIHRXSPy3gqNJopDSLO1KukcqaQVXWOEhsu8tDCIlZYJZglYYlEwRLLBanNBlWgdswp6QSvOPZYsiR2QRBeNKTO94lLSZYCNDWCEolyBoQtEFtAAj7Xg2ki2WZKWWprfMvAcDqRcg77aeF5ta9u/hf3zm4KnlpoyHOBTCsAbaqTci+zXJuDb7JET4qiQQalMjiCy/aCZ5np9m/BOLK1c5Sd8gvl1Outt+InXrUcOzkmhUZ9yMpA159rJr4xVbDvWciuhSkAcqAE3tzYAHkbC17DlBuezn9A1mFE1KzAAkkZja4HnH1+/habagvf76w8H0OqZiSrqwWwK2sBckWOu54knTWA+ESncoipffKAL8dbTUFfQuoX6BR/3/wBxpIXUQfkFDvVj63Y++Sd/DtjmZfNfK+jqXZHgJ1qKTFgE7I8B7J1qK6TgOlTKa2jabQDCpqZBoVrxyCBSWOURBqCOSLQRqLICSHeL2lgwR1paNE3hAyGjnXSLtDDSngIpVhhZVNox2iqS8Q4mgzNVkYS7RDtHvEuvGDcLtLvLtKKwS80NBeCohAcopeW20HP3Qw0orIKg2Avbib+k7yiIBkWf8EXOGCJoN7a37uA07uI5RpEZmEh7oJlqLec3HDQzsETHiqXdEvZdR/0DDfyhKl9Sf0KiOQYep2A9kk+gw7Y5uXzXzvAiyjwE6A4TnYAXUcdB7J0Af/s4DpGiNQQaYjlEgKmY9RcxSxtOIaFlqYtIQkDbySjBtBCzXhLFrvGqNYFoUQssBTGK0WKC1pcGqYAaS0jvEVGvGGLdgdINFMIp1hValjADSaBLIkvKvBDSNEUsaojBSzLMLaDUEUWRFtGKILLAl2kMuC0EhMXW2jDFNtIvX9TxbCU/Gp/deSX1SH5Kn8VT+60k+g6fZP5HNz7q8BgaQyC3ITZSTWBgvNXwE1Aa+icKukgjbQAAIy0gpUjVWUojBILRYYlUzGyCKsvLIkaAIIpYxGlZYaLeCGTIdpQ0l2vIBO0XfnDbSKY3kYXUMSWvGVZmV5NCqLpEq0a7xDHWRNBvKKS6YjbSClEZBlxCiYLGWYJ1ghDaLaMMU5lUq0ErLzyiYEBEW5jGMCosi9b1Q/RU/iqf3Wkg9Tf0Sn/FV/uvJPoOl2Y/yObn3V4nAv2B4Ca0e85+AH4tfAeya6FgPEzg10mgCHF03F4BxiZ8uddAbi/Hv4DThf2SDWAY1IrOBvxIHpOg+32xgWINURltYAEtpAzLDQQFkDQRojEEBWkZpAxoSxeXSXIAqxHGMdoLCZahLrFNTE0tFiLTI6awRT1vNBlGSCFhXklAySxCgMY4SBTSIsJhrIZItmiWaNqGZqhkQvJ5WCzxBqQJ7PFVqhtALQHfSWk9n1EN8Iv8yr/caSL6gn8lI5Van9V/fJPoOl2T+Rzc+6vD0MQtNEDsFvYC+l9ha/PXbeIx/SioVAyVFcHMQw7OwF7Hx4E6d06NG2UcrCcnrJRY0lp0VCjQECwuNlUdwtt4cjOC6k+V0KrV3BoOadJQAzknW29lJ08TbjwmzD18OXW1eoz7KSzWN+A0yanha2043QaN+CbFlauM6/8ArFgwsOeXbiPGeoTBUiAQlMjgQq29BAgr7JjKhVHDDOBTLKSANVtYHLsdRYi32TrUr21348vRMJph9CMyncg6HUGw57a+qb1EoxRXjFgqsNRNMjVZQEvLKtaCMtLCyidJAxgDA14MpWkPdJKKxLR0WwgYJREvCz8Ilj9zEqtFtCMUzWB3kRZ5Ill5QxeSXNGaZRH3kloITQRBJkCahiake4iSINE2gOscyQGWSZyOUU+lyZsFKZekFyox7oxPXfJ7VDYTMONWp/VJMvyXN+Rn+a/tlzv4dsc3PurzuGp6Ad0Zi8KHRl2uNDxB4EW5HWFh00HgJpKbTgOm85W6Sby6Jl8mWBUqdiRfyZXYG5vyGtieXoMPSpv2iq5ho3Z1zcb31vrx7pz+siOaJCKGG5PFbEEMvhY9+omvojDBVOlQG9u0amvG4WptqTty3O8Dfh0UGkYusWgjBpNPzNBhjeKWNWQEZQMh0lXghiNURQjFkKsiCxhgQGMKgGLcwmMRUeDUimMFm1iGbvhExaUakIaiZ2OscjRQHqWi6lfaMZtYhxc6SR1Jo0tMgWxjDUuYJqDwWigZL3kNDEhXSRdJbmSKcSlSaSl5aoJJl8nMfStO9Nrcp0Ki2mOsCRLei3fJPW/EOn7xP2kSTm/J3ifJs44FSf8Al/3JPoML+sc7OftTsOLKL8pnqYx85CLmC6GwLG43BsQF+0900UtFBJGg38OM4ON6XK5xTRBSQMCpXzmJAF7bAlweHGfPunJt1qFVqquHU0yNdCb5QdRcqPm8OfA3syj0iPILVIJGxPGwJUuRy0v6YjDVvxC1GW1gWyAcCpVVAuSb3A7y3onF6barTFFlVlWkoAYgee3nFgCbX7+ffC3UUm69lTOlwQfA3+2FmnF6O6TVi4sERKatawsLi72t+qLi2nOa8F0gKuYKVIGxGt1O1xup7j4x2zY3VMSiC7sqjvIHtlYbpKm5yq4J4AETAvRqirmJJNnYZrEKbqLqDyB47WE5mNq1MlSlVpu7X/FOASB+9nJ04G2nHYQuVhmMr0P4eNSdFuQpuO0Re/8ADsRraZKOJesxs3k0G9tzva534Ha3pnP6G6RKUgGD1ix7IXXYaj1rfvveYsNimVXpVKTEFSrEHKV04tta1rj4kTHL4PF6SlRsA1Oo7ZjvmzXvpcXuPX3zoYOqWUE6HUHkbErcdxtf0zg4DGJZED5iB5q5RYAHdrgGwHAcNRNidMISAjcrKFsAP1s5I4dx5WjykZuNdwmKdt4j8Pp3y51vyJt7YbNNb2xIonjMdd7R9V5ir68fGTcWakHPBW1r/e0W7g90SINrHJrM1OPBkFvT03+/pi12hh4FRvtkgVGlZrGQkGXaSErxqGIBtGAyRwMYgiljRtJGSFop3iHrStWhuZix+ICU2bkp9fD7bRj1Zxum697JzOZvAeb6z/TNdLHnnIMrqbX1dfK5H7nvEkvq1SLVGtwX3iSd2PBfl0azdgjcsLAcwSAbX/jHrETj8Dq7qA+bdNdeeo1HmpY8MvfNqUmsLqRax1B3hPVA30nD43w6G3CD4qpWXMhpU1bMblTw5i9zrppadnFYZagytfKT2gNA1iCAeNtOEy4zG281WY8lBY+oS8L+FN/41a3fTYe0Rx6OeXxBc5GXpDq55R8wqkX4MM1tb2U3GnITEvRGJokNTZGt4X87btDY35jj6fQ3rjz8PWA5+TY+wQKuLF7ajxBHumcujlL7xqdTf2yo1ZbE0RU0t+fewvvdX4aDTWacIawp9o06YUEG6l7KB/FrbvHCCcSOcZTxNx/1DjVt5/pLo3yS+UDlgSCSVNM3btA2PgeRHKOwvR16dR2zVih7NPMw0vuRv+9Ye+d9aNNrXVWttcZgPDNttwmnP6vCfn+H321z9nmKGDpPUphUqWteoEvYG4tYvrbe/wBk9RTo06K5goUaX7r6EsdfSddpKSEXGpBJOoPG51I38dNLCMQkAA3NgBex+2U6dn0zctixGJpkMrMjEKSQbHhyPCc/oQnKSfN1CC5PZDMRa+tu1p4TVkQDzLd2U+zaY6uNN9Fb6Dey01OnlbvQ3GzEGYn1On3+9ot8QTqVe1/mN8Ip65H6tQ+CP8JuYZeFuNFrcYLiZfLuf9Or9W/wkFR/2dX6t/8AGPDLwtxuSFmHPht3xK5iPzdT6t/hM1cVBtSrHwpVD7pcMvC3G2qwHGKZgbff1zn3q/sa/wBVU/xj6flP2Vb6qp/jH8eXgcp5aUp98cqzEqVf2dXf9m/wmimtT9nV+rqD3TPDLwdzysxtOCuHf5lT6DfCOSg/zH+g3wlwy8DcGo1hE98A4apf83V+g/wlnBVjtSqfRb4R/Hn9SrlPJFWr3zK9QTcnQmIY6Uj6bD2mbKPVGq3nOieHaPw9s1j6Xq5fQvVwn285iMYFFzpfYcSeQEwYbo6rWckKSWPqGwA8BPomB6m0EOZs1RvnMfvYdwndw+GRBZFC+E6Xp/S/i978vL1Ovy+HnuqvVryALPqzDaSenknr0/D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4" name="Picture 10" descr="http://files.extiendelallama.webnode.es/200000094-406374256b/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0"/>
            <a:ext cx="9197066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397017" y="980728"/>
            <a:ext cx="21531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Lucía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11560" y="1844824"/>
            <a:ext cx="8326318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3">
                    <a:lumMod val="75000"/>
                  </a:schemeClr>
                </a:solidFill>
              </a:rPr>
              <a:t>Luci, mi querida amiga me alegras cuando me hablas, me das ánimos, fuerza,</a:t>
            </a:r>
          </a:p>
          <a:p>
            <a:r>
              <a:rPr lang="es-ES" sz="1600" b="1" dirty="0" smtClean="0">
                <a:solidFill>
                  <a:schemeClr val="accent3">
                    <a:lumMod val="75000"/>
                  </a:schemeClr>
                </a:solidFill>
              </a:rPr>
              <a:t>y de vez en cuando me escribes un  </a:t>
            </a:r>
            <a:r>
              <a:rPr lang="es-ES" sz="1600" b="1" dirty="0" err="1" smtClean="0">
                <a:solidFill>
                  <a:schemeClr val="accent3">
                    <a:lumMod val="75000"/>
                  </a:schemeClr>
                </a:solidFill>
              </a:rPr>
              <a:t>wassap</a:t>
            </a:r>
            <a:r>
              <a:rPr lang="es-ES" sz="1600" b="1" dirty="0" smtClean="0">
                <a:solidFill>
                  <a:schemeClr val="accent3">
                    <a:lumMod val="75000"/>
                  </a:schemeClr>
                </a:solidFill>
              </a:rPr>
              <a:t>, y me dices ¿Isa como estas?.........</a:t>
            </a:r>
          </a:p>
          <a:p>
            <a:r>
              <a:rPr lang="es-ES" sz="1600" b="1" dirty="0" smtClean="0">
                <a:solidFill>
                  <a:schemeClr val="accent3">
                    <a:lumMod val="75000"/>
                  </a:schemeClr>
                </a:solidFill>
              </a:rPr>
              <a:t>  eres genial y te quiero                                          mucho, y no te imaginas la </a:t>
            </a:r>
          </a:p>
          <a:p>
            <a:r>
              <a:rPr lang="es-ES" sz="1600" b="1" dirty="0" smtClean="0">
                <a:solidFill>
                  <a:schemeClr val="accent3">
                    <a:lumMod val="75000"/>
                  </a:schemeClr>
                </a:solidFill>
              </a:rPr>
              <a:t>   alegría que me das,                                               por eso aquí te envío éstas </a:t>
            </a:r>
          </a:p>
          <a:p>
            <a:r>
              <a:rPr lang="es-ES" sz="1600" b="1" dirty="0" smtClean="0">
                <a:solidFill>
                  <a:schemeClr val="accent3">
                    <a:lumMod val="75000"/>
                  </a:schemeClr>
                </a:solidFill>
              </a:rPr>
              <a:t>   flores espero que te                                                        alegren el día, y seas </a:t>
            </a:r>
          </a:p>
          <a:p>
            <a:r>
              <a:rPr lang="es-ES" sz="1600" b="1" dirty="0" smtClean="0">
                <a:solidFill>
                  <a:schemeClr val="accent3">
                    <a:lumMod val="75000"/>
                  </a:schemeClr>
                </a:solidFill>
              </a:rPr>
              <a:t>  un poquito más feliz,                                                       te dejo las rosas del </a:t>
            </a:r>
          </a:p>
          <a:p>
            <a:r>
              <a:rPr lang="es-ES" sz="1600" b="1" dirty="0" smtClean="0">
                <a:solidFill>
                  <a:schemeClr val="accent3">
                    <a:lumMod val="75000"/>
                  </a:schemeClr>
                </a:solidFill>
              </a:rPr>
              <a:t>   cariño, de la amistad                                                     de la pasión y de la alegría</a:t>
            </a:r>
          </a:p>
          <a:p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   </a:t>
            </a:r>
          </a:p>
          <a:p>
            <a:endParaRPr lang="es-ES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s-ES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s-ES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s-ES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s-ES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  </a:t>
            </a:r>
            <a:endParaRPr lang="es-ES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36" name="Picture 12" descr="http://2.bp.blogspot.com/-SwsPEu0NTvk/TaikGAKrLVI/AAAAAAAABgM/k3RLJRz4e_I/s1600/0d97dd12bb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770872"/>
            <a:ext cx="2232248" cy="2091444"/>
          </a:xfrm>
          <a:prstGeom prst="rect">
            <a:avLst/>
          </a:prstGeom>
          <a:noFill/>
        </p:spPr>
      </p:pic>
      <p:pic>
        <p:nvPicPr>
          <p:cNvPr id="1038" name="Picture 14" descr="http://www.nikj.it/public/red_rosa_pn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861048"/>
            <a:ext cx="2226454" cy="196794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471410" y="4653136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1" name="Picture 2" descr="C:\Documents and Settings\usuario\Mis documentos\Isabel\cosas\l3c0euiz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420888"/>
            <a:ext cx="2592288" cy="1880977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563888" y="4869160"/>
            <a:ext cx="2232248" cy="830997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T Q M</a:t>
            </a:r>
            <a:endParaRPr lang="es-ES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1000">
    <p:diamond/>
    <p:sndAc>
      <p:stSnd>
        <p:snd r:embed="rId2" name="08 - tienes una amig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20" presetClass="entr" presetSubtype="0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0"/>
                            </p:stCondLst>
                            <p:childTnLst>
                              <p:par>
                                <p:cTn id="51" presetID="2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000"/>
                            </p:stCondLst>
                            <p:childTnLst>
                              <p:par>
                                <p:cTn id="60" presetID="56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6000"/>
                            </p:stCondLst>
                            <p:childTnLst>
                              <p:par>
                                <p:cTn id="6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http://lindarose.l.i.pic.centerblog.net/f778c33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429000"/>
            <a:ext cx="4126559" cy="3088042"/>
          </a:xfrm>
          <a:prstGeom prst="rect">
            <a:avLst/>
          </a:prstGeom>
          <a:noFill/>
        </p:spPr>
      </p:pic>
      <p:pic>
        <p:nvPicPr>
          <p:cNvPr id="3" name="Picture 16" descr="http://lindarose.l.i.pic.centerblog.net/f778c33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55576" y="3501008"/>
            <a:ext cx="3960440" cy="306896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 rot="19630171">
            <a:off x="4274945" y="5244511"/>
            <a:ext cx="56457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800" dirty="0" smtClean="0"/>
          </a:p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107504" y="260648"/>
            <a:ext cx="435407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>Un cafecito de vez en cuando viene bien, </a:t>
            </a:r>
          </a:p>
          <a:p>
            <a:pPr algn="ctr"/>
            <a:r>
              <a:rPr lang="es-ES" dirty="0" smtClean="0"/>
              <a:t> para que dos amigas se cuenten,</a:t>
            </a:r>
          </a:p>
          <a:p>
            <a:pPr algn="ctr"/>
            <a:r>
              <a:rPr lang="es-ES" dirty="0" smtClean="0"/>
              <a:t> sus alegrías y sus penas,</a:t>
            </a:r>
          </a:p>
          <a:p>
            <a:pPr algn="ctr"/>
            <a:r>
              <a:rPr lang="es-ES" dirty="0" smtClean="0"/>
              <a:t> dos amigas más que amigas</a:t>
            </a:r>
          </a:p>
          <a:p>
            <a:pPr algn="ctr"/>
            <a:r>
              <a:rPr lang="es-ES" dirty="0" smtClean="0"/>
              <a:t> una amistad grande de mucho tiempo</a:t>
            </a:r>
          </a:p>
          <a:p>
            <a:pPr algn="ctr"/>
            <a:r>
              <a:rPr lang="es-ES" dirty="0" smtClean="0"/>
              <a:t> compartiendo bueno y malo</a:t>
            </a:r>
          </a:p>
          <a:p>
            <a:pPr algn="ctr"/>
            <a:r>
              <a:rPr lang="es-ES" dirty="0" smtClean="0"/>
              <a:t> esa es la buena amistad</a:t>
            </a:r>
          </a:p>
          <a:p>
            <a:pPr algn="ctr"/>
            <a:r>
              <a:rPr lang="es-ES" dirty="0" smtClean="0"/>
              <a:t> TE QUIERO AMIGA MÍA </a:t>
            </a:r>
          </a:p>
          <a:p>
            <a:pPr algn="ctr"/>
            <a:r>
              <a:rPr lang="es-ES" dirty="0" smtClean="0"/>
              <a:t> una de las luces que me ayudan </a:t>
            </a:r>
          </a:p>
          <a:p>
            <a:pPr algn="ctr"/>
            <a:r>
              <a:rPr lang="es-ES" dirty="0" smtClean="0"/>
              <a:t> y me guían, dándome fuerzas;</a:t>
            </a:r>
          </a:p>
          <a:p>
            <a:pPr algn="ctr"/>
            <a:r>
              <a:rPr lang="es-ES" dirty="0" smtClean="0"/>
              <a:t> eres genial, no cambies nunca  </a:t>
            </a:r>
          </a:p>
          <a:p>
            <a:r>
              <a:rPr lang="es-ES" dirty="0" smtClean="0"/>
              <a:t>                           Gracias </a:t>
            </a:r>
          </a:p>
          <a:p>
            <a:r>
              <a:rPr lang="es-ES" dirty="0" smtClean="0"/>
              <a:t> 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7170" name="Picture 2" descr="http://www.plaatjesclub.nl/bekijk/393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48679"/>
            <a:ext cx="1858009" cy="2045251"/>
          </a:xfrm>
          <a:prstGeom prst="rect">
            <a:avLst/>
          </a:prstGeom>
          <a:noFill/>
        </p:spPr>
      </p:pic>
      <p:sp>
        <p:nvSpPr>
          <p:cNvPr id="12" name="11 Estrella de 6 puntas"/>
          <p:cNvSpPr/>
          <p:nvPr/>
        </p:nvSpPr>
        <p:spPr>
          <a:xfrm>
            <a:off x="4572000" y="548680"/>
            <a:ext cx="2088232" cy="237626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/>
              <a:t>Tarta</a:t>
            </a:r>
          </a:p>
          <a:p>
            <a:pPr algn="ctr"/>
            <a:r>
              <a:rPr lang="es-ES" sz="1600" dirty="0" smtClean="0"/>
              <a:t>para</a:t>
            </a:r>
          </a:p>
          <a:p>
            <a:pPr algn="ctr"/>
            <a:r>
              <a:rPr lang="es-ES" sz="1600" dirty="0" smtClean="0"/>
              <a:t>celebrar</a:t>
            </a:r>
          </a:p>
          <a:p>
            <a:pPr algn="ctr"/>
            <a:r>
              <a:rPr lang="es-ES" sz="1600" dirty="0" smtClean="0"/>
              <a:t>nuestra </a:t>
            </a:r>
          </a:p>
          <a:p>
            <a:pPr algn="ctr"/>
            <a:r>
              <a:rPr lang="es-ES" sz="1600" dirty="0" smtClean="0"/>
              <a:t>AMISTAD</a:t>
            </a:r>
            <a:endParaRPr lang="es-ES" sz="1600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796136" y="3212976"/>
            <a:ext cx="2688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>Rosas sin espinas </a:t>
            </a:r>
          </a:p>
          <a:p>
            <a:pPr algn="ctr"/>
            <a:r>
              <a:rPr lang="es-ES" dirty="0" smtClean="0"/>
              <a:t>como nuestra AMISTAD</a:t>
            </a:r>
            <a:endParaRPr lang="es-ES" dirty="0"/>
          </a:p>
        </p:txBody>
      </p:sp>
      <p:pic>
        <p:nvPicPr>
          <p:cNvPr id="14" name="Picture 10" descr="http://2.bp.blogspot.com/-nk1GxCQhpfI/TaxiqXnCvuI/AAAAAAAABjs/bCz11jO4B-s/s200/5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3068960"/>
            <a:ext cx="1457325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8" presetClass="entr" presetSubtype="3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0"/>
                            </p:stCondLst>
                            <p:childTnLst>
                              <p:par>
                                <p:cTn id="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pequefiesta.cl/fon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0274" cy="6858000"/>
          </a:xfrm>
          <a:prstGeom prst="rect">
            <a:avLst/>
          </a:prstGeom>
          <a:noFill/>
        </p:spPr>
      </p:pic>
      <p:pic>
        <p:nvPicPr>
          <p:cNvPr id="3076" name="Picture 4" descr="http://api.ning.com/files/uz-lXKZqhgv3PAti1d0aCbcVTO1KRQCMAWRqlK7BJn5DDRb99-z0IG2zsJD5hsm1lF0aGaJVHxV7Fw0HYbwppWoExZAnnX3r/2903862jmlz61i8mz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420888"/>
            <a:ext cx="6029325" cy="4143376"/>
          </a:xfrm>
          <a:prstGeom prst="rect">
            <a:avLst/>
          </a:prstGeom>
          <a:noFill/>
        </p:spPr>
      </p:pic>
      <p:pic>
        <p:nvPicPr>
          <p:cNvPr id="3080" name="Picture 8" descr="http://i262.photobucket.com/albums/ii98/jamilagiel/porsermiamiga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88640"/>
            <a:ext cx="5976664" cy="24479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bmFstGV5cx4/U_UdlkbQrKI/AAAAAAAAU2g/Nskv6SDVZ1g/s1600/Balloon_Arch_PNG_Pictur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67744" y="21328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>Compañeros hay muchos,</a:t>
            </a:r>
          </a:p>
          <a:p>
            <a:pPr algn="ctr"/>
            <a:r>
              <a:rPr lang="es-ES" dirty="0" smtClean="0"/>
              <a:t> verdaderos amigos solo </a:t>
            </a:r>
          </a:p>
          <a:p>
            <a:pPr algn="ctr"/>
            <a:r>
              <a:rPr lang="es-ES" dirty="0" smtClean="0"/>
              <a:t>son unos pocos.</a:t>
            </a:r>
          </a:p>
          <a:p>
            <a:pPr algn="ctr"/>
            <a:r>
              <a:rPr lang="es-ES" i="1" dirty="0" smtClean="0"/>
              <a:t> 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339752" y="31409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>Si planta una semilla de amistad, recogerá un ramo de felicidad.</a:t>
            </a:r>
            <a:r>
              <a:rPr lang="es-ES" i="1" dirty="0" smtClean="0"/>
              <a:t> 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339752" y="40050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>Es muy difícil encontrar un buen amigo, más difícil todavía dejarlo e imposible olvidarlo.</a:t>
            </a: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339752" y="5013176"/>
            <a:ext cx="4824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Un abrazo vale mil palabras. Un amigo más.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979712" y="5589240"/>
            <a:ext cx="53046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Un amigo es el mejor tesoro que puedas encontrar</a:t>
            </a:r>
          </a:p>
          <a:p>
            <a:pPr algn="ctr"/>
            <a:r>
              <a:rPr lang="es-ES" dirty="0" smtClean="0"/>
              <a:t>    y tú eres uno de mis mejores tesoros</a:t>
            </a:r>
            <a:endParaRPr lang="es-ES" dirty="0"/>
          </a:p>
        </p:txBody>
      </p:sp>
    </p:spTree>
  </p:cSld>
  <p:clrMapOvr>
    <a:masterClrMapping/>
  </p:clrMapOvr>
  <p:transition spd="slow"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bo"/>
          <p:cNvSpPr/>
          <p:nvPr/>
        </p:nvSpPr>
        <p:spPr>
          <a:xfrm>
            <a:off x="0" y="0"/>
            <a:ext cx="4860032" cy="4077072"/>
          </a:xfrm>
          <a:prstGeom prst="cub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bo"/>
          <p:cNvSpPr/>
          <p:nvPr/>
        </p:nvSpPr>
        <p:spPr>
          <a:xfrm>
            <a:off x="5004048" y="0"/>
            <a:ext cx="4139952" cy="4005064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ilindro"/>
          <p:cNvSpPr/>
          <p:nvPr/>
        </p:nvSpPr>
        <p:spPr>
          <a:xfrm>
            <a:off x="467544" y="4077072"/>
            <a:ext cx="2843808" cy="2780928"/>
          </a:xfrm>
          <a:prstGeom prst="can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sabel 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9460537">
            <a:off x="6457886" y="4329214"/>
            <a:ext cx="2891215" cy="2459103"/>
          </a:xfrm>
          <a:prstGeom prst="rect">
            <a:avLst/>
          </a:prstGeom>
        </p:spPr>
      </p:pic>
      <p:sp>
        <p:nvSpPr>
          <p:cNvPr id="7" name="6 Estrella de 7 puntas"/>
          <p:cNvSpPr/>
          <p:nvPr/>
        </p:nvSpPr>
        <p:spPr>
          <a:xfrm>
            <a:off x="3851920" y="4005064"/>
            <a:ext cx="2736304" cy="2570584"/>
          </a:xfrm>
          <a:prstGeom prst="star7">
            <a:avLst>
              <a:gd name="adj" fmla="val 34981"/>
              <a:gd name="hf" fmla="val 102572"/>
              <a:gd name="vf" fmla="val 105210"/>
            </a:avLst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dirty="0" smtClean="0"/>
              <a:t>Eres una de mis estrellas , que guardo en mi corazón, de donde nunca saldrás</a:t>
            </a:r>
          </a:p>
          <a:p>
            <a:pPr algn="ctr"/>
            <a:r>
              <a:rPr lang="es-ES" sz="1100" dirty="0" smtClean="0"/>
              <a:t>TE QUIERO</a:t>
            </a:r>
          </a:p>
          <a:p>
            <a:pPr algn="ctr"/>
            <a:r>
              <a:rPr lang="es-ES" sz="1100" dirty="0" smtClean="0"/>
              <a:t>Luci  </a:t>
            </a:r>
            <a:endParaRPr lang="es-ES" sz="1100" dirty="0"/>
          </a:p>
        </p:txBody>
      </p:sp>
    </p:spTree>
  </p:cSld>
  <p:clrMapOvr>
    <a:masterClrMapping/>
  </p:clrMapOvr>
  <p:transition spd="slow"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12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35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000"/>
                            </p:stCondLst>
                            <p:childTnLst>
                              <p:par>
                                <p:cTn id="39" presetID="23" presetClass="entr" presetSubtype="52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1301</TotalTime>
  <Words>322</Words>
  <Application>Microsoft Office PowerPoint</Application>
  <PresentationFormat>Presentación en pantalla (4:3)</PresentationFormat>
  <Paragraphs>65</Paragraphs>
  <Slides>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112</cp:revision>
  <dcterms:created xsi:type="dcterms:W3CDTF">2014-10-15T23:01:23Z</dcterms:created>
  <dcterms:modified xsi:type="dcterms:W3CDTF">2014-11-22T15:59:27Z</dcterms:modified>
</cp:coreProperties>
</file>