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61" r:id="rId2"/>
  </p:sldMasterIdLst>
  <p:sldIdLst>
    <p:sldId id="340" r:id="rId3"/>
    <p:sldId id="367" r:id="rId4"/>
    <p:sldId id="366" r:id="rId5"/>
    <p:sldId id="341" r:id="rId6"/>
    <p:sldId id="342" r:id="rId7"/>
    <p:sldId id="343" r:id="rId8"/>
    <p:sldId id="344" r:id="rId9"/>
    <p:sldId id="368" r:id="rId10"/>
    <p:sldId id="345" r:id="rId11"/>
    <p:sldId id="346" r:id="rId12"/>
    <p:sldId id="347" r:id="rId13"/>
    <p:sldId id="348" r:id="rId14"/>
    <p:sldId id="349" r:id="rId15"/>
    <p:sldId id="351" r:id="rId16"/>
    <p:sldId id="350" r:id="rId17"/>
    <p:sldId id="352" r:id="rId18"/>
    <p:sldId id="353" r:id="rId19"/>
    <p:sldId id="371" r:id="rId20"/>
    <p:sldId id="354" r:id="rId21"/>
    <p:sldId id="355" r:id="rId22"/>
    <p:sldId id="356" r:id="rId23"/>
    <p:sldId id="372" r:id="rId24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e53u79gwDxLxjPl7MGtcRw" hashData="lHUsGgxAuL9vl0wqR+gQffkYfGk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  <a:srgbClr val="FF33C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6306" autoAdjust="0"/>
    <p:restoredTop sz="94545" autoAdjust="0"/>
  </p:normalViewPr>
  <p:slideViewPr>
    <p:cSldViewPr>
      <p:cViewPr varScale="1">
        <p:scale>
          <a:sx n="87" d="100"/>
          <a:sy n="87" d="100"/>
        </p:scale>
        <p:origin x="-486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61AB63-2C64-4AB9-833F-49950025BB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06465C-3D51-44C3-B570-9A79DF478B75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E0A052F-15BC-417B-8FB7-5572DB66D7A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815D21D-D024-43FA-894C-49514C988852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B357E5-6751-4890-9F11-AEEECEB1EC1E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B4B02C-AEC8-49BD-86EC-29ACE58478A0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9EE88F-2D3D-4F9E-AEC6-B5F3F045F8C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5C118B1-7CBA-4F26-8D40-DA6A7E9D3A3F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AC1793-0236-449B-A8FA-4BF7A38B1E3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7DCE886-91B9-423D-96DB-A7B4B201858A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26AEF0-CFE4-4361-B5DB-C354156D863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7A72AA7-CA92-498A-99BD-74410F02B3E6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 t="-3000" b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65540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1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5542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EC416819-9C3B-4520-8FEB-8017945E60F3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1DB14151-BCAA-4B57-952F-604DB3A91FF1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eg"/><Relationship Id="rId11" Type="http://schemas.openxmlformats.org/officeDocument/2006/relationships/image" Target="../media/image10.png"/><Relationship Id="rId5" Type="http://schemas.openxmlformats.org/officeDocument/2006/relationships/image" Target="../media/image4.jpeg"/><Relationship Id="rId10" Type="http://schemas.openxmlformats.org/officeDocument/2006/relationships/image" Target="../media/image9.gif"/><Relationship Id="rId4" Type="http://schemas.openxmlformats.org/officeDocument/2006/relationships/image" Target="../media/image3.jpeg"/><Relationship Id="rId9" Type="http://schemas.openxmlformats.org/officeDocument/2006/relationships/image" Target="../media/image8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15.jpeg"/><Relationship Id="rId7" Type="http://schemas.openxmlformats.org/officeDocument/2006/relationships/image" Target="../media/image19.jpeg"/><Relationship Id="rId2" Type="http://schemas.openxmlformats.org/officeDocument/2006/relationships/image" Target="../media/image14.gi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8.jpeg"/><Relationship Id="rId5" Type="http://schemas.openxmlformats.org/officeDocument/2006/relationships/image" Target="../media/image17.jpeg"/><Relationship Id="rId4" Type="http://schemas.openxmlformats.org/officeDocument/2006/relationships/image" Target="../media/image16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jpeg"/><Relationship Id="rId3" Type="http://schemas.openxmlformats.org/officeDocument/2006/relationships/image" Target="../media/image23.jpeg"/><Relationship Id="rId7" Type="http://schemas.openxmlformats.org/officeDocument/2006/relationships/image" Target="../media/image27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6.jpeg"/><Relationship Id="rId11" Type="http://schemas.openxmlformats.org/officeDocument/2006/relationships/image" Target="../media/image10.png"/><Relationship Id="rId5" Type="http://schemas.openxmlformats.org/officeDocument/2006/relationships/image" Target="../media/image25.jpeg"/><Relationship Id="rId10" Type="http://schemas.openxmlformats.org/officeDocument/2006/relationships/image" Target="../media/image30.png"/><Relationship Id="rId4" Type="http://schemas.openxmlformats.org/officeDocument/2006/relationships/image" Target="../media/image24.jpeg"/><Relationship Id="rId9" Type="http://schemas.openxmlformats.org/officeDocument/2006/relationships/image" Target="../media/image29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1.gif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jpeg"/><Relationship Id="rId3" Type="http://schemas.openxmlformats.org/officeDocument/2006/relationships/image" Target="../media/image33.jpeg"/><Relationship Id="rId7" Type="http://schemas.openxmlformats.org/officeDocument/2006/relationships/image" Target="../media/image37.jpeg"/><Relationship Id="rId12" Type="http://schemas.openxmlformats.org/officeDocument/2006/relationships/image" Target="../media/image10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6.jpeg"/><Relationship Id="rId11" Type="http://schemas.openxmlformats.org/officeDocument/2006/relationships/image" Target="../media/image41.jpeg"/><Relationship Id="rId5" Type="http://schemas.openxmlformats.org/officeDocument/2006/relationships/image" Target="../media/image35.jpeg"/><Relationship Id="rId10" Type="http://schemas.openxmlformats.org/officeDocument/2006/relationships/image" Target="../media/image40.jpeg"/><Relationship Id="rId4" Type="http://schemas.openxmlformats.org/officeDocument/2006/relationships/image" Target="../media/image34.jpeg"/><Relationship Id="rId9" Type="http://schemas.openxmlformats.org/officeDocument/2006/relationships/image" Target="../media/image39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3.jpeg"/><Relationship Id="rId13" Type="http://schemas.openxmlformats.org/officeDocument/2006/relationships/image" Target="../media/image58.jpeg"/><Relationship Id="rId18" Type="http://schemas.openxmlformats.org/officeDocument/2006/relationships/image" Target="../media/image63.jpeg"/><Relationship Id="rId26" Type="http://schemas.openxmlformats.org/officeDocument/2006/relationships/image" Target="../media/image71.jpeg"/><Relationship Id="rId3" Type="http://schemas.openxmlformats.org/officeDocument/2006/relationships/image" Target="../media/image48.jpeg"/><Relationship Id="rId21" Type="http://schemas.openxmlformats.org/officeDocument/2006/relationships/image" Target="../media/image66.jpeg"/><Relationship Id="rId7" Type="http://schemas.openxmlformats.org/officeDocument/2006/relationships/image" Target="../media/image52.jpeg"/><Relationship Id="rId12" Type="http://schemas.openxmlformats.org/officeDocument/2006/relationships/image" Target="../media/image57.jpeg"/><Relationship Id="rId17" Type="http://schemas.openxmlformats.org/officeDocument/2006/relationships/image" Target="../media/image62.jpeg"/><Relationship Id="rId25" Type="http://schemas.openxmlformats.org/officeDocument/2006/relationships/image" Target="../media/image70.jpeg"/><Relationship Id="rId2" Type="http://schemas.openxmlformats.org/officeDocument/2006/relationships/image" Target="../media/image47.jpeg"/><Relationship Id="rId16" Type="http://schemas.openxmlformats.org/officeDocument/2006/relationships/image" Target="../media/image61.jpeg"/><Relationship Id="rId20" Type="http://schemas.openxmlformats.org/officeDocument/2006/relationships/image" Target="../media/image65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1.jpeg"/><Relationship Id="rId11" Type="http://schemas.openxmlformats.org/officeDocument/2006/relationships/image" Target="../media/image56.jpeg"/><Relationship Id="rId24" Type="http://schemas.openxmlformats.org/officeDocument/2006/relationships/image" Target="../media/image69.jpeg"/><Relationship Id="rId5" Type="http://schemas.openxmlformats.org/officeDocument/2006/relationships/image" Target="../media/image50.jpeg"/><Relationship Id="rId15" Type="http://schemas.openxmlformats.org/officeDocument/2006/relationships/image" Target="../media/image60.jpeg"/><Relationship Id="rId23" Type="http://schemas.openxmlformats.org/officeDocument/2006/relationships/image" Target="../media/image68.jpeg"/><Relationship Id="rId10" Type="http://schemas.openxmlformats.org/officeDocument/2006/relationships/image" Target="../media/image55.jpeg"/><Relationship Id="rId19" Type="http://schemas.openxmlformats.org/officeDocument/2006/relationships/image" Target="../media/image64.jpeg"/><Relationship Id="rId4" Type="http://schemas.openxmlformats.org/officeDocument/2006/relationships/image" Target="../media/image49.jpeg"/><Relationship Id="rId9" Type="http://schemas.openxmlformats.org/officeDocument/2006/relationships/image" Target="../media/image54.jpeg"/><Relationship Id="rId14" Type="http://schemas.openxmlformats.org/officeDocument/2006/relationships/image" Target="../media/image59.jpeg"/><Relationship Id="rId22" Type="http://schemas.openxmlformats.org/officeDocument/2006/relationships/image" Target="../media/image67.jpeg"/><Relationship Id="rId27" Type="http://schemas.openxmlformats.org/officeDocument/2006/relationships/image" Target="../media/image10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gif"/><Relationship Id="rId2" Type="http://schemas.openxmlformats.org/officeDocument/2006/relationships/image" Target="../media/image73.gif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3.jpeg"/><Relationship Id="rId4" Type="http://schemas.openxmlformats.org/officeDocument/2006/relationships/image" Target="../media/image6.gif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76.png"/><Relationship Id="rId7" Type="http://schemas.openxmlformats.org/officeDocument/2006/relationships/image" Target="../media/image78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79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77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12" descr="2739958-md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pic>
        <p:nvPicPr>
          <p:cNvPr id="17" name="Picture 2" descr="C:\Documents and Settings\Dell\Escritorio\madre e hija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4" descr="185624"/>
          <p:cNvPicPr>
            <a:picLocks noChangeAspect="1" noChangeArrowheads="1"/>
          </p:cNvPicPr>
          <p:nvPr/>
        </p:nvPicPr>
        <p:blipFill>
          <a:blip r:embed="rId5">
            <a:lum bright="-4000" contrast="8000"/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5" name="Picture 2" descr="C:\Documents and Settings\Dell\Escritorio\dia de la madre+madre e hijo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6783388"/>
            <a:ext cx="9144000" cy="746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5" name="Image 2" descr="swirlrainbw3.gif"/>
          <p:cNvPicPr>
            <a:picLocks noChangeAspect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rot="10800000"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357158" y="357166"/>
            <a:ext cx="4071966" cy="2428892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-303"/>
              </a:avLst>
            </a:prstTxWarp>
          </a:bodyPr>
          <a:lstStyle/>
          <a:p>
            <a:pPr algn="ctr"/>
            <a:r>
              <a:rPr lang="pt-BR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Mi  mamá </a:t>
            </a:r>
          </a:p>
          <a:p>
            <a:pPr algn="ctr"/>
            <a:r>
              <a:rPr lang="pt-BR" sz="3600" b="1" kern="10" spc="-360" dirty="0" smtClean="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chemeClr val="bg1"/>
                </a:solidFill>
                <a:latin typeface="Arial Black"/>
              </a:rPr>
              <a:t>me enseñó</a:t>
            </a:r>
            <a:endParaRPr lang="es-ES" sz="3600" b="1" kern="10" spc="-360" dirty="0">
              <a:ln w="25400">
                <a:solidFill>
                  <a:srgbClr val="FF0000"/>
                </a:solidFill>
                <a:round/>
                <a:headEnd/>
                <a:tailEnd/>
              </a:ln>
              <a:solidFill>
                <a:schemeClr val="bg1"/>
              </a:solidFill>
              <a:latin typeface="Arial Black"/>
            </a:endParaRPr>
          </a:p>
        </p:txBody>
      </p:sp>
      <p:pic>
        <p:nvPicPr>
          <p:cNvPr id="2057" name="Picture 8" descr="CARA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8001024" y="5500702"/>
            <a:ext cx="900112" cy="981075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2058" name="WordArt 9" descr="rainbow"/>
          <p:cNvSpPr>
            <a:spLocks noChangeArrowheads="1" noChangeShapeType="1" noTextEdit="1"/>
          </p:cNvSpPr>
          <p:nvPr/>
        </p:nvSpPr>
        <p:spPr bwMode="auto">
          <a:xfrm>
            <a:off x="4857752" y="6143644"/>
            <a:ext cx="2809875" cy="43021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28575">
                  <a:solidFill>
                    <a:srgbClr val="FCF118"/>
                  </a:solidFill>
                  <a:round/>
                  <a:headEnd/>
                  <a:tailEnd/>
                </a:ln>
                <a:blipFill dpi="0" rotWithShape="1">
                  <a:blip r:embed="rId9"/>
                  <a:srcRect/>
                  <a:stretch>
                    <a:fillRect/>
                  </a:stretch>
                </a:blip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2059" name="Picture 10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500958" y="142852"/>
            <a:ext cx="1295400" cy="75565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4" name="Picture 6" descr="4b912c73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 flipH="1">
            <a:off x="-285784" y="3965577"/>
            <a:ext cx="2886382" cy="289242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17 CuadroTexto"/>
          <p:cNvSpPr txBox="1"/>
          <p:nvPr/>
        </p:nvSpPr>
        <p:spPr>
          <a:xfrm>
            <a:off x="7572396" y="857232"/>
            <a:ext cx="118442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600" b="1" dirty="0" smtClean="0">
                <a:solidFill>
                  <a:schemeClr val="bg1"/>
                </a:solidFill>
              </a:rPr>
              <a:t>ANTONIO </a:t>
            </a:r>
          </a:p>
          <a:p>
            <a:pPr algn="ctr"/>
            <a:r>
              <a:rPr lang="es-ES" sz="1600" b="1" dirty="0" smtClean="0">
                <a:solidFill>
                  <a:schemeClr val="bg1"/>
                </a:solidFill>
              </a:rPr>
              <a:t>MACHIN</a:t>
            </a:r>
            <a:endParaRPr lang="es-ES" sz="1600" b="1" dirty="0">
              <a:solidFill>
                <a:schemeClr val="bg1"/>
              </a:solidFill>
            </a:endParaRPr>
          </a:p>
        </p:txBody>
      </p:sp>
    </p:spTree>
  </p:cSld>
  <p:clrMapOvr>
    <a:masterClrMapping/>
  </p:clrMapOvr>
  <p:transition spd="slow" advTm="23000">
    <p:sndAc>
      <p:stSnd loop="1">
        <p:snd r:embed="rId2" name="13-madrecita(antonio machin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9000"/>
                            </p:stCondLst>
                            <p:childTnLst>
                              <p:par>
                                <p:cTn id="16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20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9500"/>
                            </p:stCondLst>
                            <p:childTnLst>
                              <p:par>
                                <p:cTn id="2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2500"/>
                            </p:stCondLst>
                            <p:childTnLst>
                              <p:par>
                                <p:cTn id="28" presetID="8" presetClass="exit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9" dur="2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500"/>
                            </p:stCondLst>
                            <p:childTnLst>
                              <p:par>
                                <p:cTn id="32" presetID="50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5" dur="3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38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39" dur="3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77" grpId="0" animBg="1"/>
      <p:bldP spid="3077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6" name="Picture 4" descr="viragok-kozt-hevize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69413" cy="6959600"/>
          </a:xfrm>
          <a:prstGeom prst="rect">
            <a:avLst/>
          </a:prstGeom>
          <a:noFill/>
        </p:spPr>
      </p:pic>
      <p:pic>
        <p:nvPicPr>
          <p:cNvPr id="8197" name="Picture 5" descr="IMG_420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52400" y="0"/>
            <a:ext cx="9507538" cy="7010400"/>
          </a:xfrm>
          <a:prstGeom prst="rect">
            <a:avLst/>
          </a:prstGeom>
          <a:noFill/>
        </p:spPr>
      </p:pic>
      <p:pic>
        <p:nvPicPr>
          <p:cNvPr id="8198" name="Picture 6" descr="IMG_4201"/>
          <p:cNvPicPr>
            <a:picLocks noChangeAspect="1" noChangeArrowheads="1"/>
          </p:cNvPicPr>
          <p:nvPr/>
        </p:nvPicPr>
        <p:blipFill>
          <a:blip r:embed="rId3">
            <a:lum bright="-2000" contrast="4000"/>
          </a:blip>
          <a:srcRect/>
          <a:stretch>
            <a:fillRect/>
          </a:stretch>
        </p:blipFill>
        <p:spPr bwMode="auto">
          <a:xfrm>
            <a:off x="-152400" y="0"/>
            <a:ext cx="9507538" cy="7010400"/>
          </a:xfrm>
          <a:prstGeom prst="rect">
            <a:avLst/>
          </a:prstGeom>
          <a:noFill/>
        </p:spPr>
      </p:pic>
      <p:pic>
        <p:nvPicPr>
          <p:cNvPr id="7" name="Picture 6" descr="4b912c7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008688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 advTm="11000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8000"/>
                                        <p:tgtEl>
                                          <p:spTgt spid="8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8000"/>
                                        <p:tgtEl>
                                          <p:spTgt spid="81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Dell\Escritorio\madre e hi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8688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3" descr="4963771-md"/>
          <p:cNvPicPr>
            <a:picLocks noChangeAspect="1" noChangeArrowheads="1"/>
          </p:cNvPicPr>
          <p:nvPr/>
        </p:nvPicPr>
        <p:blipFill>
          <a:blip r:embed="rId2"/>
          <a:srcRect t="5162" b="23578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4099" name="Rectangle 2"/>
          <p:cNvSpPr>
            <a:spLocks noChangeArrowheads="1"/>
          </p:cNvSpPr>
          <p:nvPr/>
        </p:nvSpPr>
        <p:spPr bwMode="auto">
          <a:xfrm>
            <a:off x="468313" y="188913"/>
            <a:ext cx="9144000" cy="1917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solidFill>
                  <a:schemeClr val="bg1"/>
                </a:solidFill>
              </a:rPr>
              <a:t>¡Oh! ¡el amor de una madre! ¡amor que ninguno olvida! </a:t>
            </a:r>
          </a:p>
          <a:p>
            <a:r>
              <a:rPr lang="es-ES" b="1" i="1">
                <a:solidFill>
                  <a:schemeClr val="bg1"/>
                </a:solidFill>
              </a:rPr>
              <a:t>¡Pan maravilloso que el Dios comparte y se multiplica! </a:t>
            </a:r>
          </a:p>
          <a:p>
            <a:r>
              <a:rPr lang="es-ES" b="1" i="1">
                <a:solidFill>
                  <a:schemeClr val="bg1"/>
                </a:solidFill>
              </a:rPr>
              <a:t>¡Cuenta siempre servida a paternal hogar! </a:t>
            </a:r>
          </a:p>
          <a:p>
            <a:r>
              <a:rPr lang="es-ES" b="1" i="1">
                <a:solidFill>
                  <a:schemeClr val="bg1"/>
                </a:solidFill>
              </a:rPr>
              <a:t>¡Cada una pone su parte, y ellos todos lo tienen todo entero! "</a:t>
            </a:r>
          </a:p>
          <a:p>
            <a:r>
              <a:rPr lang="es-ES" b="1" i="1">
                <a:solidFill>
                  <a:schemeClr val="bg1"/>
                </a:solidFill>
              </a:rPr>
              <a:t>Víctor Hugo.</a:t>
            </a:r>
            <a:endParaRPr lang="fr-FR" b="1" i="1">
              <a:solidFill>
                <a:schemeClr val="bg1"/>
              </a:solidFill>
            </a:endParaRPr>
          </a:p>
        </p:txBody>
      </p:sp>
      <p:pic>
        <p:nvPicPr>
          <p:cNvPr id="4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8688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2739958-md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611188" y="549275"/>
            <a:ext cx="7697787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solidFill>
                  <a:schemeClr val="bg1"/>
                </a:solidFill>
              </a:rPr>
              <a:t>Cuando yo era pequeño, no sabía comer, Mi mamá me enseño y desde entonces devoro, devoro sin cesar sin cesar.</a:t>
            </a:r>
            <a:endParaRPr lang="fr-CA" b="1" i="1">
              <a:solidFill>
                <a:schemeClr val="bg1"/>
              </a:solidFill>
            </a:endParaRPr>
          </a:p>
        </p:txBody>
      </p:sp>
      <p:pic>
        <p:nvPicPr>
          <p:cNvPr id="4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8688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7"/>
          <p:cNvPicPr>
            <a:picLocks noChangeAspect="1" noChangeArrowheads="1" noCrop="1"/>
          </p:cNvPicPr>
          <p:nvPr/>
        </p:nvPicPr>
        <p:blipFill>
          <a:blip r:embed="rId2">
            <a:lum bright="38000" contrast="-74000"/>
          </a:blip>
          <a:srcRect/>
          <a:stretch>
            <a:fillRect/>
          </a:stretch>
        </p:blipFill>
        <p:spPr bwMode="auto">
          <a:xfrm>
            <a:off x="0" y="-19050"/>
            <a:ext cx="9144000" cy="6877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0" name="Picture 2" descr="GG Sans titre 44 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1" name="Picture 3" descr="GG Sans titre 4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2" name="Picture 4" descr="GG Sans titre 4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258888" y="549275"/>
            <a:ext cx="6227762" cy="467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3" name="Picture 5" descr="GG Sans titre 4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331913" y="1052513"/>
            <a:ext cx="6227762" cy="467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4" name="Picture 6" descr="GG Sans titre 4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619250" y="1557338"/>
            <a:ext cx="6227763" cy="467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5" name="Picture 7" descr="GG Sans titre 4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63713" y="1916113"/>
            <a:ext cx="6227762" cy="46704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6" name="Picture 8" descr="GG Sans titre 4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7" name="Picture 9" descr="GG Sans titre 43 X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418" name="Picture 10" descr="GG Sans titre 44 X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4b912c7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008688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4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1" dur="2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/>
                                        <p:tgtEl>
                                          <p:spTgt spid="174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5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8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9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174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2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3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74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0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1" dur="5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9" dur="5000" fill="hold"/>
                                        <p:tgtEl>
                                          <p:spTgt spid="17411"/>
                                        </p:tgtEl>
                                      </p:cBhvr>
                                      <p:by x="130000" y="13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>
                            <p:stCondLst>
                              <p:cond delay="7000"/>
                            </p:stCondLst>
                            <p:childTnLst>
                              <p:par>
                                <p:cTn id="51" presetID="20" presetClass="exit" presetSubtype="0" fill="hold" nodeType="after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52" dur="3000"/>
                                        <p:tgtEl>
                                          <p:spTgt spid="174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5" presetClass="entr" presetSubtype="5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56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>
                            <p:stCondLst>
                              <p:cond delay="12500"/>
                            </p:stCondLst>
                            <p:childTnLst>
                              <p:par>
                                <p:cTn id="58" presetID="4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59" dur="3000"/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4" presetClass="entr" presetSubtype="3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49" presetClass="entr" presetSubtype="0" decel="100000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9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17800"/>
                            </p:stCondLst>
                            <p:childTnLst>
                              <p:par>
                                <p:cTn id="71" presetID="29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72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3000"/>
                                        <p:tgtEl>
                                          <p:spTgt spid="174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74" dur="30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29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8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3000" fill="hold"/>
                                        <p:tgtEl>
                                          <p:spTgt spid="174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80" dur="3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>
                            <p:stCondLst>
                              <p:cond delay="22800"/>
                            </p:stCondLst>
                            <p:childTnLst>
                              <p:par>
                                <p:cTn id="82" presetID="20" presetClass="exit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83" dur="50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3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87" dur="50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Documents and Settings\Dell\Escritorio\poemas_diamadre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035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171" name="Text Box 4"/>
          <p:cNvSpPr txBox="1">
            <a:spLocks noChangeArrowheads="1"/>
          </p:cNvSpPr>
          <p:nvPr/>
        </p:nvSpPr>
        <p:spPr bwMode="auto">
          <a:xfrm>
            <a:off x="-71437" y="500042"/>
            <a:ext cx="2000231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s-ES" b="1" i="1" dirty="0">
                <a:solidFill>
                  <a:srgbClr val="FF0000"/>
                </a:solidFill>
              </a:rPr>
              <a:t>. Cuando yo era pequeño, no sabía hablar. Mi mamá me enseño . Y desde entonces charlo, charlo sin cesar.</a:t>
            </a:r>
            <a:endParaRPr lang="fr-CA" b="1" i="1" dirty="0">
              <a:solidFill>
                <a:srgbClr val="FF0000"/>
              </a:solidFill>
            </a:endParaRPr>
          </a:p>
        </p:txBody>
      </p:sp>
      <p:pic>
        <p:nvPicPr>
          <p:cNvPr id="4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642974" y="3679825"/>
            <a:ext cx="3429024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2318593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0"/>
            <a:ext cx="5158344" cy="6858000"/>
          </a:xfrm>
          <a:prstGeom prst="ellipse">
            <a:avLst/>
          </a:prstGeom>
          <a:noFill/>
        </p:spPr>
      </p:pic>
      <p:sp>
        <p:nvSpPr>
          <p:cNvPr id="3" name="2 CuadroTexto"/>
          <p:cNvSpPr txBox="1"/>
          <p:nvPr/>
        </p:nvSpPr>
        <p:spPr>
          <a:xfrm>
            <a:off x="1500166" y="357166"/>
            <a:ext cx="303187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b="1" i="1" dirty="0" smtClean="0"/>
              <a:t>Cuando yo era pequeño mi mamá me </a:t>
            </a:r>
          </a:p>
          <a:p>
            <a:pPr algn="ctr"/>
            <a:r>
              <a:rPr lang="es-ES" b="1" i="1" dirty="0" smtClean="0"/>
              <a:t>Enseño a rezar, y yo no paro de hacerlo</a:t>
            </a:r>
            <a:endParaRPr lang="es-ES" b="1" i="1" dirty="0"/>
          </a:p>
        </p:txBody>
      </p:sp>
      <p:pic>
        <p:nvPicPr>
          <p:cNvPr id="4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8688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 descr="GG sans titre 0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5" name="Picture 3" descr="GG Sans titre 01 demi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6" name="Picture 4" descr="GG Sans titre 01 demi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Picture 5" descr="GG Sans titre 12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8" name="Picture 6" descr="GG sans titre 04 1 X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9" name="Picture 7" descr="GG sans titre 04 2 X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62475" y="0"/>
            <a:ext cx="4581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0" name="Picture 8" descr="GG Sans titre 15 X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21" name="Picture 9" descr="GG Sans titre 13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202" name="Picture 10" descr="(0) 0 cadre BLANC 960x720"/>
          <p:cNvPicPr>
            <a:picLocks noChangeAspect="1" noChangeArrowheads="1"/>
          </p:cNvPicPr>
          <p:nvPr/>
        </p:nvPicPr>
        <p:blipFill>
          <a:blip r:embed="rId10"/>
          <a:srcRect l="1962" t="2754" r="1962" b="2754"/>
          <a:stretch>
            <a:fillRect/>
          </a:stretch>
        </p:blipFill>
        <p:spPr bwMode="auto">
          <a:xfrm>
            <a:off x="179388" y="188913"/>
            <a:ext cx="8785225" cy="6480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6" descr="4b912c73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6215074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4" presetClass="exit" presetSubtype="16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4" dur="3000"/>
                                        <p:tgtEl>
                                          <p:spTgt spid="1331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27" dur="3000"/>
                                        <p:tgtEl>
                                          <p:spTgt spid="1331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6500"/>
                            </p:stCondLst>
                            <p:childTnLst>
                              <p:par>
                                <p:cTn id="33" presetID="13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34" dur="3000"/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8" dur="30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30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1500"/>
                            </p:stCondLst>
                            <p:childTnLst>
                              <p:par>
                                <p:cTn id="43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3000"/>
                                        <p:tgtEl>
                                          <p:spTgt spid="133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3000"/>
                                        <p:tgtEl>
                                          <p:spTgt spid="133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6" presetClass="entr" presetSubtype="37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3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>
                            <p:stCondLst>
                              <p:cond delay="25500"/>
                            </p:stCondLst>
                            <p:childTnLst>
                              <p:par>
                                <p:cTn id="59" presetID="21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0" dur="50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21" presetClass="entr" presetSubtype="8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64" dur="5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2800"/>
                            </p:stCondLst>
                            <p:childTnLst>
                              <p:par>
                                <p:cTn id="66" presetID="8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7" dur="30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8" presetClass="entr" presetSubtype="3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1" dur="30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!cid_F0EC4963-6BBB-43D8-B8F2-13FD4B0E6345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19" name="Text Box 3"/>
          <p:cNvSpPr txBox="1">
            <a:spLocks noChangeArrowheads="1"/>
          </p:cNvSpPr>
          <p:nvPr/>
        </p:nvSpPr>
        <p:spPr bwMode="auto">
          <a:xfrm>
            <a:off x="428596" y="428604"/>
            <a:ext cx="7712075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 dirty="0">
                <a:solidFill>
                  <a:schemeClr val="bg1"/>
                </a:solidFill>
              </a:rPr>
              <a:t>Cuando yo era pequeño, no sabía andar, Mi mamá me enseño. Y después, yo brinco, yo brinco sin cesar.</a:t>
            </a:r>
            <a:endParaRPr lang="fr-CA" b="1" i="1" dirty="0">
              <a:solidFill>
                <a:schemeClr val="bg1"/>
              </a:solidFill>
            </a:endParaRPr>
          </a:p>
        </p:txBody>
      </p:sp>
      <p:pic>
        <p:nvPicPr>
          <p:cNvPr id="4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215074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92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GG Sans titre 02 demi x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59" name="Picture 3" descr="GG Sans titre 02 demi x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 descr="GG Sans titre 0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1" name="Picture 5" descr="GG Sans titre 0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2" name="Picture 6" descr="GG Sans titre 03 demi x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3" name="Picture 7" descr="GG Sans titre 03 demi x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4" name="Picture 8" descr="GG Sans titre 05 demi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5" name="Picture 9" descr="GG Sans titre 05 demi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6" name="Picture 10" descr="GG Sans titre 11 demi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7" name="Picture 11" descr="GG Sans titre 11 demi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4572000" y="0"/>
            <a:ext cx="4572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4b912c73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215074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7000"/>
                            </p:stCondLst>
                            <p:childTnLst>
                              <p:par>
                                <p:cTn id="10" presetID="17" presetClass="exit" presetSubtype="8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1" dur="3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7" presetClass="exit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194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2000"/>
                            </p:stCondLst>
                            <p:childTnLst>
                              <p:par>
                                <p:cTn id="23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5" dur="3000"/>
                                        <p:tgtEl>
                                          <p:spTgt spid="194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194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0"/>
                            </p:stCondLst>
                            <p:childTnLst>
                              <p:par>
                                <p:cTn id="30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3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194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3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946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0000"/>
                            </p:stCondLst>
                            <p:childTnLst>
                              <p:par>
                                <p:cTn id="41" presetID="8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2" dur="3000"/>
                                        <p:tgtEl>
                                          <p:spTgt spid="1946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45" dur="3000"/>
                                        <p:tgtEl>
                                          <p:spTgt spid="1946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5000"/>
                            </p:stCondLst>
                            <p:childTnLst>
                              <p:par>
                                <p:cTn id="48" presetID="17" presetClass="exit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94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3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/>
                                        <p:tgtEl>
                                          <p:spTgt spid="194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94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946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>
                            <p:stCondLst>
                              <p:cond delay="28000"/>
                            </p:stCondLst>
                            <p:childTnLst>
                              <p:par>
                                <p:cTn id="73" presetID="8" presetClass="exit" presetSubtype="32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4" dur="3000"/>
                                        <p:tgtEl>
                                          <p:spTgt spid="1946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8" presetClass="exit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77" dur="3000"/>
                                        <p:tgtEl>
                                          <p:spTgt spid="1946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8" presetClass="entr" presetSubtype="3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1" dur="3000"/>
                                        <p:tgtEl>
                                          <p:spTgt spid="194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2" presetID="8" presetClass="entr" presetSubtype="32" fill="hold" nodeType="withEffect">
                                  <p:stCondLst>
                                    <p:cond delay="230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4" dur="3000"/>
                                        <p:tgtEl>
                                          <p:spTgt spid="194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5" fill="hold">
                            <p:stCondLst>
                              <p:cond delay="33300"/>
                            </p:stCondLst>
                            <p:childTnLst>
                              <p:par>
                                <p:cTn id="86" presetID="17" presetClass="exit" presetSubtype="8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3000"/>
                                        <p:tgtEl>
                                          <p:spTgt spid="194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2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6" dur="3000"/>
                                        <p:tgtEl>
                                          <p:spTgt spid="1946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94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5" descr="vinculo-madre-hijo-Copia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Text Box 3"/>
          <p:cNvSpPr txBox="1">
            <a:spLocks noChangeArrowheads="1"/>
          </p:cNvSpPr>
          <p:nvPr/>
        </p:nvSpPr>
        <p:spPr bwMode="auto">
          <a:xfrm>
            <a:off x="357158" y="571480"/>
            <a:ext cx="3657600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 dirty="0"/>
              <a:t>Cuando yo era pequeño, no sabía cantar, Mi mamá me enseño.</a:t>
            </a:r>
            <a:endParaRPr lang="fr-CA" b="1" i="1" dirty="0"/>
          </a:p>
        </p:txBody>
      </p:sp>
      <p:pic>
        <p:nvPicPr>
          <p:cNvPr id="4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08688" y="3679825"/>
            <a:ext cx="3135312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11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8" descr="vinculo-madre-hijo_articulo_landscape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Text Box 5"/>
          <p:cNvSpPr txBox="1">
            <a:spLocks noChangeArrowheads="1"/>
          </p:cNvSpPr>
          <p:nvPr/>
        </p:nvSpPr>
        <p:spPr bwMode="auto">
          <a:xfrm>
            <a:off x="441325" y="650875"/>
            <a:ext cx="367347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endParaRPr lang="es-ES"/>
          </a:p>
        </p:txBody>
      </p:sp>
      <p:sp>
        <p:nvSpPr>
          <p:cNvPr id="12292" name="Text Box 6"/>
          <p:cNvSpPr txBox="1">
            <a:spLocks noChangeArrowheads="1"/>
          </p:cNvSpPr>
          <p:nvPr/>
        </p:nvSpPr>
        <p:spPr bwMode="auto">
          <a:xfrm>
            <a:off x="250825" y="620713"/>
            <a:ext cx="3521075" cy="118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solidFill>
                  <a:schemeClr val="bg1"/>
                </a:solidFill>
              </a:rPr>
              <a:t>Y desde entonces canturreo, canturreo, canturreo, sin cesar</a:t>
            </a:r>
            <a:endParaRPr lang="fr-CA" b="1" i="1">
              <a:solidFill>
                <a:schemeClr val="bg1"/>
              </a:solidFill>
            </a:endParaRPr>
          </a:p>
        </p:txBody>
      </p:sp>
      <p:pic>
        <p:nvPicPr>
          <p:cNvPr id="5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0" y="3679825"/>
            <a:ext cx="3429024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9872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5" name="Picture 3" descr="madre-y-ni%C3%B1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0908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571536" y="3679825"/>
            <a:ext cx="3429024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286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86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4" descr="3667971-lg"/>
          <p:cNvPicPr>
            <a:picLocks noChangeAspect="1" noChangeArrowheads="1"/>
          </p:cNvPicPr>
          <p:nvPr/>
        </p:nvPicPr>
        <p:blipFill>
          <a:blip r:embed="rId2">
            <a:lum bright="-12000"/>
          </a:blip>
          <a:srcRect b="4228"/>
          <a:stretch>
            <a:fillRect/>
          </a:stretch>
        </p:blipFill>
        <p:spPr bwMode="auto">
          <a:xfrm>
            <a:off x="0" y="0"/>
            <a:ext cx="9144000" cy="684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50825" y="260350"/>
            <a:ext cx="4130675" cy="1552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es-ES" b="1" i="1">
                <a:solidFill>
                  <a:schemeClr val="bg1"/>
                </a:solidFill>
              </a:rPr>
              <a:t>Cuando yo era pequeño, no sabía abrazar, Mi mamá me enseño. Y después, la abrazo, lo abrazo sin cesar.</a:t>
            </a:r>
            <a:endParaRPr lang="fr-CA" b="1" i="1">
              <a:solidFill>
                <a:schemeClr val="bg1"/>
              </a:solidFill>
            </a:endParaRPr>
          </a:p>
        </p:txBody>
      </p:sp>
      <p:pic>
        <p:nvPicPr>
          <p:cNvPr id="4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-357222" y="3679825"/>
            <a:ext cx="3429024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3904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9" name="Picture 3" descr="650_1000_madre-e-hijo-felices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87" name="Text Box 5"/>
          <p:cNvSpPr txBox="1">
            <a:spLocks noChangeArrowheads="1"/>
          </p:cNvSpPr>
          <p:nvPr/>
        </p:nvSpPr>
        <p:spPr bwMode="auto">
          <a:xfrm>
            <a:off x="611188" y="404813"/>
            <a:ext cx="4318000" cy="1006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sz="2000" b="1" i="1">
                <a:solidFill>
                  <a:schemeClr val="bg1"/>
                </a:solidFill>
              </a:rPr>
              <a:t>Cuando yo era pequeño mi mama </a:t>
            </a:r>
          </a:p>
          <a:p>
            <a:r>
              <a:rPr lang="es-ES" sz="2000" b="1" i="1">
                <a:solidFill>
                  <a:schemeClr val="bg1"/>
                </a:solidFill>
              </a:rPr>
              <a:t>Me enseño a reír, </a:t>
            </a:r>
          </a:p>
          <a:p>
            <a:r>
              <a:rPr lang="es-ES" sz="2000" b="1" i="1">
                <a:solidFill>
                  <a:schemeClr val="bg1"/>
                </a:solidFill>
              </a:rPr>
              <a:t>y hoy no paro de hacerlo.</a:t>
            </a:r>
          </a:p>
        </p:txBody>
      </p:sp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4000" decel="100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40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40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0" decel="100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 descr="GG Sans titre 28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5" name="Picture 3" descr="GG Sans titre 28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700213"/>
            <a:ext cx="91440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6" name="Picture 4" descr="GG Sans titre 28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7" name="Picture 5" descr="GG Sans titre 28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8" name="Picture 6" descr="GG Sans titre 29 1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39" name="Picture 7" descr="GG Sans titre 29 2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0" y="1700213"/>
            <a:ext cx="91440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0" name="Picture 8" descr="GG Sans titre 29 3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1" name="Picture 9" descr="GG Sans titre 29 4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2" name="Picture 10" descr="GG Sans titre 30 1"/>
          <p:cNvPicPr>
            <a:picLocks noChangeAspect="1" noChangeArrowheads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3" name="Picture 11" descr="GG Sans titre 30 2"/>
          <p:cNvPicPr>
            <a:picLocks noChangeAspect="1" noChangeArrowheads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0" y="1700213"/>
            <a:ext cx="91440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4" name="Picture 12" descr="GG Sans titre 30 3"/>
          <p:cNvPicPr>
            <a:picLocks noChangeAspect="1" noChangeArrowheads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0" y="34290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5" name="Picture 13" descr="GG Sans titre 30 4"/>
          <p:cNvPicPr>
            <a:picLocks noChangeAspect="1" noChangeArrowheads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6" name="Picture 14" descr="GG Sans titre 31 1"/>
          <p:cNvPicPr>
            <a:picLocks noChangeAspect="1" noChangeArrowheads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7" name="Picture 15" descr="GG Sans titre 31 2"/>
          <p:cNvPicPr>
            <a:picLocks noChangeAspect="1" noChangeArrowheads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0" y="1700213"/>
            <a:ext cx="91440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8" name="Picture 16" descr="GG Sans titre 31 3"/>
          <p:cNvPicPr>
            <a:picLocks noChangeAspect="1" noChangeArrowheads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0" y="3357563"/>
            <a:ext cx="91440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49" name="Picture 17" descr="GG Sans titre 31 4"/>
          <p:cNvPicPr>
            <a:picLocks noChangeAspect="1" noChangeArrowheads="1"/>
          </p:cNvPicPr>
          <p:nvPr/>
        </p:nvPicPr>
        <p:blipFill>
          <a:blip r:embed="rId17"/>
          <a:srcRect/>
          <a:stretch>
            <a:fillRect/>
          </a:stretch>
        </p:blipFill>
        <p:spPr bwMode="auto">
          <a:xfrm>
            <a:off x="0" y="5124450"/>
            <a:ext cx="9144000" cy="1733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0" name="Picture 18" descr="GG Sans titre 06 demi 1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>
            <a:off x="2339975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1" name="Picture 19" descr="GG Sans titre 06 demi 2"/>
          <p:cNvPicPr>
            <a:picLocks noChangeAspect="1" noChangeArrowheads="1"/>
          </p:cNvPicPr>
          <p:nvPr/>
        </p:nvPicPr>
        <p:blipFill>
          <a:blip r:embed="rId19"/>
          <a:srcRect/>
          <a:stretch>
            <a:fillRect/>
          </a:stretch>
        </p:blipFill>
        <p:spPr bwMode="auto">
          <a:xfrm>
            <a:off x="0" y="0"/>
            <a:ext cx="233997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2" name="Picture 20" descr="GG Sans titre 06 demi 1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>
            <a:off x="4572000" y="0"/>
            <a:ext cx="2286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3" name="Picture 21" descr="GG Sans titre 06 demi 2"/>
          <p:cNvPicPr>
            <a:picLocks noChangeAspect="1" noChangeArrowheads="1"/>
          </p:cNvPicPr>
          <p:nvPr/>
        </p:nvPicPr>
        <p:blipFill>
          <a:blip r:embed="rId21"/>
          <a:srcRect/>
          <a:stretch>
            <a:fillRect/>
          </a:stretch>
        </p:blipFill>
        <p:spPr bwMode="auto">
          <a:xfrm>
            <a:off x="6848475" y="0"/>
            <a:ext cx="229552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4" name="Picture 22" descr="GG Sans titre 33"/>
          <p:cNvPicPr>
            <a:picLocks noChangeAspect="1" noChangeArrowheads="1"/>
          </p:cNvPicPr>
          <p:nvPr/>
        </p:nvPicPr>
        <p:blipFill>
          <a:blip r:embed="rId2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5" name="Picture 23" descr="GG Sans titre 32 1"/>
          <p:cNvPicPr>
            <a:picLocks noChangeAspect="1" noChangeArrowheads="1"/>
          </p:cNvPicPr>
          <p:nvPr/>
        </p:nvPicPr>
        <p:blipFill>
          <a:blip r:embed="rId23"/>
          <a:srcRect/>
          <a:stretch>
            <a:fillRect/>
          </a:stretch>
        </p:blipFill>
        <p:spPr bwMode="auto">
          <a:xfrm>
            <a:off x="0" y="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6" name="Picture 24" descr="GG Sans titre 32 2"/>
          <p:cNvPicPr>
            <a:picLocks noChangeAspect="1" noChangeArrowheads="1"/>
          </p:cNvPicPr>
          <p:nvPr/>
        </p:nvPicPr>
        <p:blipFill>
          <a:blip r:embed="rId24"/>
          <a:srcRect/>
          <a:stretch>
            <a:fillRect/>
          </a:stretch>
        </p:blipFill>
        <p:spPr bwMode="auto">
          <a:xfrm>
            <a:off x="0" y="1714488"/>
            <a:ext cx="9144000" cy="1724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7" name="Picture 25" descr="GG Sans titre 32 3"/>
          <p:cNvPicPr>
            <a:picLocks noChangeAspect="1" noChangeArrowheads="1"/>
          </p:cNvPicPr>
          <p:nvPr/>
        </p:nvPicPr>
        <p:blipFill>
          <a:blip r:embed="rId25"/>
          <a:srcRect/>
          <a:stretch>
            <a:fillRect/>
          </a:stretch>
        </p:blipFill>
        <p:spPr bwMode="auto">
          <a:xfrm>
            <a:off x="0" y="3357563"/>
            <a:ext cx="9144000" cy="1785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458" name="Picture 26" descr="GG Sans titre 32 4"/>
          <p:cNvPicPr>
            <a:picLocks noChangeAspect="1" noChangeArrowheads="1"/>
          </p:cNvPicPr>
          <p:nvPr/>
        </p:nvPicPr>
        <p:blipFill>
          <a:blip r:embed="rId26"/>
          <a:srcRect/>
          <a:stretch>
            <a:fillRect/>
          </a:stretch>
        </p:blipFill>
        <p:spPr bwMode="auto">
          <a:xfrm>
            <a:off x="0" y="5143500"/>
            <a:ext cx="9144000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6" descr="4b912c73"/>
          <p:cNvPicPr>
            <a:picLocks noChangeAspect="1" noChangeArrowheads="1"/>
          </p:cNvPicPr>
          <p:nvPr/>
        </p:nvPicPr>
        <p:blipFill>
          <a:blip r:embed="rId27"/>
          <a:srcRect/>
          <a:stretch>
            <a:fillRect/>
          </a:stretch>
        </p:blipFill>
        <p:spPr bwMode="auto">
          <a:xfrm flipH="1">
            <a:off x="-571536" y="3679825"/>
            <a:ext cx="3429024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3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3000"/>
                            </p:stCondLst>
                            <p:childTnLst>
                              <p:par>
                                <p:cTn id="30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3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6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/>
                                        <p:tgtEl>
                                          <p:spTgt spid="184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000"/>
                                        <p:tgtEl>
                                          <p:spTgt spid="184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8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9" dur="300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3000"/>
                                        <p:tgtEl>
                                          <p:spTgt spid="1843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3000" fill="hold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3000" fill="hold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6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000" fill="hold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4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000" fill="hold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>
                            <p:stCondLst>
                              <p:cond delay="8000"/>
                            </p:stCondLst>
                            <p:childTnLst>
                              <p:par>
                                <p:cTn id="79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0" dur="3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3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3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3000"/>
                                        <p:tgtEl>
                                          <p:spTgt spid="184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86" dur="3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3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3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3000"/>
                                        <p:tgtEl>
                                          <p:spTgt spid="184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2" dur="300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300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4" dur="300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000"/>
                                        <p:tgtEl>
                                          <p:spTgt spid="1844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98" dur="3000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3000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3000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3000"/>
                                        <p:tgtEl>
                                          <p:spTgt spid="184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5" dur="3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6" dur="3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7" dur="3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8" dur="3000" fill="hold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9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3000" fill="hold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5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7" dur="3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8" dur="3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3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3000" fill="hold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3" dur="3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4" dur="3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5" dur="3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3000" fill="hold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13000"/>
                            </p:stCondLst>
                            <p:childTnLst>
                              <p:par>
                                <p:cTn id="128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9" dur="300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0" dur="300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1" dur="300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2" dur="3000"/>
                                        <p:tgtEl>
                                          <p:spTgt spid="184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4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35" dur="300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6" dur="300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7" dur="300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8" dur="3000"/>
                                        <p:tgtEl>
                                          <p:spTgt spid="184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0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1" dur="3000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3000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3000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3000"/>
                                        <p:tgtEl>
                                          <p:spTgt spid="1844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6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7" dur="3000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8" dur="3000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9" dur="3000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0" dur="3000"/>
                                        <p:tgtEl>
                                          <p:spTgt spid="1844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2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4" dur="3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5" dur="3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6" dur="3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7" dur="3000" fill="hold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8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0" dur="3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1" dur="3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2" dur="3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3" dur="3000" fill="hold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4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6" dur="3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7" dur="3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8" dur="3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9" dur="3000" fill="hold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0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2" dur="3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3" dur="3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4" dur="3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5" dur="3000" fill="hold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6" fill="hold">
                            <p:stCondLst>
                              <p:cond delay="18000"/>
                            </p:stCondLst>
                            <p:childTnLst>
                              <p:par>
                                <p:cTn id="177" presetID="17" presetClass="exit" presetSubtype="1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78" dur="3000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9" dur="3000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0" dur="3000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1" dur="3000"/>
                                        <p:tgtEl>
                                          <p:spTgt spid="1844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4" dur="3000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5" dur="3000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6" dur="3000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7" dur="3000"/>
                                        <p:tgtEl>
                                          <p:spTgt spid="184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0" dur="300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1" dur="300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2" dur="300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3" dur="3000"/>
                                        <p:tgtEl>
                                          <p:spTgt spid="1844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7" presetClass="exit" presetSubtype="1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6" dur="3000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7" dur="3000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8" dur="3000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9" dur="3000"/>
                                        <p:tgtEl>
                                          <p:spTgt spid="1844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3" dur="3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4" dur="3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5" dur="3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6" dur="3000" fill="hold"/>
                                        <p:tgtEl>
                                          <p:spTgt spid="184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7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9" dur="300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0" dur="300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1" dur="300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2" dur="3000" fill="hold"/>
                                        <p:tgtEl>
                                          <p:spTgt spid="1845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3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5" dur="30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6" dur="30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7" dur="30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8" dur="3000" fill="hold"/>
                                        <p:tgtEl>
                                          <p:spTgt spid="1845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9" presetID="17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1" dur="3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2" dur="3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3" dur="3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4" dur="3000" fill="hold"/>
                                        <p:tgtEl>
                                          <p:spTgt spid="18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5" fill="hold">
                            <p:stCondLst>
                              <p:cond delay="23000"/>
                            </p:stCondLst>
                            <p:childTnLst>
                              <p:par>
                                <p:cTn id="226" presetID="8" presetClass="exit" presetSubtype="16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27" dur="3000"/>
                                        <p:tgtEl>
                                          <p:spTgt spid="1845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9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0" dur="3000"/>
                                        <p:tgtEl>
                                          <p:spTgt spid="1845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2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3" dur="3000"/>
                                        <p:tgtEl>
                                          <p:spTgt spid="1845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5" presetID="8" presetClass="exit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236" dur="3000"/>
                                        <p:tgtEl>
                                          <p:spTgt spid="1845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8" presetID="4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40" dur="30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1" fill="hold">
                            <p:stCondLst>
                              <p:cond delay="28000"/>
                            </p:stCondLst>
                            <p:childTnLst>
                              <p:par>
                                <p:cTn id="242" presetID="3" presetClass="exit" presetSubtype="1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243" dur="3000"/>
                                        <p:tgtEl>
                                          <p:spTgt spid="1845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84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5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7" dur="30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8" dur="3000" fill="hold"/>
                                        <p:tgtEl>
                                          <p:spTgt spid="1845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9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1" dur="3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2" dur="3000" fill="hold"/>
                                        <p:tgtEl>
                                          <p:spTgt spid="1845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3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5" dur="30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6" dur="3000" fill="hold"/>
                                        <p:tgtEl>
                                          <p:spTgt spid="184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7" presetID="17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9" dur="30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0" dur="3000" fill="hold"/>
                                        <p:tgtEl>
                                          <p:spTgt spid="1845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1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3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4" dur="7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Documents and Settings\Dell\Escritorio\madre e hija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2643174" y="3679825"/>
            <a:ext cx="3429024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7" descr="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435" name="Text Box 8"/>
          <p:cNvSpPr txBox="1">
            <a:spLocks noChangeArrowheads="1"/>
          </p:cNvSpPr>
          <p:nvPr/>
        </p:nvSpPr>
        <p:spPr bwMode="auto">
          <a:xfrm>
            <a:off x="3708400" y="404813"/>
            <a:ext cx="4443413" cy="822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s-ES" b="1" i="1">
                <a:solidFill>
                  <a:schemeClr val="bg1"/>
                </a:solidFill>
              </a:rPr>
              <a:t>Cuando yo era pequeño no sabia</a:t>
            </a:r>
          </a:p>
          <a:p>
            <a:r>
              <a:rPr lang="es-ES" b="1" i="1">
                <a:solidFill>
                  <a:schemeClr val="bg1"/>
                </a:solidFill>
              </a:rPr>
              <a:t>Besar y ahora yo la beso sin cesar</a:t>
            </a:r>
          </a:p>
        </p:txBody>
      </p:sp>
      <p:pic>
        <p:nvPicPr>
          <p:cNvPr id="4" name="Picture 6" descr="4b912c7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142844" y="3679825"/>
            <a:ext cx="3429024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7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>
          <a:xfrm>
            <a:off x="5000625" y="0"/>
            <a:ext cx="4143375" cy="6858000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 dirty="0">
              <a:solidFill>
                <a:schemeClr val="tx1"/>
              </a:solidFill>
            </a:endParaRPr>
          </a:p>
        </p:txBody>
      </p:sp>
      <p:pic>
        <p:nvPicPr>
          <p:cNvPr id="19459" name="Picture 2" descr="C:\Documents and Settings\Dell\Mis documentos\Mis imágenes\Imagen1666.gif"/>
          <p:cNvPicPr>
            <a:picLocks noChangeAspect="1" noChangeArrowheads="1" noCrop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5072063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7653" name="Rectangle 5"/>
          <p:cNvSpPr>
            <a:spLocks noChangeArrowheads="1"/>
          </p:cNvSpPr>
          <p:nvPr/>
        </p:nvSpPr>
        <p:spPr bwMode="auto">
          <a:xfrm>
            <a:off x="5076825" y="0"/>
            <a:ext cx="4067175" cy="6858000"/>
          </a:xfrm>
          <a:prstGeom prst="rect">
            <a:avLst/>
          </a:prstGeom>
          <a:solidFill>
            <a:schemeClr val="tx1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19461" name="Rectangle 2"/>
          <p:cNvSpPr>
            <a:spLocks noChangeArrowheads="1"/>
          </p:cNvSpPr>
          <p:nvPr/>
        </p:nvSpPr>
        <p:spPr bwMode="auto">
          <a:xfrm>
            <a:off x="5508625" y="1082675"/>
            <a:ext cx="3816350" cy="577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fr-CA" sz="1400" b="1">
                <a:solidFill>
                  <a:srgbClr val="FF0000"/>
                </a:solidFill>
              </a:rPr>
              <a:t>Madrecita del alma querida,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en mi pecho yo llevo una flor,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no te importe el color que ella tenga,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porque al fin tú eres madre una flor.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Tu cariño es mi bien, madrecita,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en mi vida tú has sido y serás,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el refugio de todas mis penas,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y la cuna de amor y verdad. 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/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Aunque amores yo tenga en la vida,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que me llenen de felicidad,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como el tuyo jamás, madre mía,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como el tuyo no habré de encontrar.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Madrecita del alma querida,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en mi pecho yo llevo una flor,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no te importe el color que ella tenga,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porque al fin tú eres madre una flor. 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/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Aunque amores yo tenga en la vida,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que me llenen de felicidad,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como el tuyo jamás, madre mía,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como el tuyo no habré de encontrar.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Madrecita del alma querida,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en mi pecho yo llevo una flor,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no te importe el color que ella tenga,</a:t>
            </a:r>
            <a:br>
              <a:rPr lang="fr-CA" sz="1400" b="1">
                <a:solidFill>
                  <a:srgbClr val="FF0000"/>
                </a:solidFill>
              </a:rPr>
            </a:br>
            <a:r>
              <a:rPr lang="fr-CA" sz="1400" b="1">
                <a:solidFill>
                  <a:srgbClr val="FF0000"/>
                </a:solidFill>
              </a:rPr>
              <a:t>porque al fin tú eres madre una flor.</a:t>
            </a:r>
            <a:r>
              <a:rPr lang="fr-CA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077" name="WordArt 5"/>
          <p:cNvSpPr>
            <a:spLocks noChangeArrowheads="1" noChangeShapeType="1" noTextEdit="1"/>
          </p:cNvSpPr>
          <p:nvPr/>
        </p:nvSpPr>
        <p:spPr bwMode="auto">
          <a:xfrm>
            <a:off x="5148263" y="260350"/>
            <a:ext cx="3995737" cy="792163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6500"/>
                <a:gd name="adj2" fmla="val 0"/>
              </a:avLst>
            </a:prstTxWarp>
          </a:bodyPr>
          <a:lstStyle/>
          <a:p>
            <a:pPr algn="ctr"/>
            <a:r>
              <a:rPr lang="es-ES" sz="3600" b="1" kern="10" spc="-36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MADRECITA </a:t>
            </a:r>
          </a:p>
          <a:p>
            <a:pPr algn="ctr"/>
            <a:r>
              <a:rPr lang="es-ES" sz="3600" b="1" kern="10" spc="-360">
                <a:ln w="25400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Arial Black"/>
              </a:rPr>
              <a:t>DEL ALMA QUERIDA </a:t>
            </a:r>
          </a:p>
        </p:txBody>
      </p:sp>
      <p:pic>
        <p:nvPicPr>
          <p:cNvPr id="3" name="Picture 4" descr="pc12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0825" y="5705475"/>
            <a:ext cx="1150938" cy="1152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2765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276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5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2000"/>
                            </p:stCondLst>
                            <p:childTnLst>
                              <p:par>
                                <p:cTn id="15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6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8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9" dur="500" fill="hold"/>
                                        <p:tgtEl>
                                          <p:spTgt spid="307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3" grpId="0" animBg="1"/>
      <p:bldP spid="3077" grpId="0" animBg="1"/>
      <p:bldP spid="3077" grpId="1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C:\Documents and Settings\Dell\Escritorio\poemas_diamadre_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28660" y="0"/>
            <a:ext cx="10358438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508" name="WordArt 4"/>
          <p:cNvSpPr>
            <a:spLocks noChangeArrowheads="1" noChangeShapeType="1" noTextEdit="1"/>
          </p:cNvSpPr>
          <p:nvPr/>
        </p:nvSpPr>
        <p:spPr bwMode="auto">
          <a:xfrm>
            <a:off x="1142976" y="1071546"/>
            <a:ext cx="6500858" cy="281780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itchFamily="34" charset="0"/>
              </a:rPr>
              <a:t>Un </a:t>
            </a:r>
            <a:r>
              <a:rPr lang="es-ES" sz="3600" b="1" kern="10" dirty="0" smtClean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itchFamily="34" charset="0"/>
              </a:rPr>
              <a:t>Fuerte Abrazo </a:t>
            </a:r>
            <a:endParaRPr lang="es-ES" sz="3600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chemeClr val="bg1"/>
              </a:solidFill>
              <a:effectLst>
                <a:outerShdw dist="35921" dir="2700000" sy="50000" kx="2115830" algn="bl" rotWithShape="0">
                  <a:srgbClr val="C0C0C0">
                    <a:alpha val="79999"/>
                  </a:srgbClr>
                </a:outerShdw>
              </a:effectLst>
              <a:latin typeface="Arial Black" pitchFamily="34" charset="0"/>
            </a:endParaRP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itchFamily="34" charset="0"/>
              </a:rPr>
              <a:t>Que tengas un </a:t>
            </a:r>
          </a:p>
          <a:p>
            <a:pPr algn="ctr"/>
            <a:r>
              <a:rPr lang="es-ES" sz="3600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sy="50000" kx="2115830" algn="bl" rotWithShape="0">
                    <a:srgbClr val="C0C0C0">
                      <a:alpha val="79999"/>
                    </a:srgbClr>
                  </a:outerShdw>
                </a:effectLst>
                <a:latin typeface="Arial Black" pitchFamily="34" charset="0"/>
              </a:rPr>
              <a:t>buen día!</a:t>
            </a:r>
          </a:p>
        </p:txBody>
      </p:sp>
      <p:sp>
        <p:nvSpPr>
          <p:cNvPr id="20485" name="WordArt 6" descr="rainbow"/>
          <p:cNvSpPr>
            <a:spLocks noChangeArrowheads="1" noChangeShapeType="1" noTextEdit="1"/>
          </p:cNvSpPr>
          <p:nvPr/>
        </p:nvSpPr>
        <p:spPr bwMode="auto">
          <a:xfrm>
            <a:off x="5715008" y="6072206"/>
            <a:ext cx="1951031" cy="431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3600" b="1" kern="10" dirty="0">
                <a:ln w="9525">
                  <a:solidFill>
                    <a:srgbClr val="1CDEF8"/>
                  </a:solidFill>
                  <a:round/>
                  <a:headEnd/>
                  <a:tailEnd/>
                </a:ln>
                <a:solidFill>
                  <a:schemeClr val="bg1"/>
                </a:solidFill>
                <a:effectLst>
                  <a:outerShdw dist="35921" dir="2700000" algn="ctr" rotWithShape="0">
                    <a:schemeClr val="folHlink">
                      <a:alpha val="79999"/>
                    </a:schemeClr>
                  </a:outerShdw>
                </a:effectLst>
                <a:latin typeface="Snap ITC"/>
              </a:rPr>
              <a:t>JOSE LUIS</a:t>
            </a:r>
          </a:p>
        </p:txBody>
      </p:sp>
      <p:pic>
        <p:nvPicPr>
          <p:cNvPr id="20486" name="Picture 7" descr="CAR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8148" y="5429264"/>
            <a:ext cx="990600" cy="1079500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pic>
        <p:nvPicPr>
          <p:cNvPr id="20487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-3394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8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 rot="5400000">
            <a:off x="5680075" y="3394075"/>
            <a:ext cx="6858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89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490" name="Image 2" descr="swirlrainbw3.gif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788150"/>
            <a:ext cx="9144000" cy="69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2" descr="C:\Documents and Settings\Dell\Escritorio\madre e hija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6" descr="4b912c73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flipH="1">
            <a:off x="2500298" y="3679825"/>
            <a:ext cx="3429024" cy="3178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12 CuadroTexto"/>
          <p:cNvSpPr txBox="1"/>
          <p:nvPr/>
        </p:nvSpPr>
        <p:spPr>
          <a:xfrm>
            <a:off x="214282" y="6143644"/>
            <a:ext cx="1500198" cy="523220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pPr algn="ctr"/>
            <a:r>
              <a:rPr lang="es-ES" sz="1400" b="1" dirty="0" smtClean="0">
                <a:solidFill>
                  <a:srgbClr val="FF0000"/>
                </a:solidFill>
              </a:rPr>
              <a:t>FOTOS </a:t>
            </a:r>
          </a:p>
          <a:p>
            <a:pPr algn="ctr"/>
            <a:r>
              <a:rPr lang="es-ES" sz="1400" b="1" dirty="0" smtClean="0">
                <a:solidFill>
                  <a:srgbClr val="FF0000"/>
                </a:solidFill>
              </a:rPr>
              <a:t>DE LA RED</a:t>
            </a:r>
            <a:endParaRPr lang="es-ES" sz="1400" b="1" dirty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advTm="1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15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34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from="(ppt_x)" to="(ppt_x+1)" calcmode="lin" valueType="num">
                                      <p:cBhvr>
                                        <p:cTn id="12" dur="5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3" dur="1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4" dur="4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  <p:to>
                                        <p:strVal val="-1.0"/>
                                      </p:to>
                                    </p:se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7" presetClass="entr" presetSubtype="2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7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18" presetClass="exit" presetSubtype="1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downLeft)">
                                      <p:cBhvr>
                                        <p:cTn id="22" dur="3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1508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MADRECITA-">
  <a:themeElements>
    <a:clrScheme name="1_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1_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MADRECITA-</Template>
  <TotalTime>103</TotalTime>
  <Words>298</Words>
  <Application>Microsoft Office PowerPoint</Application>
  <PresentationFormat>Presentación en pantalla (4:3)</PresentationFormat>
  <Paragraphs>47</Paragraphs>
  <Slides>22</Slides>
  <Notes>0</Notes>
  <HiddenSlides>0</HiddenSlides>
  <MMClips>1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22</vt:i4>
      </vt:variant>
    </vt:vector>
  </HeadingPairs>
  <TitlesOfParts>
    <vt:vector size="28" baseType="lpstr">
      <vt:lpstr>Arial</vt:lpstr>
      <vt:lpstr>Calibri</vt:lpstr>
      <vt:lpstr>Comic Sans MS</vt:lpstr>
      <vt:lpstr>Berlin Sans FB Demi</vt:lpstr>
      <vt:lpstr>MADRECITA-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</vt:vector>
  </TitlesOfParts>
  <Company>..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2014-04-29T12:55:55Z</dcterms:created>
  <dcterms:modified xsi:type="dcterms:W3CDTF">2014-04-29T14:39:55Z</dcterms:modified>
</cp:coreProperties>
</file>