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23"/>
  </p:notesMasterIdLst>
  <p:sldIdLst>
    <p:sldId id="385" r:id="rId4"/>
    <p:sldId id="387" r:id="rId5"/>
    <p:sldId id="388" r:id="rId6"/>
    <p:sldId id="389" r:id="rId7"/>
    <p:sldId id="390" r:id="rId8"/>
    <p:sldId id="391" r:id="rId9"/>
    <p:sldId id="392" r:id="rId10"/>
    <p:sldId id="393" r:id="rId11"/>
    <p:sldId id="394" r:id="rId12"/>
    <p:sldId id="395" r:id="rId13"/>
    <p:sldId id="396" r:id="rId14"/>
    <p:sldId id="397" r:id="rId15"/>
    <p:sldId id="398" r:id="rId16"/>
    <p:sldId id="399" r:id="rId17"/>
    <p:sldId id="400" r:id="rId18"/>
    <p:sldId id="401" r:id="rId19"/>
    <p:sldId id="402" r:id="rId20"/>
    <p:sldId id="386" r:id="rId21"/>
    <p:sldId id="403" r:id="rId22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EYUQBL4WgWGus3hlxxsT2g==" hashData="2M1CZFI5H/rS7Wj9IYYpVUZT34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44606"/>
    <a:srgbClr val="FF99FF"/>
    <a:srgbClr val="9E7800"/>
    <a:srgbClr val="C09200"/>
    <a:srgbClr val="ACA800"/>
    <a:srgbClr val="DEA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1414" autoAdjust="0"/>
    <p:restoredTop sz="94660"/>
  </p:normalViewPr>
  <p:slideViewPr>
    <p:cSldViewPr>
      <p:cViewPr>
        <p:scale>
          <a:sx n="60" d="100"/>
          <a:sy n="60" d="100"/>
        </p:scale>
        <p:origin x="-1266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6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83DC16D-A255-4BFF-B4D3-AAB56146EB21}" type="datetimeFigureOut">
              <a:rPr lang="es-ES"/>
              <a:pPr>
                <a:defRPr/>
              </a:pPr>
              <a:t>16/04/2015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8B52BBD-9631-4370-B9EE-DB5BAE65E5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8608-A824-4E16-A3B1-AE8351508446}" type="datetimeFigureOut">
              <a:rPr lang="es-ES"/>
              <a:pPr>
                <a:defRPr/>
              </a:pPr>
              <a:t>16/04/2015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E293B-E8FB-439C-885C-FC66B79DD4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12B90-794D-4E06-9A79-0083B07B2AC9}" type="datetimeFigureOut">
              <a:rPr lang="es-ES"/>
              <a:pPr>
                <a:defRPr/>
              </a:pPr>
              <a:t>16/04/2015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660672-D1A4-4FCC-A822-B65BA5EE86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BC49D-4C95-40D8-A845-667FB96E5881}" type="datetimeFigureOut">
              <a:rPr lang="es-ES"/>
              <a:pPr>
                <a:defRPr/>
              </a:pPr>
              <a:t>16/04/2015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004CB-4935-450F-8794-41105ADAAF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861F-57E0-4C04-A239-B7380127B3AD}" type="datetimeFigureOut">
              <a:rPr lang="es-ES"/>
              <a:pPr>
                <a:defRPr/>
              </a:pPr>
              <a:t>16/04/2015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43E62D-2FEC-40F4-BE8A-A23BF08CDA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76328-0A3D-4217-9C08-59843726F291}" type="datetimeFigureOut">
              <a:rPr lang="es-ES"/>
              <a:pPr>
                <a:defRPr/>
              </a:pPr>
              <a:t>16/04/2015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F6494-4593-4B7F-9225-B77D73F6DA3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DCE89-C3F1-4A99-941D-B450EA64604B}" type="datetimeFigureOut">
              <a:rPr lang="es-ES"/>
              <a:pPr>
                <a:defRPr/>
              </a:pPr>
              <a:t>16/04/2015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06D91-E235-4A4E-AF15-A0082DA0C9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11CAB-6542-4BC1-8C11-5D1007B4E77E}" type="datetimeFigureOut">
              <a:rPr lang="es-ES"/>
              <a:pPr>
                <a:defRPr/>
              </a:pPr>
              <a:t>16/04/2015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FB9DB-FF4E-459F-9A40-506E7EA57A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5F79C8-00CC-4D2D-95FE-01E664C17734}" type="datetimeFigureOut">
              <a:rPr lang="es-ES"/>
              <a:pPr>
                <a:defRPr/>
              </a:pPr>
              <a:t>16/04/2015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A55B7F-B7BD-44CB-B472-BDA81DB2119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E566D-3762-496E-8068-AAA0B3657D1B}" type="datetimeFigureOut">
              <a:rPr lang="es-ES"/>
              <a:pPr>
                <a:defRPr/>
              </a:pPr>
              <a:t>16/04/2015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48B919-C5CC-46BF-B193-79ACAC4C84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C81305-91E7-4C1F-8166-C90DFD4B8FE9}" type="datetimeFigureOut">
              <a:rPr lang="es-ES"/>
              <a:pPr>
                <a:defRPr/>
              </a:pPr>
              <a:t>16/04/2015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C8DC60-A2FE-451A-9AF9-BCDC190EA2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DAA13-3E77-440C-9414-7F8F71DDF4D3}" type="datetimeFigureOut">
              <a:rPr lang="es-ES"/>
              <a:pPr>
                <a:defRPr/>
              </a:pPr>
              <a:t>16/04/2015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2FFBD-5EB7-46D8-93C2-D5C279E539E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2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9587C00-1010-40BB-A2D4-F95D49D18FF0}" type="datetimeFigureOut">
              <a:rPr lang="es-ES"/>
              <a:pPr>
                <a:defRPr/>
              </a:pPr>
              <a:t>16/04/2015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C716AE0-73F8-4676-AECE-437C6CA954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ransition spd="med" advTm="11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2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arcador de título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</a:p>
        </p:txBody>
      </p:sp>
      <p:sp>
        <p:nvSpPr>
          <p:cNvPr id="2051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B79FA0-0C71-4937-9ED1-ED3A8CF2DDB8}" type="datetimeFigureOut">
              <a:rPr lang="es-ES"/>
              <a:pPr>
                <a:defRPr/>
              </a:pPr>
              <a:t>16/04/2015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6A4A0B68-AFD8-4040-898D-6EAE13352257}" type="slidenum">
              <a:rPr lang="es-ES" altLang="en-US"/>
              <a:pPr>
                <a:defRPr/>
              </a:pPr>
              <a:t>‹Nº›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ransition spd="med" advTm="11000">
    <p:fad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gif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 descr="illusion-015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4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5661248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683568" y="6021288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475656" y="1772816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187624" y="2132856"/>
            <a:ext cx="6887688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15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4460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Rockwell Extra Bold" pitchFamily="18" charset="0"/>
              </a:rPr>
              <a:t>MADRE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1115616" y="260648"/>
            <a:ext cx="200247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SANDRO</a:t>
            </a:r>
            <a:endParaRPr lang="es-E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9000">
    <p:fade/>
    <p:sndAc>
      <p:stSnd>
        <p:snd r:embed="rId3" name="pobre mi madre queri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2 Rectángulo"/>
          <p:cNvSpPr/>
          <p:nvPr/>
        </p:nvSpPr>
        <p:spPr>
          <a:xfrm flipH="1">
            <a:off x="0" y="142852"/>
            <a:ext cx="9756576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43000"/>
            </a:srgbClr>
          </a:solidFill>
          <a:ln w="222250" cmpd="sng">
            <a:gradFill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99FF"/>
              </a:solidFill>
            </a:endParaRPr>
          </a:p>
        </p:txBody>
      </p:sp>
      <p:pic>
        <p:nvPicPr>
          <p:cNvPr id="17410" name="Picture 2" descr="madre3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0"/>
            <a:ext cx="4651184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533400" y="3078163"/>
            <a:ext cx="3048000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7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4460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charset="0"/>
              </a:rPr>
              <a:t>Madre</a:t>
            </a:r>
            <a:endParaRPr lang="es-ES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44606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4" name="2 Rectángulo"/>
          <p:cNvSpPr/>
          <p:nvPr/>
        </p:nvSpPr>
        <p:spPr>
          <a:xfrm>
            <a:off x="-828600" y="71426"/>
            <a:ext cx="9972600" cy="6786574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58000"/>
            </a:srgbClr>
          </a:solidFill>
          <a:ln w="222250" cmpd="sng">
            <a:gradFill flip="none" rotWithShape="1"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path path="rect">
                <a:fillToRect l="100000" t="100000"/>
              </a:path>
              <a:tileRect r="-100000" b="-10000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5410200" y="3048000"/>
            <a:ext cx="220980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4460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charset="0"/>
              </a:rPr>
              <a:t>Para el amor, una madre. </a:t>
            </a:r>
            <a:endParaRPr lang="es-ES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44606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2054" name="Picture 6" descr="madre07-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0"/>
            <a:ext cx="4608512" cy="673902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2 Rectángulo"/>
          <p:cNvSpPr/>
          <p:nvPr/>
        </p:nvSpPr>
        <p:spPr>
          <a:xfrm flipH="1">
            <a:off x="0" y="0"/>
            <a:ext cx="9756576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43000"/>
            </a:srgbClr>
          </a:solidFill>
          <a:ln w="222250" cmpd="sng">
            <a:gradFill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99FF"/>
              </a:solidFill>
            </a:endParaRPr>
          </a:p>
        </p:txBody>
      </p:sp>
      <p:sp>
        <p:nvSpPr>
          <p:cNvPr id="5" name="2 Rectángulo"/>
          <p:cNvSpPr/>
          <p:nvPr/>
        </p:nvSpPr>
        <p:spPr>
          <a:xfrm>
            <a:off x="-422865" y="0"/>
            <a:ext cx="9566865" cy="6786574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58000"/>
            </a:srgbClr>
          </a:solidFill>
          <a:ln w="222250" cmpd="sng">
            <a:gradFill flip="none" rotWithShape="1"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path path="rect">
                <a:fillToRect l="100000" t="100000"/>
              </a:path>
              <a:tileRect r="-100000" b="-10000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fb057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411" y="332656"/>
            <a:ext cx="8780589" cy="587727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600200" y="5851525"/>
            <a:ext cx="6400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4460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charset="0"/>
              </a:rPr>
              <a:t>Para el dolor, una madre.</a:t>
            </a:r>
            <a:endParaRPr lang="es-ES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44606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4" name="2 Rectángulo"/>
          <p:cNvSpPr/>
          <p:nvPr/>
        </p:nvSpPr>
        <p:spPr>
          <a:xfrm flipH="1">
            <a:off x="0" y="142852"/>
            <a:ext cx="9756576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43000"/>
            </a:srgbClr>
          </a:solidFill>
          <a:ln w="222250" cmpd="sng">
            <a:gradFill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99FF"/>
              </a:solidFill>
            </a:endParaRPr>
          </a:p>
        </p:txBody>
      </p:sp>
      <p:sp>
        <p:nvSpPr>
          <p:cNvPr id="5" name="2 Rectángulo"/>
          <p:cNvSpPr/>
          <p:nvPr/>
        </p:nvSpPr>
        <p:spPr>
          <a:xfrm>
            <a:off x="-422865" y="0"/>
            <a:ext cx="9566865" cy="6786574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58000"/>
            </a:srgbClr>
          </a:solidFill>
          <a:ln w="222250" cmpd="sng">
            <a:gradFill flip="none" rotWithShape="1"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path path="rect">
                <a:fillToRect l="100000" t="100000"/>
              </a:path>
              <a:tileRect r="-100000" b="-10000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6" name="Picture 2" descr="pic_new_mom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5" y="0"/>
            <a:ext cx="5437787" cy="652534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457200" y="1965325"/>
            <a:ext cx="25908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4460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charset="0"/>
              </a:rPr>
              <a:t>Para crear y cuidar la vida, una madre.</a:t>
            </a:r>
            <a:endParaRPr lang="es-ES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44606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4" name="2 Rectángulo"/>
          <p:cNvSpPr/>
          <p:nvPr/>
        </p:nvSpPr>
        <p:spPr>
          <a:xfrm flipH="1">
            <a:off x="0" y="0"/>
            <a:ext cx="9756576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43000"/>
            </a:srgbClr>
          </a:solidFill>
          <a:ln w="222250" cmpd="sng">
            <a:gradFill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99FF"/>
              </a:solidFill>
            </a:endParaRPr>
          </a:p>
        </p:txBody>
      </p:sp>
      <p:sp>
        <p:nvSpPr>
          <p:cNvPr id="5" name="2 Rectángulo"/>
          <p:cNvSpPr/>
          <p:nvPr/>
        </p:nvSpPr>
        <p:spPr>
          <a:xfrm>
            <a:off x="-422865" y="0"/>
            <a:ext cx="9566865" cy="6786574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58000"/>
            </a:srgbClr>
          </a:solidFill>
          <a:ln w="222250" cmpd="sng">
            <a:gradFill flip="none" rotWithShape="1"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path path="rect">
                <a:fillToRect l="100000" t="100000"/>
              </a:path>
              <a:tileRect r="-100000" b="-10000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 descr="madre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5364088" cy="715211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5410200" y="2895600"/>
            <a:ext cx="274320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4460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charset="0"/>
              </a:rPr>
              <a:t>Para la ternura, una madre.</a:t>
            </a:r>
            <a:endParaRPr lang="es-ES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44606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4" name="2 Rectángulo"/>
          <p:cNvSpPr/>
          <p:nvPr/>
        </p:nvSpPr>
        <p:spPr>
          <a:xfrm flipH="1">
            <a:off x="0" y="142852"/>
            <a:ext cx="9756576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43000"/>
            </a:srgbClr>
          </a:solidFill>
          <a:ln w="222250" cmpd="sng">
            <a:gradFill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99FF"/>
              </a:solidFill>
            </a:endParaRPr>
          </a:p>
        </p:txBody>
      </p:sp>
      <p:sp>
        <p:nvSpPr>
          <p:cNvPr id="5" name="2 Rectángulo"/>
          <p:cNvSpPr/>
          <p:nvPr/>
        </p:nvSpPr>
        <p:spPr>
          <a:xfrm>
            <a:off x="-422865" y="71426"/>
            <a:ext cx="9566865" cy="6786574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58000"/>
            </a:srgbClr>
          </a:solidFill>
          <a:ln w="222250" cmpd="sng">
            <a:gradFill flip="none" rotWithShape="1"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path path="rect">
                <a:fillToRect l="100000" t="100000"/>
              </a:path>
              <a:tileRect r="-100000" b="-10000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 descr="10022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152400"/>
            <a:ext cx="8001000" cy="533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0" y="5470525"/>
            <a:ext cx="91440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4460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charset="0"/>
              </a:rPr>
              <a:t>Para curar las heridas y acompañar a los enfermos, una madre.</a:t>
            </a:r>
            <a:endParaRPr lang="es-ES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44606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4" name="2 Rectángulo"/>
          <p:cNvSpPr/>
          <p:nvPr/>
        </p:nvSpPr>
        <p:spPr>
          <a:xfrm flipH="1">
            <a:off x="0" y="0"/>
            <a:ext cx="9756576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43000"/>
            </a:srgbClr>
          </a:solidFill>
          <a:ln w="222250" cmpd="sng">
            <a:gradFill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99FF"/>
              </a:solidFill>
            </a:endParaRPr>
          </a:p>
        </p:txBody>
      </p:sp>
      <p:sp>
        <p:nvSpPr>
          <p:cNvPr id="5" name="2 Rectángulo"/>
          <p:cNvSpPr/>
          <p:nvPr/>
        </p:nvSpPr>
        <p:spPr>
          <a:xfrm>
            <a:off x="-422865" y="0"/>
            <a:ext cx="9566865" cy="6786574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58000"/>
            </a:srgbClr>
          </a:solidFill>
          <a:ln w="222250" cmpd="sng">
            <a:gradFill flip="none" rotWithShape="1"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path path="rect">
                <a:fillToRect l="100000" t="100000"/>
              </a:path>
              <a:tileRect r="-100000" b="-10000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5181600" y="3032125"/>
            <a:ext cx="31242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4460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charset="0"/>
              </a:rPr>
              <a:t>Para cuidar a un niño, una madre.</a:t>
            </a:r>
            <a:endParaRPr lang="es-ES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44606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7176" name="Picture 8" descr="madre44-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152400"/>
            <a:ext cx="4322763" cy="6477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2 Rectángulo"/>
          <p:cNvSpPr/>
          <p:nvPr/>
        </p:nvSpPr>
        <p:spPr>
          <a:xfrm flipH="1">
            <a:off x="179512" y="142852"/>
            <a:ext cx="9756576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43000"/>
            </a:srgbClr>
          </a:solidFill>
          <a:ln w="222250" cmpd="sng">
            <a:gradFill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99FF"/>
              </a:solidFill>
            </a:endParaRPr>
          </a:p>
        </p:txBody>
      </p:sp>
      <p:sp>
        <p:nvSpPr>
          <p:cNvPr id="6" name="2 Rectángulo"/>
          <p:cNvSpPr/>
          <p:nvPr/>
        </p:nvSpPr>
        <p:spPr>
          <a:xfrm>
            <a:off x="-422865" y="71426"/>
            <a:ext cx="9566865" cy="6786574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58000"/>
            </a:srgbClr>
          </a:solidFill>
          <a:ln w="222250" cmpd="sng">
            <a:gradFill flip="none" rotWithShape="1"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path path="rect">
                <a:fillToRect l="100000" t="100000"/>
              </a:path>
              <a:tileRect r="-100000" b="-10000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3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 descr="010405_hom-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0"/>
            <a:ext cx="685800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04800" y="2422525"/>
            <a:ext cx="25908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4460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charset="0"/>
              </a:rPr>
              <a:t>Para proteger la vida, una madre.</a:t>
            </a:r>
            <a:endParaRPr lang="es-ES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44606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5" name="2 Rectángulo"/>
          <p:cNvSpPr/>
          <p:nvPr/>
        </p:nvSpPr>
        <p:spPr>
          <a:xfrm flipH="1">
            <a:off x="179512" y="142852"/>
            <a:ext cx="9756576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43000"/>
            </a:srgbClr>
          </a:solidFill>
          <a:ln w="222250" cmpd="sng">
            <a:gradFill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99FF"/>
              </a:solidFill>
            </a:endParaRPr>
          </a:p>
        </p:txBody>
      </p:sp>
      <p:sp>
        <p:nvSpPr>
          <p:cNvPr id="6" name="2 Rectángulo"/>
          <p:cNvSpPr/>
          <p:nvPr/>
        </p:nvSpPr>
        <p:spPr>
          <a:xfrm>
            <a:off x="-422865" y="71426"/>
            <a:ext cx="9566865" cy="6786574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58000"/>
            </a:srgbClr>
          </a:solidFill>
          <a:ln w="222250" cmpd="sng">
            <a:gradFill flip="none" rotWithShape="1"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path path="rect">
                <a:fillToRect l="100000" t="100000"/>
              </a:path>
              <a:tileRect r="-100000" b="-10000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5638800" y="2574925"/>
            <a:ext cx="29718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4460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charset="0"/>
              </a:rPr>
              <a:t>Para recibir a quien se alejó, una madre.</a:t>
            </a:r>
            <a:endParaRPr lang="es-ES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44606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charset="0"/>
            </a:endParaRPr>
          </a:p>
        </p:txBody>
      </p:sp>
      <p:pic>
        <p:nvPicPr>
          <p:cNvPr id="11268" name="Picture 4" descr="madre24-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2 Rectángulo"/>
          <p:cNvSpPr/>
          <p:nvPr/>
        </p:nvSpPr>
        <p:spPr>
          <a:xfrm flipH="1">
            <a:off x="179512" y="142852"/>
            <a:ext cx="9756576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43000"/>
            </a:srgbClr>
          </a:solidFill>
          <a:ln w="222250" cmpd="sng">
            <a:gradFill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99FF"/>
              </a:solidFill>
            </a:endParaRPr>
          </a:p>
        </p:txBody>
      </p:sp>
      <p:sp>
        <p:nvSpPr>
          <p:cNvPr id="6" name="2 Rectángulo"/>
          <p:cNvSpPr/>
          <p:nvPr/>
        </p:nvSpPr>
        <p:spPr>
          <a:xfrm>
            <a:off x="-422865" y="71426"/>
            <a:ext cx="9566865" cy="6786574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58000"/>
            </a:srgbClr>
          </a:solidFill>
          <a:ln w="222250" cmpd="sng">
            <a:gradFill flip="none" rotWithShape="1"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path path="rect">
                <a:fillToRect l="100000" t="100000"/>
              </a:path>
              <a:tileRect r="-100000" b="-10000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0" name="Picture 2" descr="2318593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-82067"/>
            <a:ext cx="5220072" cy="694006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838200" y="2574925"/>
            <a:ext cx="24384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4460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charset="0"/>
              </a:rPr>
              <a:t>Para enseñar a rezar, una madre.</a:t>
            </a:r>
            <a:endParaRPr lang="es-ES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44606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5" name="2 Rectángulo"/>
          <p:cNvSpPr/>
          <p:nvPr/>
        </p:nvSpPr>
        <p:spPr>
          <a:xfrm flipH="1">
            <a:off x="179512" y="142852"/>
            <a:ext cx="9756576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43000"/>
            </a:srgbClr>
          </a:solidFill>
          <a:ln w="222250" cmpd="sng">
            <a:gradFill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99FF"/>
              </a:solidFill>
            </a:endParaRPr>
          </a:p>
        </p:txBody>
      </p:sp>
      <p:sp>
        <p:nvSpPr>
          <p:cNvPr id="6" name="2 Rectángulo"/>
          <p:cNvSpPr/>
          <p:nvPr/>
        </p:nvSpPr>
        <p:spPr>
          <a:xfrm>
            <a:off x="-422865" y="71426"/>
            <a:ext cx="9566865" cy="6786574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58000"/>
            </a:srgbClr>
          </a:solidFill>
          <a:ln w="222250" cmpd="sng">
            <a:gradFill flip="none" rotWithShape="1"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path path="rect">
                <a:fillToRect l="100000" t="100000"/>
              </a:path>
              <a:tileRect r="-100000" b="-10000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9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8" name="Picture 2" descr="madre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0"/>
            <a:ext cx="7272808" cy="563783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0" y="5470525"/>
            <a:ext cx="91440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4460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charset="0"/>
              </a:rPr>
              <a:t>Para amar: los ojos, las manos y el corazón de una madre.</a:t>
            </a:r>
            <a:r>
              <a:rPr lang="es-ES_tradnl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4460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endParaRPr lang="es-E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44606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2 Rectángulo"/>
          <p:cNvSpPr/>
          <p:nvPr/>
        </p:nvSpPr>
        <p:spPr>
          <a:xfrm flipH="1">
            <a:off x="179512" y="142852"/>
            <a:ext cx="9756576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43000"/>
            </a:srgbClr>
          </a:solidFill>
          <a:ln w="222250" cmpd="sng">
            <a:gradFill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99FF"/>
              </a:solidFill>
            </a:endParaRPr>
          </a:p>
        </p:txBody>
      </p:sp>
      <p:sp>
        <p:nvSpPr>
          <p:cNvPr id="6" name="2 Rectángulo"/>
          <p:cNvSpPr/>
          <p:nvPr/>
        </p:nvSpPr>
        <p:spPr>
          <a:xfrm>
            <a:off x="-422865" y="71426"/>
            <a:ext cx="9566865" cy="6786574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58000"/>
            </a:srgbClr>
          </a:solidFill>
          <a:ln w="222250" cmpd="sng">
            <a:gradFill flip="none" rotWithShape="1"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path path="rect">
                <a:fillToRect l="100000" t="100000"/>
              </a:path>
              <a:tileRect r="-100000" b="-10000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 descr="mother-daught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5" y="-1"/>
            <a:ext cx="4716016" cy="712411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685800" y="2117725"/>
            <a:ext cx="30480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4460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charset="0"/>
              </a:rPr>
              <a:t>Para descansar, el regazo de una madre.</a:t>
            </a:r>
            <a:endParaRPr lang="es-ES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44606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5" name="2 Rectángulo"/>
          <p:cNvSpPr/>
          <p:nvPr/>
        </p:nvSpPr>
        <p:spPr>
          <a:xfrm flipH="1">
            <a:off x="179512" y="142852"/>
            <a:ext cx="9756576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43000"/>
            </a:srgbClr>
          </a:solidFill>
          <a:ln w="222250" cmpd="sng">
            <a:gradFill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99FF"/>
              </a:solidFill>
            </a:endParaRPr>
          </a:p>
        </p:txBody>
      </p:sp>
      <p:sp>
        <p:nvSpPr>
          <p:cNvPr id="6" name="2 Rectángulo"/>
          <p:cNvSpPr/>
          <p:nvPr/>
        </p:nvSpPr>
        <p:spPr>
          <a:xfrm>
            <a:off x="-422865" y="71426"/>
            <a:ext cx="9566865" cy="6786574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58000"/>
            </a:srgbClr>
          </a:solidFill>
          <a:ln w="222250" cmpd="sng">
            <a:gradFill flip="none" rotWithShape="1"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path path="rect">
                <a:fillToRect l="100000" t="100000"/>
              </a:path>
              <a:tileRect r="-100000" b="-10000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2" descr="Mother%20and%20Daught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-5344"/>
            <a:ext cx="4355976" cy="686334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685800" y="2346325"/>
            <a:ext cx="33528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4460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charset="0"/>
              </a:rPr>
              <a:t>Para estar donde y cuando hace falta, una madre.</a:t>
            </a:r>
            <a:endParaRPr lang="es-ES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44606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5" name="2 Rectángulo"/>
          <p:cNvSpPr/>
          <p:nvPr/>
        </p:nvSpPr>
        <p:spPr>
          <a:xfrm flipH="1">
            <a:off x="179512" y="142852"/>
            <a:ext cx="9756576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43000"/>
            </a:srgbClr>
          </a:solidFill>
          <a:ln w="222250" cmpd="sng">
            <a:gradFill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99FF"/>
              </a:solidFill>
            </a:endParaRPr>
          </a:p>
        </p:txBody>
      </p:sp>
      <p:sp>
        <p:nvSpPr>
          <p:cNvPr id="6" name="2 Rectángulo"/>
          <p:cNvSpPr/>
          <p:nvPr/>
        </p:nvSpPr>
        <p:spPr>
          <a:xfrm>
            <a:off x="-422865" y="71426"/>
            <a:ext cx="9566865" cy="6786574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58000"/>
            </a:srgbClr>
          </a:solidFill>
          <a:ln w="222250" cmpd="sng">
            <a:gradFill flip="none" rotWithShape="1"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path path="rect">
                <a:fillToRect l="100000" t="100000"/>
              </a:path>
              <a:tileRect r="-100000" b="-10000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 descr="1012sr-westnil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99826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6553200" y="1484784"/>
            <a:ext cx="2590800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4460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charset="0"/>
              </a:rPr>
              <a:t>Para callar y guardar los secretos, una madre.</a:t>
            </a:r>
            <a:r>
              <a:rPr lang="es-ES_tradnl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4460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endParaRPr lang="es-E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44606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6" name="2 Rectángulo"/>
          <p:cNvSpPr/>
          <p:nvPr/>
        </p:nvSpPr>
        <p:spPr>
          <a:xfrm flipH="1">
            <a:off x="179512" y="142852"/>
            <a:ext cx="9756576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43000"/>
            </a:srgbClr>
          </a:solidFill>
          <a:ln w="222250" cmpd="sng">
            <a:gradFill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99FF"/>
              </a:solidFill>
            </a:endParaRPr>
          </a:p>
        </p:txBody>
      </p:sp>
      <p:sp>
        <p:nvSpPr>
          <p:cNvPr id="7" name="2 Rectángulo"/>
          <p:cNvSpPr/>
          <p:nvPr/>
        </p:nvSpPr>
        <p:spPr>
          <a:xfrm>
            <a:off x="-422865" y="71426"/>
            <a:ext cx="9566865" cy="6786574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58000"/>
            </a:srgbClr>
          </a:solidFill>
          <a:ln w="222250" cmpd="sng">
            <a:gradFill flip="none" rotWithShape="1"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path path="rect">
                <a:fillToRect l="100000" t="100000"/>
              </a:path>
              <a:tileRect r="-100000" b="-10000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2" name="Picture 2" descr="depression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3" y="0"/>
            <a:ext cx="5364088" cy="692186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304800" y="2117725"/>
            <a:ext cx="33528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4460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charset="0"/>
              </a:rPr>
              <a:t>Para comprender los silencios, una madre.</a:t>
            </a:r>
            <a:endParaRPr lang="es-ES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44606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5" name="2 Rectángulo"/>
          <p:cNvSpPr/>
          <p:nvPr/>
        </p:nvSpPr>
        <p:spPr>
          <a:xfrm flipH="1">
            <a:off x="179512" y="142852"/>
            <a:ext cx="9756576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43000"/>
            </a:srgbClr>
          </a:solidFill>
          <a:ln w="222250" cmpd="sng">
            <a:gradFill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99FF"/>
              </a:solidFill>
            </a:endParaRPr>
          </a:p>
        </p:txBody>
      </p:sp>
      <p:sp>
        <p:nvSpPr>
          <p:cNvPr id="6" name="2 Rectángulo"/>
          <p:cNvSpPr/>
          <p:nvPr/>
        </p:nvSpPr>
        <p:spPr>
          <a:xfrm>
            <a:off x="-422865" y="71426"/>
            <a:ext cx="9566865" cy="6786574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58000"/>
            </a:srgbClr>
          </a:solidFill>
          <a:ln w="222250" cmpd="sng">
            <a:gradFill flip="none" rotWithShape="1"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path path="rect">
                <a:fillToRect l="100000" t="100000"/>
              </a:path>
              <a:tileRect r="-100000" b="-10000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762000" y="3413125"/>
            <a:ext cx="26670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4460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charset="0"/>
              </a:rPr>
              <a:t>Para todo, una madre.</a:t>
            </a:r>
            <a:r>
              <a:rPr lang="es-ES_tradnl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4460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endParaRPr lang="es-E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44606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3317" name="Picture 5" descr="madre43-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0"/>
            <a:ext cx="4608512" cy="699342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2 Rectángulo"/>
          <p:cNvSpPr/>
          <p:nvPr/>
        </p:nvSpPr>
        <p:spPr>
          <a:xfrm flipH="1">
            <a:off x="179512" y="142852"/>
            <a:ext cx="9756576" cy="6715148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43000"/>
            </a:srgbClr>
          </a:solidFill>
          <a:ln w="222250" cmpd="sng">
            <a:gradFill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solidFill>
                <a:srgbClr val="FF99FF"/>
              </a:solidFill>
            </a:endParaRPr>
          </a:p>
        </p:txBody>
      </p:sp>
      <p:sp>
        <p:nvSpPr>
          <p:cNvPr id="6" name="2 Rectángulo"/>
          <p:cNvSpPr/>
          <p:nvPr/>
        </p:nvSpPr>
        <p:spPr>
          <a:xfrm>
            <a:off x="-422865" y="71426"/>
            <a:ext cx="9566865" cy="6786574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FF99FF">
              <a:alpha val="58000"/>
            </a:srgbClr>
          </a:solidFill>
          <a:ln w="222250" cmpd="sng">
            <a:gradFill flip="none" rotWithShape="1">
              <a:gsLst>
                <a:gs pos="0">
                  <a:srgbClr val="FF00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path path="rect">
                <a:fillToRect l="100000" t="100000"/>
              </a:path>
              <a:tileRect r="-100000" b="-10000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043608" y="1268760"/>
            <a:ext cx="6768752" cy="3416302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5400" b="1" i="1" kern="1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4460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nap ITC" pitchFamily="82" charset="0"/>
                <a:cs typeface="Times New Roman"/>
              </a:rPr>
              <a:t>UN FUERTE ABRAZO </a:t>
            </a:r>
            <a:endParaRPr lang="es-ES" sz="5400" b="1" i="1" kern="10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944606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Snap ITC" pitchFamily="82" charset="0"/>
              <a:cs typeface="Times New Roman"/>
            </a:endParaRPr>
          </a:p>
          <a:p>
            <a:pPr lvl="1" algn="ctr">
              <a:defRPr/>
            </a:pPr>
            <a:r>
              <a:rPr lang="es-ES" sz="5400" b="1" i="1" kern="1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4460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nap ITC" pitchFamily="82" charset="0"/>
                <a:cs typeface="Times New Roman"/>
              </a:rPr>
              <a:t>QUE </a:t>
            </a:r>
            <a:r>
              <a:rPr lang="es-ES" sz="5400" b="1" i="1" kern="1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4460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nap ITC" pitchFamily="82" charset="0"/>
                <a:cs typeface="Times New Roman"/>
              </a:rPr>
              <a:t>TENGAS </a:t>
            </a:r>
            <a:r>
              <a:rPr lang="es-ES" sz="5400" b="1" i="1" kern="1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4460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nap ITC" pitchFamily="82" charset="0"/>
                <a:cs typeface="Times New Roman"/>
              </a:rPr>
              <a:t>UN BUEN </a:t>
            </a:r>
            <a:r>
              <a:rPr lang="es-ES" sz="5400" b="1" i="1" kern="1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944606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Snap ITC" pitchFamily="82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med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DRE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MADRE-</Template>
  <TotalTime>2</TotalTime>
  <Words>170</Words>
  <Application>Microsoft Office PowerPoint</Application>
  <PresentationFormat>Presentación en pantalla (4:3)</PresentationFormat>
  <Paragraphs>25</Paragraphs>
  <Slides>19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19</vt:i4>
      </vt:variant>
    </vt:vector>
  </HeadingPairs>
  <TitlesOfParts>
    <vt:vector size="22" baseType="lpstr">
      <vt:lpstr>MADRE-</vt:lpstr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2015-04-16T21:29:37Z</dcterms:created>
  <dcterms:modified xsi:type="dcterms:W3CDTF">2015-04-16T21:32:11Z</dcterms:modified>
</cp:coreProperties>
</file>