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319" r:id="rId3"/>
    <p:sldId id="359" r:id="rId4"/>
    <p:sldId id="415" r:id="rId5"/>
    <p:sldId id="416" r:id="rId6"/>
    <p:sldId id="417" r:id="rId7"/>
    <p:sldId id="418" r:id="rId8"/>
    <p:sldId id="420" r:id="rId9"/>
    <p:sldId id="419" r:id="rId10"/>
    <p:sldId id="421" r:id="rId11"/>
    <p:sldId id="422" r:id="rId12"/>
    <p:sldId id="423" r:id="rId13"/>
    <p:sldId id="424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n7OIFlAIPXrkFs8IIbD1A==" hashData="OMAGoSq9eqhYGnPMkFYKaNA6vn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289" autoAdjust="0"/>
  </p:normalViewPr>
  <p:slideViewPr>
    <p:cSldViewPr>
      <p:cViewPr>
        <p:scale>
          <a:sx n="60" d="100"/>
          <a:sy n="60" d="100"/>
        </p:scale>
        <p:origin x="-1266" y="-4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7F7CF-4E6C-4F61-BD86-F4C0926E50C5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9C025-9A41-4348-A660-836F4D6356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61937-B7AE-4A15-96AE-071FE3E4BCF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F6E92-1B7E-4580-9EE2-E6DDFC3652B9}" type="datetimeFigureOut">
              <a:rPr lang="es-ES" smtClean="0"/>
              <a:pPr/>
              <a:t>08/02/2015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138B6C-B9C4-444D-A23D-12D6B64BAC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comb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D047FC-A954-4F17-9EA6-9798BEBA365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gif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8.png"/><Relationship Id="rId7" Type="http://schemas.openxmlformats.org/officeDocument/2006/relationships/image" Target="../media/image2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1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4" cstate="print"/>
          <a:srcRect t="2095"/>
          <a:stretch>
            <a:fillRect/>
          </a:stretch>
        </p:blipFill>
        <p:spPr bwMode="auto">
          <a:xfrm>
            <a:off x="-38101" y="0"/>
            <a:ext cx="9182101" cy="6858000"/>
          </a:xfrm>
          <a:prstGeom prst="rect">
            <a:avLst/>
          </a:prstGeom>
          <a:noFill/>
        </p:spPr>
      </p:pic>
      <p:pic>
        <p:nvPicPr>
          <p:cNvPr id="19" name="Picture 3" descr="illusion-01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84368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928662" y="1928802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979712" y="1628800"/>
            <a:ext cx="621510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LOS </a:t>
            </a:r>
          </a:p>
          <a:p>
            <a:pPr algn="ctr"/>
            <a:r>
              <a:rPr lang="es-ES" sz="96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NIETOS</a:t>
            </a:r>
            <a:endParaRPr lang="es-ES" sz="9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0000">
    <p:comb/>
    <p:sndAc>
      <p:stSnd>
        <p:snd r:embed="rId3" name="JorgesepulvedaMirandoal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38101" y="0"/>
            <a:ext cx="9506645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283968" y="2060848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hangingPunct="0"/>
            <a:r>
              <a:rPr lang="es-MX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Demi ITC" pitchFamily="34" charset="0"/>
              </a:rPr>
              <a:t>¿Qué son los nietos?</a:t>
            </a:r>
          </a:p>
          <a:p>
            <a:pPr eaLnBrk="0" hangingPunct="0"/>
            <a:r>
              <a:rPr lang="es-MX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Demi ITC" pitchFamily="34" charset="0"/>
              </a:rPr>
              <a:t>¿Unos hijos más …?</a:t>
            </a:r>
          </a:p>
          <a:p>
            <a:pPr eaLnBrk="0" hangingPunct="0"/>
            <a:r>
              <a:rPr lang="es-MX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Demi ITC" pitchFamily="34" charset="0"/>
              </a:rPr>
              <a:t> ¡NOOO!</a:t>
            </a:r>
          </a:p>
          <a:p>
            <a:pPr eaLnBrk="0" hangingPunct="0"/>
            <a:endParaRPr lang="es-MX" sz="3600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ras Demi ITC" pitchFamily="34" charset="0"/>
            </a:endParaRPr>
          </a:p>
          <a:p>
            <a:pPr eaLnBrk="0" hangingPunct="0"/>
            <a:r>
              <a:rPr lang="es-MX" sz="36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Demi ITC" pitchFamily="34" charset="0"/>
              </a:rPr>
              <a:t>Son unos hijos duplicados.</a:t>
            </a:r>
            <a:endParaRPr lang="es-MX" sz="3600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0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Documents and Settings\Dell\Escritorio\abuelo-nieto-422x2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60648"/>
            <a:ext cx="2952328" cy="195889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7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468559" y="0"/>
            <a:ext cx="986509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97560" y="2204864"/>
            <a:ext cx="624644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En los nietos se alarga la vida hacia unos límites de amor que no se soñaron. </a:t>
            </a:r>
          </a:p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Los hijos fueron el testimonio, los nietos la confirmación. </a:t>
            </a:r>
          </a:p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Por eso se quieren tanto, por eso son el juguete espiritual de la edad mayor.</a:t>
            </a:r>
            <a:endParaRPr lang="es-ES_tradnl" sz="3200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Dell\Escritorio\abuelos-nin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09842" y="188640"/>
            <a:ext cx="2434158" cy="1877779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36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468560" y="0"/>
            <a:ext cx="9865096" cy="6858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4391472" y="1916832"/>
            <a:ext cx="4752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 </a:t>
            </a:r>
          </a:p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Hay en ellos una prolongación que es precisamente eso: </a:t>
            </a:r>
          </a:p>
          <a:p>
            <a:pPr eaLnBrk="0" hangingPunct="0"/>
            <a:endParaRPr lang="es-MX" sz="3200" i="1" dirty="0" smtClean="0">
              <a:solidFill>
                <a:srgbClr val="FFFF00"/>
              </a:solidFill>
              <a:latin typeface="Eras Demi ITC" pitchFamily="34" charset="0"/>
            </a:endParaRPr>
          </a:p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Una duplicidad en la función creadora y en la extensión de la especie. </a:t>
            </a:r>
            <a:endParaRPr lang="es-ES_tradnl" sz="3200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7" name="6 Luna"/>
          <p:cNvSpPr/>
          <p:nvPr/>
        </p:nvSpPr>
        <p:spPr>
          <a:xfrm>
            <a:off x="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 descr="C:\Documents and Settings\Dell\Escritorio\pic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75648" y="332656"/>
            <a:ext cx="3168352" cy="2113885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468559" y="0"/>
            <a:ext cx="9865096" cy="6858000"/>
          </a:xfrm>
          <a:prstGeom prst="rect">
            <a:avLst/>
          </a:prstGeom>
          <a:noFill/>
        </p:spPr>
      </p:pic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491880" y="2708920"/>
            <a:ext cx="565212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Un nieto es un anhelo convertido en realidad: a él le damos los besos que tal vez no le dimos a los hijos. </a:t>
            </a:r>
          </a:p>
          <a:p>
            <a:pPr eaLnBrk="0" hangingPunct="0"/>
            <a:endParaRPr lang="es-MX" sz="3200" i="1" dirty="0" smtClean="0">
              <a:solidFill>
                <a:srgbClr val="FFFF00"/>
              </a:solidFill>
              <a:latin typeface="Eras Demi ITC" pitchFamily="34" charset="0"/>
            </a:endParaRPr>
          </a:p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Y ellos nos dan los besos que quizá ya nadie nos da. </a:t>
            </a:r>
            <a:endParaRPr lang="es-MX" sz="3200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251520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Documents and Settings\Dell\Escritorio\ninos-abuelos-imagen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260648"/>
            <a:ext cx="2086046" cy="1791123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396552" y="0"/>
            <a:ext cx="9865096" cy="6858000"/>
          </a:xfrm>
          <a:prstGeom prst="rect">
            <a:avLst/>
          </a:prstGeom>
          <a:noFill/>
        </p:spPr>
      </p:pic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869160" y="2996952"/>
            <a:ext cx="52748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endParaRPr lang="es-MX" sz="3200" i="1" dirty="0" smtClean="0">
              <a:solidFill>
                <a:srgbClr val="FFFF00"/>
              </a:solidFill>
              <a:latin typeface="Eras Demi ITC" pitchFamily="34" charset="0"/>
            </a:endParaRPr>
          </a:p>
          <a:p>
            <a:pPr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Allí se reedita la juventud y el corazón palpita vigorosamente como si fuera un corazón adolescente.</a:t>
            </a:r>
            <a:r>
              <a:rPr lang="es-ES" sz="3200" b="1" i="1" dirty="0" smtClean="0">
                <a:solidFill>
                  <a:srgbClr val="FFFF00"/>
                </a:solidFill>
                <a:latin typeface="Eras Demi ITC" pitchFamily="34" charset="0"/>
              </a:rPr>
              <a:t> </a:t>
            </a:r>
            <a:endParaRPr lang="es-ES_tradnl" sz="3200" b="1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6149" name="Picture 5" descr="C:\Documents and Settings\Dell\Escritorio\412_680983_6368518_25212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89469" y="404664"/>
            <a:ext cx="3254531" cy="240895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5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396552" y="0"/>
            <a:ext cx="9865096" cy="6858000"/>
          </a:xfrm>
          <a:prstGeom prst="rect">
            <a:avLst/>
          </a:prstGeom>
          <a:noFill/>
        </p:spPr>
      </p:pic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211960" y="1988840"/>
            <a:ext cx="468052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Con un nieto en los brazos tenemos al hijo.</a:t>
            </a:r>
          </a:p>
          <a:p>
            <a:pPr eaLnBrk="0" hangingPunct="0">
              <a:spcBef>
                <a:spcPct val="50000"/>
              </a:spcBef>
            </a:pPr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Tenemos la juventud que se nos quiso escapar un día. </a:t>
            </a:r>
          </a:p>
          <a:p>
            <a:pPr eaLnBrk="0" hangingPunct="0">
              <a:spcBef>
                <a:spcPct val="50000"/>
              </a:spcBef>
            </a:pPr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Tenemos el amor verdadero que nada pide y todo nos da. </a:t>
            </a:r>
            <a:endParaRPr lang="es-MX" sz="3200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3075" name="Picture 3" descr="C:\Documents and Settings\Dell\Escritorio\062012mobemitoar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00800" y="188640"/>
            <a:ext cx="2743200" cy="18288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468559" y="0"/>
            <a:ext cx="9865096" cy="6858000"/>
          </a:xfrm>
          <a:prstGeom prst="rect">
            <a:avLst/>
          </a:prstGeom>
          <a:noFill/>
        </p:spPr>
      </p:pic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211960" y="2420888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Es verdaderamente maravilloso vivir esos retozos de los nietos, sus “</a:t>
            </a:r>
            <a:r>
              <a:rPr lang="es-MX" sz="3200" i="1" dirty="0" err="1" smtClean="0">
                <a:solidFill>
                  <a:srgbClr val="FFFF00"/>
                </a:solidFill>
                <a:latin typeface="Eras Demi ITC" pitchFamily="34" charset="0"/>
              </a:rPr>
              <a:t>infantilerías</a:t>
            </a:r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” que nos llevan a otros mundos y todo ese concierto de sus risas sonoras</a:t>
            </a:r>
            <a:endParaRPr lang="es-ES" sz="3200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Documents and Settings\Dell\Escritorio\Comidas-prohibidas-para-bebes-y-ninos-pequenos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260648"/>
            <a:ext cx="2431531" cy="182083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4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 t="2095"/>
          <a:stretch>
            <a:fillRect/>
          </a:stretch>
        </p:blipFill>
        <p:spPr bwMode="auto">
          <a:xfrm>
            <a:off x="-468559" y="0"/>
            <a:ext cx="9865096" cy="6858000"/>
          </a:xfrm>
          <a:prstGeom prst="rect">
            <a:avLst/>
          </a:prstGeom>
          <a:noFill/>
        </p:spPr>
      </p:pic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059832" y="2636912"/>
            <a:ext cx="608416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Con los nietos se revive la historia del amor… y el alma vuelve a florecer.</a:t>
            </a:r>
          </a:p>
          <a:p>
            <a:pPr lvl="1"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 </a:t>
            </a:r>
          </a:p>
          <a:p>
            <a:pPr lvl="1" eaLnBrk="0" hangingPunct="0"/>
            <a:r>
              <a:rPr lang="es-MX" sz="3200" i="1" dirty="0" smtClean="0">
                <a:solidFill>
                  <a:srgbClr val="FFFF00"/>
                </a:solidFill>
                <a:latin typeface="Eras Demi ITC" pitchFamily="34" charset="0"/>
              </a:rPr>
              <a:t>El hogar ya viejo, se torna joven y se renuevan las esperanzas.</a:t>
            </a:r>
            <a:endParaRPr lang="es-MX" sz="3200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7170" name="Picture 2" descr="C:\Documents and Settings\Dell\Escritorio\412_680983_6368519_40217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260648"/>
            <a:ext cx="3282577" cy="2190681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21000">
    <p:comb/>
    <p:sndAc>
      <p:stSnd>
        <p:snd r:embed="rId2" name="JorgesepulvedaEnamoradodelm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2" cstate="print"/>
          <a:srcRect t="2095"/>
          <a:stretch>
            <a:fillRect/>
          </a:stretch>
        </p:blipFill>
        <p:spPr bwMode="auto">
          <a:xfrm>
            <a:off x="-468560" y="0"/>
            <a:ext cx="9865096" cy="6858000"/>
          </a:xfrm>
          <a:prstGeom prst="rect">
            <a:avLst/>
          </a:prstGeom>
          <a:noFill/>
        </p:spPr>
      </p:pic>
      <p:sp>
        <p:nvSpPr>
          <p:cNvPr id="7" name="6 Luna"/>
          <p:cNvSpPr/>
          <p:nvPr/>
        </p:nvSpPr>
        <p:spPr>
          <a:xfrm>
            <a:off x="539750" y="0"/>
            <a:ext cx="8604250" cy="6858000"/>
          </a:xfrm>
          <a:prstGeom prst="moon">
            <a:avLst>
              <a:gd name="adj" fmla="val 25324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067944" y="3140968"/>
            <a:ext cx="4572000" cy="2369880"/>
          </a:xfrm>
          <a:prstGeom prst="rect">
            <a:avLst/>
          </a:prstGeom>
        </p:spPr>
        <p:txBody>
          <a:bodyPr>
            <a:spAutoFit/>
          </a:bodyPr>
          <a:lstStyle/>
          <a:p>
            <a:pPr lvl="1" eaLnBrk="0" hangingPunct="0"/>
            <a:r>
              <a:rPr lang="es-MX" sz="3600" i="1" dirty="0" smtClean="0">
                <a:solidFill>
                  <a:srgbClr val="FFFF00"/>
                </a:solidFill>
                <a:latin typeface="Eras Demi ITC" pitchFamily="34" charset="0"/>
              </a:rPr>
              <a:t>Los nietos son la fortuna de los </a:t>
            </a:r>
            <a:r>
              <a:rPr lang="es-MX" sz="4000" i="1" dirty="0" smtClean="0">
                <a:solidFill>
                  <a:srgbClr val="FFFF00"/>
                </a:solidFill>
                <a:latin typeface="Eras Demi ITC" pitchFamily="34" charset="0"/>
              </a:rPr>
              <a:t>años</a:t>
            </a:r>
            <a:r>
              <a:rPr lang="es-MX" sz="3600" i="1" dirty="0" smtClean="0">
                <a:solidFill>
                  <a:srgbClr val="FFFF00"/>
                </a:solidFill>
                <a:latin typeface="Eras Demi ITC" pitchFamily="34" charset="0"/>
              </a:rPr>
              <a:t> de la sensatez.</a:t>
            </a:r>
            <a:r>
              <a:rPr lang="es-ES" sz="3600" b="1" i="1" dirty="0" smtClean="0">
                <a:solidFill>
                  <a:srgbClr val="FFFF00"/>
                </a:solidFill>
                <a:latin typeface="Eras Demi ITC" pitchFamily="34" charset="0"/>
              </a:rPr>
              <a:t>  </a:t>
            </a:r>
            <a:endParaRPr lang="es-ES_tradnl" sz="3600" b="1" i="1" dirty="0">
              <a:solidFill>
                <a:srgbClr val="FFFF00"/>
              </a:solidFill>
              <a:latin typeface="Eras Demi ITC" pitchFamily="34" charset="0"/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323528" y="0"/>
            <a:ext cx="8388350" cy="6858000"/>
          </a:xfrm>
          <a:prstGeom prst="moon">
            <a:avLst>
              <a:gd name="adj" fmla="val 26900"/>
            </a:avLst>
          </a:prstGeom>
          <a:solidFill>
            <a:srgbClr val="FF0000">
              <a:alpha val="8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pic>
        <p:nvPicPr>
          <p:cNvPr id="5124" name="Picture 4" descr="C:\Documents and Settings\Dell\Escritorio\412_680983_6368342_5611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404665"/>
            <a:ext cx="3419872" cy="2025072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 t="2095"/>
          <a:stretch>
            <a:fillRect/>
          </a:stretch>
        </p:blipFill>
        <p:spPr bwMode="auto">
          <a:xfrm>
            <a:off x="-38101" y="0"/>
            <a:ext cx="9182101" cy="6858000"/>
          </a:xfrm>
          <a:prstGeom prst="rect">
            <a:avLst/>
          </a:prstGeom>
          <a:noFill/>
        </p:spPr>
      </p:pic>
      <p:pic>
        <p:nvPicPr>
          <p:cNvPr id="19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84368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5148064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28662" y="1928802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2123728" y="1340768"/>
            <a:ext cx="621510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5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</a:t>
            </a:r>
          </a:p>
          <a:p>
            <a:pPr algn="ctr"/>
            <a:r>
              <a:rPr lang="es-ES" sz="5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Que tengas </a:t>
            </a:r>
          </a:p>
          <a:p>
            <a:pPr algn="ctr"/>
            <a:r>
              <a:rPr lang="es-ES" sz="5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día</a:t>
            </a:r>
            <a:endParaRPr lang="es-ES" sz="5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S NIET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LOS NIETOS</Template>
  <TotalTime>30</TotalTime>
  <Words>306</Words>
  <Application>Microsoft Office PowerPoint</Application>
  <PresentationFormat>Presentación en pantalla (4:3)</PresentationFormat>
  <Paragraphs>49</Paragraphs>
  <Slides>12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LOS NIETOS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2015-02-08T14:26:46Z</dcterms:created>
  <dcterms:modified xsi:type="dcterms:W3CDTF">2015-02-08T14:56:49Z</dcterms:modified>
</cp:coreProperties>
</file>