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  <p:sldMasterId id="2147483824" r:id="rId2"/>
  </p:sldMasterIdLst>
  <p:notesMasterIdLst>
    <p:notesMasterId r:id="rId32"/>
  </p:notesMasterIdLst>
  <p:sldIdLst>
    <p:sldId id="257" r:id="rId3"/>
    <p:sldId id="281" r:id="rId4"/>
    <p:sldId id="296" r:id="rId5"/>
    <p:sldId id="260" r:id="rId6"/>
    <p:sldId id="279" r:id="rId7"/>
    <p:sldId id="297" r:id="rId8"/>
    <p:sldId id="258" r:id="rId9"/>
    <p:sldId id="283" r:id="rId10"/>
    <p:sldId id="303" r:id="rId11"/>
    <p:sldId id="277" r:id="rId12"/>
    <p:sldId id="304" r:id="rId13"/>
    <p:sldId id="265" r:id="rId14"/>
    <p:sldId id="266" r:id="rId15"/>
    <p:sldId id="268" r:id="rId16"/>
    <p:sldId id="272" r:id="rId17"/>
    <p:sldId id="286" r:id="rId18"/>
    <p:sldId id="291" r:id="rId19"/>
    <p:sldId id="276" r:id="rId20"/>
    <p:sldId id="282" r:id="rId21"/>
    <p:sldId id="289" r:id="rId22"/>
    <p:sldId id="285" r:id="rId23"/>
    <p:sldId id="300" r:id="rId24"/>
    <p:sldId id="287" r:id="rId25"/>
    <p:sldId id="299" r:id="rId26"/>
    <p:sldId id="288" r:id="rId27"/>
    <p:sldId id="273" r:id="rId28"/>
    <p:sldId id="269" r:id="rId29"/>
    <p:sldId id="292" r:id="rId30"/>
    <p:sldId id="301" r:id="rId3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XF1/BFXEPcR8LLbIeZH7g==" hashData="OySMllY1T+eyN3nY16ACExJSC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5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09DB2AB-7073-4871-B02C-235A7FDE212A}" type="datetimeFigureOut">
              <a:rPr lang="es-ES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8F94B92A-5DA4-4BDE-B4D6-0C47A59DC6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120E7-006F-4D2D-9AAA-6645ECE35DA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CB44F1-B78C-40CA-8F40-FC46F61B341A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C1D66C-9B9B-4DDB-9EF4-29FC81895296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9C1FAF-EC27-47A9-9811-6E1C291B2C82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FEDBD7-DF78-4B58-AB76-B11E85D4502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DE58B1-4CD7-456C-A183-0DC1138CF0D2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27734F-88AC-4ACC-AA92-FDAB4300115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EA6AE0-752C-4C3B-9618-280DCEBA2AEF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F10025-6DE8-4288-9394-1FAAA4A9713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3345B-E13C-46CC-A208-F504267ED7EB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162DF6-EB06-4937-893A-62C4CCF695B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1DE24B-19F3-4DB0-938D-1357D7656CB7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37A592-43B1-4075-9287-690D20CDA60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F65B7B-1861-4FF5-837E-6878BC0FA5FF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6D9887-F255-4650-B1E4-81F0D0A09F5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2C8B5F-71D2-4CAC-8DF4-54ADA144E81D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664787-8A11-4DB2-9275-B61798E5B09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80A255-6D6D-4283-9B06-600CD58EDD7F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F29D2D-0A70-4A29-8ABD-E5824A42D07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DA73EB-E4C6-4586-9896-C98CE251CDDB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438C86-A76A-4EC1-BF20-809B281996C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56F43C-4A58-4AA0-901F-8E8A84D54C4C}" type="datetimeFigureOut">
              <a:rPr lang="es-ES" smtClean="0"/>
              <a:pPr>
                <a:defRPr/>
              </a:pPr>
              <a:t>05/02/2014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E0B1E2-2707-4771-B6FC-A93CA166968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fade/>
    <p:sndAc>
      <p:stSnd loop="1">
        <p:snd r:embed="rId1" name="risapayaso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24B71DD-7DD3-402B-B291-2B5EAFF2BB4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</p:sldLayoutIdLst>
  <p:transition spd="slow" advTm="3000">
    <p:fade/>
    <p:sndAc>
      <p:stSnd loop="1">
        <p:snd r:embed="rId3" name="risapayaso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71DD-7DD3-402B-B291-2B5EAFF2BB4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ransition spd="slow" advTm="3000">
    <p:fade/>
    <p:sndAc>
      <p:stSnd loop="1">
        <p:snd r:embed="rId13" name="risapayaso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jpeg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2.png"/><Relationship Id="rId7" Type="http://schemas.openxmlformats.org/officeDocument/2006/relationships/image" Target="../media/image7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5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carpa87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3 Imagen" descr="carpa87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porcelana168 x 1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4248" y="0"/>
            <a:ext cx="2664296" cy="2708920"/>
          </a:xfrm>
          <a:prstGeom prst="teardrop">
            <a:avLst/>
          </a:prstGeom>
          <a:effectLst>
            <a:softEdge rad="317500"/>
          </a:effectLst>
        </p:spPr>
      </p:pic>
      <p:pic>
        <p:nvPicPr>
          <p:cNvPr id="7" name="6 Imagen" descr="ZAPAT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2627784" cy="2708920"/>
          </a:xfrm>
          <a:prstGeom prst="teardrop">
            <a:avLst/>
          </a:prstGeom>
          <a:effectLst>
            <a:softEdge rad="317500"/>
          </a:effectLst>
        </p:spPr>
      </p:pic>
      <p:pic>
        <p:nvPicPr>
          <p:cNvPr id="5" name="4 Imagen" descr="porcelana168 x 1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0"/>
            <a:ext cx="2808312" cy="2708920"/>
          </a:xfrm>
          <a:prstGeom prst="teardrop">
            <a:avLst/>
          </a:prstGeom>
          <a:effectLst>
            <a:softEdge rad="317500"/>
          </a:effectLst>
        </p:spPr>
      </p:pic>
      <p:pic>
        <p:nvPicPr>
          <p:cNvPr id="8" name="7 Imagen" descr="ZAPATO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0"/>
            <a:ext cx="2771800" cy="2780928"/>
          </a:xfrm>
          <a:prstGeom prst="teardrop">
            <a:avLst/>
          </a:prstGeom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1691680" y="332656"/>
            <a:ext cx="590465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8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¡¡LA VIDA DE UN PAYASO!!</a:t>
            </a:r>
            <a:endParaRPr lang="es-ES" sz="28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668344" y="6453336"/>
            <a:ext cx="14756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Automático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" y="6453336"/>
            <a:ext cx="262778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Imágenes Internet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786630" y="5877271"/>
            <a:ext cx="5570757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</p:txBody>
      </p:sp>
    </p:spTree>
  </p:cSld>
  <p:clrMapOvr>
    <a:masterClrMapping/>
  </p:clrMapOvr>
  <p:transition spd="slow" advTm="6000">
    <p:fade/>
    <p:sndAc>
      <p:stSnd loop="1">
        <p:snd r:embed="rId2" name="risapaya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irco_su_soleil_3251_635x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171" name="1 Imagen" descr="circo_su_soleil_3251_635x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5580112" cy="707886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 </a:t>
            </a:r>
            <a:r>
              <a:rPr lang="es-ES" sz="2000" b="1" dirty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buen </a:t>
            </a:r>
            <a:r>
              <a:rPr lang="es-ES" sz="20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maquillaje oculto mi tristeza</a:t>
            </a:r>
            <a:r>
              <a:rPr lang="es-ES" sz="20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…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comienzo </a:t>
            </a:r>
            <a:r>
              <a:rPr lang="es-ES" sz="20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 “transformación”, pues..</a:t>
            </a:r>
            <a:endParaRPr lang="es-ES" sz="2000" b="1" dirty="0">
              <a:ln w="1905"/>
              <a:solidFill>
                <a:schemeClr val="tx1">
                  <a:lumMod val="95000"/>
                  <a:lumOff val="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000">
    <p:fade/>
    <p:sndAc>
      <p:stSnd loop="1">
        <p:snd r:embed="rId2" name="PAYASOMIX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circo-rich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effectLst>
            <a:softEdge rad="317500"/>
          </a:effectLst>
        </p:spPr>
      </p:pic>
      <p:pic>
        <p:nvPicPr>
          <p:cNvPr id="8" name="2 Imagen" descr="Imagen1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93204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7" name="2 Imagen" descr="Imagen1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139952" y="0"/>
            <a:ext cx="50040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 flipH="1">
            <a:off x="1835696" y="404664"/>
            <a:ext cx="54006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“VA </a:t>
            </a: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COMENZAR LA </a:t>
            </a:r>
            <a:r>
              <a:rPr lang="es-ES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FUNCIÓN”</a:t>
            </a:r>
            <a:endParaRPr lang="es-ES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00"/>
                            </p:stCondLst>
                            <p:childTnLst>
                              <p:par>
                                <p:cTn id="11" presetID="5" presetClass="exit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4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GRUPO PAYASIT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219" name="6 Imagen" descr="el-gran-circo-800.jpg"/>
          <p:cNvPicPr>
            <a:picLocks noChangeAspect="1"/>
          </p:cNvPicPr>
          <p:nvPr/>
        </p:nvPicPr>
        <p:blipFill>
          <a:blip r:embed="rId4" cstate="print"/>
          <a:srcRect b="53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4788024" cy="40011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Ante vosotros disimulo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mis penas..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128747338190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5603" name="1 Imagen" descr="1287473381901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1619673" y="332656"/>
            <a:ext cx="5904655" cy="400110"/>
          </a:xfrm>
          <a:prstGeom prst="rect">
            <a:avLst/>
          </a:prstGeom>
          <a:solidFill>
            <a:schemeClr val="accent6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 una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careta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postiza y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mis risas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fingidas.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6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1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Imagen15.jpg"/>
          <p:cNvPicPr>
            <a:picLocks noGrp="1" noChangeAspect="1"/>
          </p:cNvPicPr>
          <p:nvPr isPhoto="1"/>
        </p:nvPicPr>
        <p:blipFill>
          <a:blip r:embed="rId3" cstate="print"/>
          <a:srcRect l="5116" t="5901" r="4276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5 Imagen" descr="MUJERSONRISA-5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6 Imagen" descr="SOMBRERO-RIENDO-576.jpg"/>
          <p:cNvPicPr>
            <a:picLocks noChangeAspect="1"/>
          </p:cNvPicPr>
          <p:nvPr/>
        </p:nvPicPr>
        <p:blipFill>
          <a:blip r:embed="rId5" cstate="print"/>
          <a:srcRect l="10226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63688" y="0"/>
            <a:ext cx="5544616" cy="400110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Soy un triste payaso que simula alegría…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00"/>
                            </p:stCondLst>
                            <p:childTnLst>
                              <p:par>
                                <p:cTn id="12" presetID="2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21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ANIMADORCOLOR.jpg"/>
          <p:cNvPicPr>
            <a:picLocks noChangeAspect="1"/>
          </p:cNvPicPr>
          <p:nvPr/>
        </p:nvPicPr>
        <p:blipFill>
          <a:blip r:embed="rId3" cstate="print">
            <a:lum bright="-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10 Imagen" descr="pelotas450 x 6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716015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11 Imagen" descr="pelotas450 x 6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7984" y="0"/>
            <a:ext cx="4716016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5 Imagen" descr="ESCOB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1556792"/>
            <a:ext cx="4032448" cy="530120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691680" y="0"/>
            <a:ext cx="5688632" cy="40011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Soy u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 comparsa que juega con la vida…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5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xit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1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1 Imagen" descr="Copia de Imagen13.jpg"/>
          <p:cNvPicPr>
            <a:picLocks noGrp="1" noChangeAspect="1"/>
          </p:cNvPicPr>
          <p:nvPr isPhoto="1"/>
        </p:nvPicPr>
        <p:blipFill>
          <a:blip r:embed="rId3" cstate="print"/>
          <a:srcRect l="4255" t="4745" r="1639" b="21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1 Imagen" descr="Copia de Imagen13.jpg"/>
          <p:cNvPicPr>
            <a:picLocks noGrp="1" noChangeAspect="1"/>
          </p:cNvPicPr>
          <p:nvPr isPhoto="1"/>
        </p:nvPicPr>
        <p:blipFill>
          <a:blip r:embed="rId3" cstate="print"/>
          <a:srcRect l="4255" t="4745" r="1639" b="21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" y="0"/>
            <a:ext cx="5508103" cy="70788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Solo quiero alegrarte  por un rato la vida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aunque la mía esté  perdida.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00"/>
                            </p:stCondLst>
                            <p:childTnLst>
                              <p:par>
                                <p:cTn id="11" presetID="8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grayscl/>
            <a:lum bright="-38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blancoy negro6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323528" y="1412776"/>
            <a:ext cx="4032448" cy="70788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Más no puedo lamentarme, NO,</a:t>
            </a: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engo que salir a la pista…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4 Imagen" descr="LLORAND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1" y="0"/>
            <a:ext cx="3707903" cy="70788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Acabo de enterrar al ser </a:t>
            </a:r>
          </a:p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me dio la vida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3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8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PISTA-CIRC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BOTELL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4" y="0"/>
            <a:ext cx="5868148" cy="685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325506" y="2967335"/>
            <a:ext cx="24929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¡¡TU SONRISA!!</a:t>
            </a:r>
            <a:endParaRPr lang="es-ES" sz="24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1" name="10 Imagen" descr="Pierrotmuje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5580112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9 Imagen" descr="pierrot-clown.jpg"/>
          <p:cNvPicPr>
            <a:picLocks noChangeAspect="1"/>
          </p:cNvPicPr>
          <p:nvPr/>
        </p:nvPicPr>
        <p:blipFill>
          <a:blip r:embed="rId6" cstate="print"/>
          <a:srcRect l="8651" t="2750" r="4725" b="2751"/>
          <a:stretch>
            <a:fillRect/>
          </a:stretch>
        </p:blipFill>
        <p:spPr>
          <a:xfrm flipH="1">
            <a:off x="4427984" y="0"/>
            <a:ext cx="471601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763688" y="0"/>
            <a:ext cx="5616624" cy="7078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Las sombras de mi corazón..necesitan sólo una cosa para calmar mi dolor..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21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00"/>
                            </p:stCondLst>
                            <p:childTnLst>
                              <p:par>
                                <p:cTn id="11" presetID="6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6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8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l+payaso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2" name="1 Imagen" descr="BESO-NIÑA-500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522007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BESO-NIÑA-500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3851920" y="0"/>
            <a:ext cx="529208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699792" y="0"/>
            <a:ext cx="3816424" cy="70788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 única ilusión es que  tú, disfrutes y te rías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3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29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payasos.jpg"/>
          <p:cNvPicPr>
            <a:picLocks noChangeAspect="1"/>
          </p:cNvPicPr>
          <p:nvPr/>
        </p:nvPicPr>
        <p:blipFill>
          <a:blip r:embed="rId3" cstate="print"/>
          <a:srcRect b="8001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5365" name="2 Imagen" descr="Monty 300x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5364" name="3 Imagen" descr="493 x 277.jpg"/>
          <p:cNvPicPr>
            <a:picLocks noChangeAspect="1"/>
          </p:cNvPicPr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51480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195736" y="0"/>
            <a:ext cx="5112568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Payaso, que  difícil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trabajo.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Oculto mis penas con alegría fingida..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700"/>
                            </p:stCondLst>
                            <p:childTnLst>
                              <p:par>
                                <p:cTn id="12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2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ublicoriendo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 flipH="1">
            <a:off x="4572000" y="1916832"/>
            <a:ext cx="4572000" cy="4941168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FALDA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5292080" cy="6858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mirosconnina.gif"/>
          <p:cNvPicPr>
            <a:picLocks noChangeAspect="1"/>
          </p:cNvPicPr>
          <p:nvPr/>
        </p:nvPicPr>
        <p:blipFill>
          <a:blip r:embed="rId5" cstate="print"/>
          <a:srcRect t="17041" b="4682"/>
          <a:stretch>
            <a:fillRect/>
          </a:stretch>
        </p:blipFill>
        <p:spPr>
          <a:xfrm>
            <a:off x="4572000" y="0"/>
            <a:ext cx="4572000" cy="3933056"/>
          </a:xfrm>
          <a:prstGeom prst="ellipse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16387" name="1 Imagen" descr="640 x 368.jpg"/>
          <p:cNvPicPr>
            <a:picLocks noGrp="1" noChangeAspect="1"/>
          </p:cNvPicPr>
          <p:nvPr isPhoto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195737" y="0"/>
            <a:ext cx="4608512" cy="70788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Pues aunque llore yo por dentro, 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solo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quiero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oír  tus  risas..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7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900"/>
                            </p:stCondLst>
                            <p:childTnLst>
                              <p:par>
                                <p:cTn id="12" presetID="2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4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OMBRERO ROJ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7411" name="1 Imagen" descr="705 x 529.jpg"/>
          <p:cNvPicPr>
            <a:picLocks noGrp="1" noChangeAspect="1"/>
          </p:cNvPicPr>
          <p:nvPr isPhoto="1"/>
        </p:nvPicPr>
        <p:blipFill>
          <a:blip r:embed="rId4" cstate="print"/>
          <a:srcRect l="12201" r="13775"/>
          <a:stretch>
            <a:fillRect/>
          </a:stretch>
        </p:blipFill>
        <p:spPr bwMode="auto">
          <a:xfrm>
            <a:off x="395536" y="0"/>
            <a:ext cx="835292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1475657" y="0"/>
            <a:ext cx="6264696" cy="707886"/>
          </a:xfrm>
          <a:prstGeom prst="rect">
            <a:avLst/>
          </a:prstGeom>
          <a:solidFill>
            <a:schemeClr val="tx1"/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Pero lo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hago con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placer a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pesar de mi dolor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Porque al ver vuestras sonrisas…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7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50"/>
                            </p:stCondLst>
                            <p:childTnLst>
                              <p:par>
                                <p:cTn id="14" presetID="6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ONRIENDO-3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SONRIENDO-300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1 Imagen" descr="727 x 547.JPG"/>
          <p:cNvPicPr>
            <a:picLocks noGrp="1" noChangeAspect="1"/>
          </p:cNvPicPr>
          <p:nvPr isPhoto="1"/>
        </p:nvPicPr>
        <p:blipFill>
          <a:blip r:embed="rId4" cstate="print"/>
          <a:srcRect l="2659" t="2628" r="1667" b="222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4211960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conseguís por un momento que</a:t>
            </a:r>
          </a:p>
          <a:p>
            <a:pPr algn="ctr">
              <a:defRPr/>
            </a:pPr>
            <a:endParaRPr lang="es-ES" sz="20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548680"/>
            <a:ext cx="3635896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</a:t>
            </a:r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itigue de algún modo,</a:t>
            </a: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dolor de mis heridas.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100"/>
                            </p:stCondLst>
                            <p:childTnLst>
                              <p:par>
                                <p:cTn id="19" presetID="21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ROJ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chicosombrero793.jpg"/>
          <p:cNvPicPr>
            <a:picLocks noChangeAspect="1"/>
          </p:cNvPicPr>
          <p:nvPr/>
        </p:nvPicPr>
        <p:blipFill>
          <a:blip r:embed="rId4" cstate="print"/>
          <a:srcRect l="32418" t="2989" r="4027" b="2989"/>
          <a:stretch>
            <a:fillRect/>
          </a:stretch>
        </p:blipFill>
        <p:spPr>
          <a:xfrm>
            <a:off x="2843808" y="0"/>
            <a:ext cx="3672408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3 Imagen" descr="mujer 775.jpg"/>
          <p:cNvPicPr>
            <a:picLocks noChangeAspect="1"/>
          </p:cNvPicPr>
          <p:nvPr/>
        </p:nvPicPr>
        <p:blipFill>
          <a:blip r:embed="rId5" cstate="print"/>
          <a:srcRect r="9450"/>
          <a:stretch>
            <a:fillRect/>
          </a:stretch>
        </p:blipFill>
        <p:spPr bwMode="auto">
          <a:xfrm>
            <a:off x="5796136" y="0"/>
            <a:ext cx="33478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13" name="3 Imagen" descr="mujer 775.jpg"/>
          <p:cNvPicPr>
            <a:picLocks noChangeAspect="1"/>
          </p:cNvPicPr>
          <p:nvPr/>
        </p:nvPicPr>
        <p:blipFill>
          <a:blip r:embed="rId5" cstate="print"/>
          <a:srcRect r="9450"/>
          <a:stretch>
            <a:fillRect/>
          </a:stretch>
        </p:blipFill>
        <p:spPr bwMode="auto">
          <a:xfrm flipH="1">
            <a:off x="0" y="0"/>
            <a:ext cx="34918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835696" y="0"/>
            <a:ext cx="5400600" cy="707886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Soy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humano…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Como tú, sufro igualmente desdichas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3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3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BLANCOYNEGRO-NARIZ ROJA 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perfilmujer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0"/>
            <a:ext cx="4788024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perfilmujer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0" y="0"/>
            <a:ext cx="4572000" cy="685800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BLANCOYNEGRO-NARIZ ROJA 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172953" y="332657"/>
            <a:ext cx="479810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amor que se ha roto…</a:t>
            </a:r>
          </a:p>
          <a:p>
            <a:pPr algn="ctr"/>
            <a:endParaRPr lang="es-ES" sz="20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Un ser amado que ha perdido la vida.</a:t>
            </a:r>
            <a:endParaRPr lang="es-ES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2" presetClass="exit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3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yaso entrecortina645s.jp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7650" name="2 Imagen" descr="payaso+triste0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Mis lágrimas de dolor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las dejo tras las cortinas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intento encogiendo el alma, conseguir de nuevo tu  alegría..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400"/>
                            </p:stCondLst>
                            <p:childTnLst>
                              <p:par>
                                <p:cTn id="12" presetID="3" presetClass="exit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2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BICICLETA-5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GLOBOS-3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0"/>
            <a:ext cx="4572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8675" name="4 Imagen" descr="violin642.jpg"/>
          <p:cNvPicPr>
            <a:picLocks noChangeAspect="1"/>
          </p:cNvPicPr>
          <p:nvPr/>
        </p:nvPicPr>
        <p:blipFill>
          <a:blip r:embed="rId5" cstate="print"/>
          <a:srcRect l="3538" t="4851" r="3538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0" y="0"/>
            <a:ext cx="3635896" cy="1015663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toco música para ti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;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hago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juegos,  payasadas ..</a:t>
            </a:r>
          </a:p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 la única intención…</a:t>
            </a:r>
          </a:p>
        </p:txBody>
      </p:sp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7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Payaso+de+Syra+Óleo+sobre+lienzo+++45x60+cms+(Año+1979)+-+red.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0"/>
            <a:ext cx="5616624" cy="652534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4" name="13 Imagen" descr="NUEVA SONRISA-250X2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268760"/>
            <a:ext cx="2771800" cy="43204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CAZA-MARIPOSA-375.jp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 flipH="1">
            <a:off x="0" y="0"/>
            <a:ext cx="4860032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NUEVA SONRISA-250X2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488088" y="1268760"/>
            <a:ext cx="2655912" cy="432048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CAZA-MARIPOSA-375.jp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2771800" y="0"/>
            <a:ext cx="3600400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disfrutes y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 </a:t>
            </a: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rías…</a:t>
            </a:r>
          </a:p>
        </p:txBody>
      </p:sp>
    </p:spTree>
  </p:cSld>
  <p:clrMapOvr>
    <a:masterClrMapping/>
  </p:clrMapOvr>
  <p:transition spd="slow" advTm="12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9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TRISTE-clown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38" y="0"/>
            <a:ext cx="9141062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6" name="5 Imagen" descr="TRISTE-clown.jp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469" y="0"/>
            <a:ext cx="9141062" cy="6858000"/>
          </a:xfrm>
          <a:prstGeom prst="star5">
            <a:avLst/>
          </a:prstGeom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915815" y="0"/>
            <a:ext cx="3312369" cy="707886"/>
          </a:xfrm>
          <a:prstGeom prst="rect">
            <a:avLst/>
          </a:prstGeom>
          <a:solidFill>
            <a:schemeClr val="bg2">
              <a:lumMod val="1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Triste payaso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soy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 </a:t>
            </a: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contagio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“alegría”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sonrisa_salud_2013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 flipH="1">
            <a:off x="0" y="0"/>
            <a:ext cx="9144000" cy="62373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cancer600x400.jpg"/>
          <p:cNvPicPr>
            <a:picLocks noChangeAspect="1"/>
          </p:cNvPicPr>
          <p:nvPr/>
        </p:nvPicPr>
        <p:blipFill>
          <a:blip r:embed="rId4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1"/>
            <a:ext cx="4932040" cy="707886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endParaRPr lang="es-ES" sz="2000" b="1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Lo hago con mucho amor…me emocionan sus sonrisas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" y="0"/>
            <a:ext cx="4644007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esos niños especiales,</a:t>
            </a:r>
          </a:p>
          <a:p>
            <a:pPr algn="ctr"/>
            <a:r>
              <a:rPr lang="es-ES" sz="20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son los que más la precisan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7000"/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OMBRERO Y CORBA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1" y="0"/>
            <a:ext cx="712879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2771" name="5 Imagen" descr="actor8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1403648" y="0"/>
            <a:ext cx="648072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Muchos en algún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momento, sois payasos como yo</a:t>
            </a:r>
            <a:endParaRPr lang="es-ES" sz="2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alguna vez en vuestra vida…</a:t>
            </a: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2 Imagen" descr="Payaso-Jo880.jpg"/>
          <p:cNvPicPr>
            <a:picLocks noChangeAspect="1"/>
          </p:cNvPicPr>
          <p:nvPr/>
        </p:nvPicPr>
        <p:blipFill>
          <a:blip r:embed="rId3" cstate="print"/>
          <a:srcRect l="5113" t="4851"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2 Imagen" descr="Payaso-Jo880.jpg"/>
          <p:cNvPicPr>
            <a:picLocks noChangeAspect="1"/>
          </p:cNvPicPr>
          <p:nvPr/>
        </p:nvPicPr>
        <p:blipFill>
          <a:blip r:embed="rId3" cstate="print"/>
          <a:srcRect l="5113" t="4851"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932040" y="0"/>
            <a:ext cx="421196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ambién lloráis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por dentro y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sonreís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la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galería;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ara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quién esté a vuestro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lado, no </a:t>
            </a: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sufra con vuestra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desdicha.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47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6" dur="1500" fill="hold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yasos10.jpg"/>
          <p:cNvPicPr>
            <a:picLocks noChangeAspect="1"/>
          </p:cNvPicPr>
          <p:nvPr/>
        </p:nvPicPr>
        <p:blipFill>
          <a:blip r:embed="rId3" cstate="print"/>
          <a:srcRect r="29091" b="34594"/>
          <a:stretch>
            <a:fillRect/>
          </a:stretch>
        </p:blipFill>
        <p:spPr>
          <a:xfrm>
            <a:off x="1403648" y="1268760"/>
            <a:ext cx="6408712" cy="49685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1 Imagen" descr="Imagen5.jpg"/>
          <p:cNvPicPr>
            <a:picLocks noGrp="1" noChangeAspect="1"/>
          </p:cNvPicPr>
          <p:nvPr isPhoto="1"/>
        </p:nvPicPr>
        <p:blipFill>
          <a:blip r:embed="rId4" cstate="print">
            <a:lum bright="-20000" contrast="-20000"/>
          </a:blip>
          <a:srcRect l="4326" t="4851" r="3333" b="4851"/>
          <a:stretch>
            <a:fillRect/>
          </a:stretch>
        </p:blipFill>
        <p:spPr bwMode="auto">
          <a:xfrm>
            <a:off x="611560" y="0"/>
            <a:ext cx="7992888" cy="685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707886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Así que al fin y al </a:t>
            </a: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cabo,</a:t>
            </a: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debemos  elegir </a:t>
            </a:r>
            <a:r>
              <a:rPr lang="es-ES" sz="20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mejor  opción …</a:t>
            </a: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9" presetClass="exit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22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nariz-payaso-espuma-clown.jpg"/>
          <p:cNvPicPr>
            <a:picLocks noChangeAspect="1"/>
          </p:cNvPicPr>
          <p:nvPr/>
        </p:nvPicPr>
        <p:blipFill>
          <a:blip r:embed="rId3" cstate="print"/>
          <a:srcRect t="5367" b="9051"/>
          <a:stretch>
            <a:fillRect/>
          </a:stretch>
        </p:blipFill>
        <p:spPr>
          <a:xfrm>
            <a:off x="1043608" y="0"/>
            <a:ext cx="712879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9 Imagen" descr="00000000-0000000carletto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b="4893"/>
          <a:stretch>
            <a:fillRect/>
          </a:stretch>
        </p:blipFill>
        <p:spPr>
          <a:xfrm>
            <a:off x="899592" y="0"/>
            <a:ext cx="7344816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1259632" y="0"/>
            <a:ext cx="6552728" cy="113877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effectLst>
            <a:softEdge rad="3175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salir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con careta de alegría, a esa pista tan inmensa </a:t>
            </a:r>
          </a:p>
          <a:p>
            <a:pPr algn="ctr"/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es el </a:t>
            </a:r>
            <a:r>
              <a:rPr lang="es-ES" sz="28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“Circo de la Vida”.</a:t>
            </a:r>
          </a:p>
          <a:p>
            <a:pPr algn="ctr"/>
            <a:endParaRPr lang="es-ES" sz="2000" b="1" cap="none" spc="0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850"/>
                            </p:stCondLst>
                            <p:childTnLst>
                              <p:par>
                                <p:cTn id="11" presetID="37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lum bright="-17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5 Imagen" descr="desmaquillandotriste837.JPG"/>
          <p:cNvPicPr>
            <a:picLocks noChangeAspect="1"/>
          </p:cNvPicPr>
          <p:nvPr/>
        </p:nvPicPr>
        <p:blipFill>
          <a:blip r:embed="rId3" cstate="print">
            <a:lum bright="-10000"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36867" name="7 Imagen" descr="desmaquillandotriste837.JPG"/>
          <p:cNvPicPr>
            <a:picLocks noChangeAspect="1"/>
          </p:cNvPicPr>
          <p:nvPr/>
        </p:nvPicPr>
        <p:blipFill>
          <a:blip r:embed="rId3" cstate="print">
            <a:lum bright="-10000" contras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971601" y="0"/>
            <a:ext cx="7056784" cy="40011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 me quito la careta, vuelvo a lamer mis </a:t>
            </a: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heridas.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76672"/>
            <a:ext cx="51480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 mañana estaré de vuelta, así que…</a:t>
            </a:r>
          </a:p>
        </p:txBody>
      </p:sp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440"/>
                            </p:stCondLst>
                            <p:childTnLst>
                              <p:par>
                                <p:cTn id="18" presetID="2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Imagen9.jpg"/>
          <p:cNvPicPr>
            <a:picLocks noGrp="1" noChangeAspect="1"/>
          </p:cNvPicPr>
          <p:nvPr isPhoto="1"/>
        </p:nvPicPr>
        <p:blipFill>
          <a:blip r:embed="rId2" cstate="print"/>
          <a:srcRect l="3488" t="4851" r="3540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Imagen9.jpg"/>
          <p:cNvPicPr>
            <a:picLocks noGrp="1" noChangeAspect="1"/>
          </p:cNvPicPr>
          <p:nvPr isPhoto="1"/>
        </p:nvPicPr>
        <p:blipFill>
          <a:blip r:embed="rId2" cstate="print"/>
          <a:srcRect l="3488" t="4851" r="3540" b="5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4932040" y="332656"/>
            <a:ext cx="42119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recuerda, a pesar de tu tristeza..</a:t>
            </a:r>
            <a:endParaRPr lang="es-ES" sz="20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5877272"/>
            <a:ext cx="1547664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Texto</a:t>
            </a:r>
          </a:p>
          <a:p>
            <a:pPr algn="ctr">
              <a:defRPr/>
            </a:pPr>
            <a:r>
              <a:rPr lang="es-ES" sz="1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6453336"/>
            <a:ext cx="1763688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Junio 2013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956376" y="6453336"/>
            <a:ext cx="1187624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400" b="1" dirty="0" err="1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Charo.zs</a:t>
            </a:r>
            <a:endParaRPr lang="es-ES" sz="1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2" name="11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596336" y="5157192"/>
            <a:ext cx="1183680" cy="936104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4932040" y="1556792"/>
            <a:ext cx="421196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¡¡</a:t>
            </a:r>
            <a:r>
              <a:rPr lang="es-ES" sz="2000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SONRÍE SIEMPRE A LA VIDA!!</a:t>
            </a:r>
            <a:endParaRPr lang="es-ES" sz="20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4771</TotalTime>
  <Words>447</Words>
  <Application>Microsoft Office PowerPoint</Application>
  <PresentationFormat>Presentación en pantalla (4:3)</PresentationFormat>
  <Paragraphs>77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Diseño predeterminado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vida de un payaso!!</dc:title>
  <dc:creator>Charo</dc:creator>
  <dc:description>En honor y recuerdo de "Tonny"</dc:description>
  <cp:lastModifiedBy>Charo</cp:lastModifiedBy>
  <cp:revision>462</cp:revision>
  <dcterms:created xsi:type="dcterms:W3CDTF">2013-06-02T05:06:48Z</dcterms:created>
  <dcterms:modified xsi:type="dcterms:W3CDTF">2014-02-05T09:09:46Z</dcterms:modified>
</cp:coreProperties>
</file>