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FFCCFF"/>
    <a:srgbClr val="92D050"/>
    <a:srgbClr val="FFFF00"/>
    <a:srgbClr val="79F7A3"/>
    <a:srgbClr val="DDE8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830E5-AF9F-4E23-B461-B437D2DF4C72}" type="datetimeFigureOut">
              <a:rPr lang="es-ES" smtClean="0"/>
              <a:t>16/09/2017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B11F6-CD97-4076-8962-4C7CF526C1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3072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830E5-AF9F-4E23-B461-B437D2DF4C72}" type="datetimeFigureOut">
              <a:rPr lang="es-ES" smtClean="0"/>
              <a:t>16/09/2017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B11F6-CD97-4076-8962-4C7CF526C1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5724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830E5-AF9F-4E23-B461-B437D2DF4C72}" type="datetimeFigureOut">
              <a:rPr lang="es-ES" smtClean="0"/>
              <a:t>16/09/2017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B11F6-CD97-4076-8962-4C7CF526C1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5001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830E5-AF9F-4E23-B461-B437D2DF4C72}" type="datetimeFigureOut">
              <a:rPr lang="es-ES" smtClean="0"/>
              <a:t>16/09/2017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B11F6-CD97-4076-8962-4C7CF526C1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1953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830E5-AF9F-4E23-B461-B437D2DF4C72}" type="datetimeFigureOut">
              <a:rPr lang="es-ES" smtClean="0"/>
              <a:t>16/09/2017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B11F6-CD97-4076-8962-4C7CF526C1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1838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830E5-AF9F-4E23-B461-B437D2DF4C72}" type="datetimeFigureOut">
              <a:rPr lang="es-ES" smtClean="0"/>
              <a:t>16/09/2017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B11F6-CD97-4076-8962-4C7CF526C1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2150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830E5-AF9F-4E23-B461-B437D2DF4C72}" type="datetimeFigureOut">
              <a:rPr lang="es-ES" smtClean="0"/>
              <a:t>16/09/2017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B11F6-CD97-4076-8962-4C7CF526C1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4946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830E5-AF9F-4E23-B461-B437D2DF4C72}" type="datetimeFigureOut">
              <a:rPr lang="es-ES" smtClean="0"/>
              <a:t>16/09/2017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B11F6-CD97-4076-8962-4C7CF526C1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1585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830E5-AF9F-4E23-B461-B437D2DF4C72}" type="datetimeFigureOut">
              <a:rPr lang="es-ES" smtClean="0"/>
              <a:t>16/09/2017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B11F6-CD97-4076-8962-4C7CF526C1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9022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830E5-AF9F-4E23-B461-B437D2DF4C72}" type="datetimeFigureOut">
              <a:rPr lang="es-ES" smtClean="0"/>
              <a:t>16/09/2017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B11F6-CD97-4076-8962-4C7CF526C1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496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830E5-AF9F-4E23-B461-B437D2DF4C72}" type="datetimeFigureOut">
              <a:rPr lang="es-ES" smtClean="0"/>
              <a:t>16/09/2017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B11F6-CD97-4076-8962-4C7CF526C1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5256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967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830E5-AF9F-4E23-B461-B437D2DF4C72}" type="datetimeFigureOut">
              <a:rPr lang="es-ES" smtClean="0"/>
              <a:t>16/09/2017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B11F6-CD97-4076-8962-4C7CF526C1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1306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52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94"/>
            <a:ext cx="12191300" cy="685839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3650" y="412637"/>
            <a:ext cx="9144000" cy="2793271"/>
          </a:xfrm>
        </p:spPr>
        <p:txBody>
          <a:bodyPr>
            <a:normAutofit/>
          </a:bodyPr>
          <a:lstStyle/>
          <a:p>
            <a:r>
              <a:rPr lang="es-ES" sz="8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Patrulla Canina</a:t>
            </a:r>
            <a:endParaRPr lang="es-ES" sz="88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646583" y="3205908"/>
            <a:ext cx="4737253" cy="646331"/>
          </a:xfrm>
          <a:prstGeom prst="rect">
            <a:avLst/>
          </a:prstGeom>
          <a:solidFill>
            <a:srgbClr val="00B0F0">
              <a:alpha val="72157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Dedicado a mi primo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Acoraide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porque le encanta…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210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  <p:sndAc>
          <p:stSnd loop="1">
            <p:snd r:embed="rId2" name="INTRO CANCIÓN de la  Patrulla Canina (320  kbps).wav"/>
          </p:stSnd>
        </p:sndAc>
      </p:transition>
    </mc:Choice>
    <mc:Fallback>
      <p:transition spd="slow">
        <p:fade/>
        <p:sndAc>
          <p:stSnd loop="1">
            <p:snd r:embed="rId2" name="INTRO CANCIÓN de la  Patrulla Canina (320  kbps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15330" y="288323"/>
            <a:ext cx="4193059" cy="2862322"/>
          </a:xfrm>
          <a:prstGeom prst="rect">
            <a:avLst/>
          </a:prstGeom>
          <a:solidFill>
            <a:srgbClr val="79F7A3">
              <a:alpha val="32941"/>
            </a:srgbClr>
          </a:solidFill>
        </p:spPr>
        <p:txBody>
          <a:bodyPr wrap="square" rtlCol="0">
            <a:spAutoFit/>
          </a:bodyPr>
          <a:lstStyle/>
          <a:p>
            <a:r>
              <a:rPr lang="es-ES" dirty="0" err="1" smtClean="0"/>
              <a:t>Ryder</a:t>
            </a:r>
            <a:r>
              <a:rPr lang="es-ES" dirty="0" smtClean="0"/>
              <a:t> patrulla canina</a:t>
            </a:r>
          </a:p>
          <a:p>
            <a:endParaRPr lang="es-ES" dirty="0" smtClean="0"/>
          </a:p>
          <a:p>
            <a:r>
              <a:rPr lang="es-ES" sz="12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Ryder</a:t>
            </a:r>
            <a:r>
              <a:rPr lang="es-ES" sz="12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</a:t>
            </a:r>
          </a:p>
          <a:p>
            <a:endParaRPr lang="es-ES" sz="1200" b="1" i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s-ES" sz="12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Es un niño de 10 años muy inteligente. Le gusta mucho la tecnología. Muchos de los aparatos que utilizan los perros y los de la estación de control los ha hecho el mismo. Es el entrenador, guía y líder de la patrulla canina. Es quién recibe los avisos de las situaciones de emergencia que van surgiendo en su ciudad Bahía Aventura, y se encarga de llamar a los cachorros y seleccionar a los mas apropiados para cada una de las misiones. Es muy amable y cuida mucho a todos sus cachorros. Cuando no hay misiones, le encanta pasar mucho rato jugando con ellos.</a:t>
            </a:r>
            <a:endParaRPr lang="es-ES" sz="12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1699" y="288323"/>
            <a:ext cx="7326786" cy="685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238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110355"/>
            <a:ext cx="472028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b="1" dirty="0" smtClean="0"/>
          </a:p>
          <a:p>
            <a:r>
              <a:rPr lang="es-ES" b="1" dirty="0" smtClean="0"/>
              <a:t>Chase:</a:t>
            </a:r>
          </a:p>
          <a:p>
            <a:endParaRPr lang="es-ES" b="1" dirty="0" smtClean="0"/>
          </a:p>
          <a:p>
            <a:r>
              <a:rPr lang="es-ES" b="1" dirty="0" smtClean="0"/>
              <a:t>Es un cachorro de pastor alemán. Siempre con su inconfundible uniforme de color azul. Es el perro policía y hace las funciones de espía. Con su cámara de visión térmica y su avión de radio control espía, no hay misterio que se le resista. Es muy responsable y el mas formal del grupo. Le gusta mucho relajarse también con sus amigos, jugar y </a:t>
            </a:r>
            <a:r>
              <a:rPr lang="es-ES" b="1" dirty="0" err="1" smtClean="0"/>
              <a:t>reir</a:t>
            </a:r>
            <a:r>
              <a:rPr lang="es-ES" b="1" dirty="0" smtClean="0"/>
              <a:t> con ellos. Tiene una relación muy especial con </a:t>
            </a:r>
            <a:r>
              <a:rPr lang="es-ES" b="1" dirty="0" err="1" smtClean="0"/>
              <a:t>Skye</a:t>
            </a:r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1810" y="825842"/>
            <a:ext cx="2877065" cy="28770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1340" y="3787346"/>
            <a:ext cx="4901514" cy="27571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251" y="4133012"/>
            <a:ext cx="3330250" cy="2464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18779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436" y="-7790"/>
            <a:ext cx="12223436" cy="6882334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7389340" y="247134"/>
            <a:ext cx="46626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Marshall:</a:t>
            </a:r>
          </a:p>
          <a:p>
            <a:endParaRPr lang="es-ES" b="1" dirty="0" smtClean="0"/>
          </a:p>
          <a:p>
            <a:r>
              <a:rPr lang="es-ES" b="1" dirty="0" smtClean="0"/>
              <a:t>Es un cachorro de dálmata. Es el perro bombero del grupo y también ayuda como médico. Es un cachorro muy patoso, que siempre se esta tropezando con las cosas y le gusta mucho hacer bromas a sus amigos. Adora a las aves y las cuida muy bien, pero le da algo de miedo volar. A pesar de ello, en uno de los episodios donde </a:t>
            </a:r>
            <a:r>
              <a:rPr lang="es-ES" b="1" dirty="0" err="1" smtClean="0"/>
              <a:t>habia</a:t>
            </a:r>
            <a:r>
              <a:rPr lang="es-ES" b="1" dirty="0" smtClean="0"/>
              <a:t> que rescatar a unos gatitos de </a:t>
            </a:r>
            <a:r>
              <a:rPr lang="es-ES" b="1" dirty="0" err="1" smtClean="0"/>
              <a:t>Katie</a:t>
            </a:r>
            <a:r>
              <a:rPr lang="es-ES" b="1" dirty="0" smtClean="0"/>
              <a:t>, utilizo las herramientas de </a:t>
            </a:r>
            <a:r>
              <a:rPr lang="es-ES" b="1" dirty="0" err="1" smtClean="0"/>
              <a:t>Skye</a:t>
            </a:r>
            <a:r>
              <a:rPr lang="es-ES" b="1" dirty="0" smtClean="0"/>
              <a:t> y, volando, ayudó a recuperar a uno de los gatitos. Siempre va vestido con su uniforme de bombero de color rojo.</a:t>
            </a:r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436" y="1323430"/>
            <a:ext cx="4475205" cy="414370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8233" y="4335156"/>
            <a:ext cx="4024829" cy="2263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8232" y="3851428"/>
            <a:ext cx="2901108" cy="2901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91120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30659" y="205946"/>
            <a:ext cx="4868563" cy="3517557"/>
          </a:xfrm>
          <a:prstGeom prst="rect">
            <a:avLst/>
          </a:prstGeom>
          <a:solidFill>
            <a:srgbClr val="FFFF00">
              <a:alpha val="47843"/>
            </a:srgbClr>
          </a:solidFill>
        </p:spPr>
        <p:txBody>
          <a:bodyPr wrap="square" rtlCol="0">
            <a:spAutoFit/>
          </a:bodyPr>
          <a:lstStyle/>
          <a:p>
            <a:r>
              <a:rPr lang="es-ES" dirty="0" err="1" smtClean="0"/>
              <a:t>Rubble</a:t>
            </a:r>
            <a:r>
              <a:rPr lang="es-ES" dirty="0" smtClean="0"/>
              <a:t>:</a:t>
            </a:r>
          </a:p>
          <a:p>
            <a:endParaRPr lang="es-ES" dirty="0" smtClean="0"/>
          </a:p>
          <a:p>
            <a:r>
              <a:rPr lang="es-ES" dirty="0" smtClean="0"/>
              <a:t>Es un cachorro de la raza bulldog y le encanta construir. Entró a formar parte de la patrulla justo antes que Everest. Está siempre riendo y es muy juguetón. Las arañas le dan un poco de miedo. Le encanta cantar y tuvo la oportunidad de demostrar sus dotes de cantante en uno de los episodios del concurso de talentos. Es fan de </a:t>
            </a:r>
            <a:r>
              <a:rPr lang="es-ES" dirty="0" err="1" smtClean="0"/>
              <a:t>Apollo</a:t>
            </a:r>
            <a:r>
              <a:rPr lang="es-ES" dirty="0" smtClean="0"/>
              <a:t> el </a:t>
            </a:r>
            <a:r>
              <a:rPr lang="es-ES" dirty="0" err="1" smtClean="0"/>
              <a:t>super</a:t>
            </a:r>
            <a:r>
              <a:rPr lang="es-ES" dirty="0" smtClean="0"/>
              <a:t> perro, y le gusta mucho disfrazarse como el… aunque su vestimenta oficial es su traje de constructor de color amarillo..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4833" y="1535414"/>
            <a:ext cx="4645048" cy="46450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57" y="3600058"/>
            <a:ext cx="3366468" cy="3257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87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370703" y="263611"/>
            <a:ext cx="3657600" cy="3970318"/>
          </a:xfrm>
          <a:prstGeom prst="rect">
            <a:avLst/>
          </a:prstGeom>
          <a:solidFill>
            <a:srgbClr val="92D050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Rocky:</a:t>
            </a:r>
          </a:p>
          <a:p>
            <a:endParaRPr lang="es-ES" dirty="0" smtClean="0"/>
          </a:p>
          <a:p>
            <a:r>
              <a:rPr lang="es-ES" dirty="0" smtClean="0"/>
              <a:t>Es un cachorro de mezcla de razas y es el especialista en reciclar. Le encanta utilizar cosas usadas para construir e inventar nuevas herramientas. Tiene mucho miedo al agua y se lleva muy bien con Zuma. Este perro aporta grandes valores en el grupo respecto a la importancia del reciclaje. Se pueden hacer grandes cosas con algo que ya ha sido usado antes. Su color que le diferencia es el verde.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1184" y="4026632"/>
            <a:ext cx="5025680" cy="28313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2134" y="911419"/>
            <a:ext cx="5168796" cy="2907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17675" y="3818866"/>
            <a:ext cx="2574325" cy="3039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6530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75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279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44843" y="568411"/>
            <a:ext cx="3328087" cy="34163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Zuma:</a:t>
            </a:r>
          </a:p>
          <a:p>
            <a:endParaRPr lang="es-ES" dirty="0" smtClean="0"/>
          </a:p>
          <a:p>
            <a:r>
              <a:rPr lang="es-ES" dirty="0" smtClean="0"/>
              <a:t>Su raza es la de perro labrador y se encarga de los rescates acuáticos. Siempre que hay agua por medio, allí esta Zuma. Su gran amigo Rocky tiene miedo al agua pero, a pesar de eso, se llevan fenomenal. Están encantados cuando les toca hacer misiones juntos. Su uniforme es de color naranja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5619" y="4119467"/>
            <a:ext cx="3177311" cy="260379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4966" y="391958"/>
            <a:ext cx="6171389" cy="462854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1282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52338" y="335560"/>
            <a:ext cx="3338818" cy="3416320"/>
          </a:xfrm>
          <a:prstGeom prst="rect">
            <a:avLst/>
          </a:prstGeom>
          <a:solidFill>
            <a:srgbClr val="FFCCFF">
              <a:alpha val="96863"/>
            </a:srgbClr>
          </a:solidFill>
        </p:spPr>
        <p:txBody>
          <a:bodyPr wrap="square" rtlCol="0">
            <a:spAutoFit/>
          </a:bodyPr>
          <a:lstStyle/>
          <a:p>
            <a:r>
              <a:rPr lang="es-ES" dirty="0" err="1" smtClean="0"/>
              <a:t>Skye</a:t>
            </a:r>
            <a:r>
              <a:rPr lang="es-ES" dirty="0" smtClean="0"/>
              <a:t>:</a:t>
            </a:r>
          </a:p>
          <a:p>
            <a:endParaRPr lang="es-ES" dirty="0" smtClean="0"/>
          </a:p>
          <a:p>
            <a:r>
              <a:rPr lang="es-ES" dirty="0" smtClean="0"/>
              <a:t>Es una cachorrita de la raza </a:t>
            </a:r>
            <a:r>
              <a:rPr lang="es-ES" dirty="0" err="1" smtClean="0"/>
              <a:t>Cockapoo</a:t>
            </a:r>
            <a:r>
              <a:rPr lang="es-ES" dirty="0" smtClean="0"/>
              <a:t>. Le encanta volar y es la encargada de los rescates aéreos. Es muy divertida y le encanta jugar con sus amigos. No le gustan demasiado las águilas. Es una perrita muy competitiva, al igual que Zuma, pero se quieren mucho. Y siempre viste con su color favorito, el rosa.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966374">
            <a:off x="1347374" y="3767657"/>
            <a:ext cx="5261767" cy="295397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0483" y="335560"/>
            <a:ext cx="3099846" cy="5843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2072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226376" cy="685800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15330" y="197708"/>
            <a:ext cx="4357816" cy="258532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Everest:</a:t>
            </a:r>
          </a:p>
          <a:p>
            <a:endParaRPr lang="es-ES" dirty="0" smtClean="0"/>
          </a:p>
          <a:p>
            <a:r>
              <a:rPr lang="es-ES" dirty="0" smtClean="0"/>
              <a:t>Es una perrita </a:t>
            </a:r>
            <a:r>
              <a:rPr lang="es-ES" dirty="0" err="1" smtClean="0"/>
              <a:t>husky</a:t>
            </a:r>
            <a:r>
              <a:rPr lang="es-ES" dirty="0" smtClean="0"/>
              <a:t> que apareció en la 2ª temporada. Es especialista en rescates de montaña y siempre juega mucho con </a:t>
            </a:r>
            <a:r>
              <a:rPr lang="es-ES" dirty="0" err="1" smtClean="0"/>
              <a:t>Jake</a:t>
            </a:r>
            <a:r>
              <a:rPr lang="es-ES" dirty="0" smtClean="0"/>
              <a:t>. Es muy divertida y juguetona y todos la quieren mucho.</a:t>
            </a:r>
          </a:p>
          <a:p>
            <a:endParaRPr lang="es-ES" dirty="0" smtClean="0"/>
          </a:p>
          <a:p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85036">
            <a:off x="174805" y="3773692"/>
            <a:ext cx="4722256" cy="265626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1866" y="55007"/>
            <a:ext cx="6190870" cy="459259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8711" y="4764392"/>
            <a:ext cx="2777181" cy="19218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51062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5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46000">
              <a:schemeClr val="accent6">
                <a:lumMod val="60000"/>
                <a:lumOff val="40000"/>
              </a:schemeClr>
            </a:gs>
            <a:gs pos="30000">
              <a:schemeClr val="accent6">
                <a:lumMod val="7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4000" y="0"/>
            <a:ext cx="6858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" y="861179"/>
            <a:ext cx="5333999" cy="3139321"/>
          </a:xfrm>
          <a:prstGeom prst="rect">
            <a:avLst/>
          </a:prstGeom>
          <a:solidFill>
            <a:srgbClr val="92D050">
              <a:alpha val="38824"/>
            </a:srgbClr>
          </a:solidFill>
        </p:spPr>
        <p:txBody>
          <a:bodyPr wrap="square" rtlCol="0">
            <a:spAutoFit/>
          </a:bodyPr>
          <a:lstStyle/>
          <a:p>
            <a:r>
              <a:rPr lang="es-ES" dirty="0" err="1" smtClean="0"/>
              <a:t>Tracker</a:t>
            </a:r>
            <a:r>
              <a:rPr lang="es-ES" dirty="0" smtClean="0"/>
              <a:t>:</a:t>
            </a:r>
          </a:p>
          <a:p>
            <a:endParaRPr lang="es-ES" dirty="0" smtClean="0"/>
          </a:p>
          <a:p>
            <a:r>
              <a:rPr lang="es-ES" dirty="0" smtClean="0"/>
              <a:t>Es el nuevo cachorro de la patrulla canina. Tiene el sentido del oído muy desarrollado gracias a sus grandes orejas. Es un experto en la jungla. Siempre va con su sombrero y uniforme verde.</a:t>
            </a:r>
          </a:p>
          <a:p>
            <a:endParaRPr lang="es-ES" dirty="0" smtClean="0"/>
          </a:p>
          <a:p>
            <a:r>
              <a:rPr lang="es-ES" dirty="0" smtClean="0"/>
              <a:t>En las misiones de emergencia por este terreno, es el mejor y siempre esta dispuesta a ayudar a sus amigos.</a:t>
            </a:r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266784" y="4000500"/>
            <a:ext cx="3147143" cy="28575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6032" y="3383280"/>
            <a:ext cx="3404616" cy="340461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42280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4" y="0"/>
            <a:ext cx="12188571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312" y="173736"/>
            <a:ext cx="3442207" cy="1936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2662" y="173736"/>
            <a:ext cx="3445444" cy="1936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7555" y="4520420"/>
            <a:ext cx="3734778" cy="2104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8027" y="2679192"/>
            <a:ext cx="4295514" cy="36824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CuadroTexto 8"/>
          <p:cNvSpPr txBox="1"/>
          <p:nvPr/>
        </p:nvSpPr>
        <p:spPr>
          <a:xfrm>
            <a:off x="9573658" y="173736"/>
            <a:ext cx="2522862" cy="64633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Herineiva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ackadder ITC" panose="04020505051007020D02" pitchFamily="82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10312" y="2094417"/>
            <a:ext cx="9925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Juntos forman la patrulla canina siempre al rescate</a:t>
            </a:r>
            <a:endParaRPr lang="es-E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927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5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2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765</Words>
  <Application>Microsoft Office PowerPoint</Application>
  <PresentationFormat>Panorámica</PresentationFormat>
  <Paragraphs>41</Paragraphs>
  <Slides>12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0" baseType="lpstr">
      <vt:lpstr>Arial</vt:lpstr>
      <vt:lpstr>Blackadder ITC</vt:lpstr>
      <vt:lpstr>Bradley Hand ITC</vt:lpstr>
      <vt:lpstr>Calibri</vt:lpstr>
      <vt:lpstr>Calibri Light</vt:lpstr>
      <vt:lpstr>Kristen ITC</vt:lpstr>
      <vt:lpstr>Tema de Office</vt:lpstr>
      <vt:lpstr>Diseño predeterminado</vt:lpstr>
      <vt:lpstr>Patrulla Canina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Patrulla Canina</dc:title>
  <dc:creator>Gamer</dc:creator>
  <cp:lastModifiedBy>Gamer</cp:lastModifiedBy>
  <cp:revision>19</cp:revision>
  <dcterms:created xsi:type="dcterms:W3CDTF">2017-09-16T10:15:11Z</dcterms:created>
  <dcterms:modified xsi:type="dcterms:W3CDTF">2017-09-16T13:24:03Z</dcterms:modified>
</cp:coreProperties>
</file>