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847EC-3227-4984-9856-C816B017C703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0F17B-45D0-432E-8497-E596498FE0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B7B65-3CF9-48BA-9CE9-9995B5BFE42B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44328-A983-46B5-B833-C1E9B9266C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29C7B-8BF2-4A91-90E1-35ABC424EB22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31564-BAA1-4184-B51E-9A2E0E547B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05451-4545-476D-BB15-9BF140E29289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B96A7-1FAF-4BF7-BED6-C29EC66678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61F7E-E5B8-4BBD-BC7A-5D4EAF2CBA29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DEAE3-CDCC-453B-90DA-1EDE122BFC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6D7F9-BD8F-42F3-B00A-4CAA67F83C26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80F06-7A53-4F88-A840-A61B797E97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58227-6699-4416-B4A0-30635EC5AB4F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D9C21-38ED-4360-8D59-604C0E364D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1C5AD-B55B-4E77-918F-40EFE720BB40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72545-F740-4AEF-BD42-D46D0D98DE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3BA6C-DDF5-4470-8657-D2551BCCC201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8FEA4-CFC3-4D24-AFF0-B211A69E84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16FE-4681-4101-B28F-CED6EEB00B9B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C6E38-BBDB-4F2B-B4EB-58625397E2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D00A9-B3B7-43DF-B65A-EBE71C09A0A9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C7429-2CD4-468E-AAA9-35724B8594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976D5635-5E5D-42C8-9F14-41EEEA980B5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24A5FB-03CB-413A-A913-F87A2E618D09}" type="datetimeFigureOut">
              <a:rPr lang="es-ES"/>
              <a:pPr>
                <a:defRPr/>
              </a:pPr>
              <a:t>19/08/2014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B54218-7112-49C3-B0D2-29510F7FA6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B6441157-CC07-49A3-9C51-13D816E069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rw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2 Imagen" descr="INFORMATICA (86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373688"/>
            <a:ext cx="1239838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ACDC   Hell's Bells   Lyrics[1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superdefinitivo do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Imagen" descr="so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3529" y="2420888"/>
            <a:ext cx="4032448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ivaldi" pitchFamily="66" charset="0"/>
                <a:cs typeface="+mn-cs"/>
              </a:rPr>
              <a:t>Solo al soñar , tenemos libertad 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ivaldi" pitchFamily="66" charset="0"/>
                <a:cs typeface="+mn-cs"/>
              </a:rPr>
              <a:t>Siempre fue así y siempre así será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6 Imagen" descr="665853d3_o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51521" y="1124744"/>
            <a:ext cx="5832648" cy="507831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+mn-cs"/>
              </a:rPr>
              <a:t>Toma las rosas mientras puedas ,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+mn-cs"/>
              </a:rPr>
              <a:t>Veloz el tiempo vuela ,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+mn-cs"/>
              </a:rPr>
              <a:t>La misma flor que hoy admiras,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+mn-cs"/>
              </a:rPr>
              <a:t>Mañana estará muerta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Imagen" descr="frasseeeeeeeeeeeeeeeeeeeeeeeeeeeeeeee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580112" y="1124744"/>
            <a:ext cx="3563888" cy="550920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¿ Que somos ? Somos comida para gusanos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Todos vamos a morir un día y solo viviremos un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numero limitado de años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Esta en nuestras manos hacer algo con nuestras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                    vidas ….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/>
                <a:solidFill>
                  <a:schemeClr val="accent3"/>
                </a:solidFill>
                <a:latin typeface="Vivaldi" pitchFamily="66" charset="0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/>
              <a:solidFill>
                <a:schemeClr val="accent3"/>
              </a:solidFill>
              <a:latin typeface="Vivaldi" pitchFamily="66" charset="0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012160" y="5013176"/>
            <a:ext cx="288032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  <a:cs typeface="+mn-cs"/>
              </a:rPr>
              <a:t>Algo extraordinario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esktop\imageedit_69_8038285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979712" y="764704"/>
            <a:ext cx="4464496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Dos caminos divergen en un bosque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Y yo tome el menos transitado de los dos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Y aquello fue lo que cambio todo </a:t>
            </a:r>
            <a:r>
              <a:rPr lang="es-E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ivaldi" pitchFamily="66" charset="0"/>
                <a:cs typeface="+mn-cs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300918" y="5589239"/>
            <a:ext cx="654217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Encuentren su propio camino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a8aff6c4_o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32776" y="5085184"/>
            <a:ext cx="9209572" cy="14465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  <a:cs typeface="+mn-cs"/>
              </a:rPr>
              <a:t>No olviden , que a pesar de todo lo que les digan 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  <a:cs typeface="+mn-cs"/>
              </a:rPr>
              <a:t>Las palabras y las ideas pueden cambiar el mundo </a:t>
            </a:r>
            <a:r>
              <a:rPr lang="es-ES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  <a:cs typeface="+mn-cs"/>
              </a:rPr>
              <a:t>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5 Imagen" descr="2-es-508352ae4833f724ec4a171ec2c25a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7 Imagen" descr="bloodyrose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641781">
            <a:off x="1914525" y="4264025"/>
            <a:ext cx="1704975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-252536" y="5589240"/>
            <a:ext cx="504056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rgbClr val="FF0000">
                      <a:alpha val="60000"/>
                    </a:srgb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Old English Text MT" pitchFamily="66" charset="0"/>
                <a:cs typeface="+mn-cs"/>
              </a:rPr>
              <a:t>Carpe Diem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1190-10-es-0471394a9b857d710d36006da983c9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4 Imagen" descr="thumbs_018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620713"/>
            <a:ext cx="10080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5 Imagen" descr="thumbs_009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25" y="620713"/>
            <a:ext cx="1223963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6 Imagen" descr="thumbs_016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188" y="620713"/>
            <a:ext cx="7921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6012160" y="1700808"/>
            <a:ext cx="2592288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una sencilla admiradora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364088" y="2780928"/>
            <a:ext cx="3779912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Elyshell Himmel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4581128"/>
            <a:ext cx="8820472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Frases </a:t>
            </a:r>
            <a:r>
              <a:rPr lang="es-ES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extraidas</a:t>
            </a:r>
            <a:r>
              <a:rPr lang="es-E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 de la </a:t>
            </a:r>
            <a:r>
              <a:rPr lang="es-ES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pelicula</a:t>
            </a:r>
            <a:r>
              <a:rPr lang="es-ES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  <a:r>
              <a:rPr lang="es-ES" sz="3600" b="1" u="sng" spc="5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: El club de los poetas muertos 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51520" y="5877272"/>
            <a:ext cx="791538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Música : </a:t>
            </a:r>
            <a:r>
              <a:rPr lang="es-ES" sz="4000" b="1" spc="5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AC-DC – </a:t>
            </a:r>
            <a:r>
              <a:rPr lang="es-ES" sz="4000" b="1" spc="5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Hells</a:t>
            </a:r>
            <a:r>
              <a:rPr lang="es-ES" sz="4000" b="1" spc="5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  <a:r>
              <a:rPr lang="es-ES" sz="4000" b="1" spc="50" dirty="0" err="1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Bells</a:t>
            </a:r>
            <a:r>
              <a:rPr lang="es-ES" sz="4000" b="1" spc="50" dirty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3319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3322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</TotalTime>
  <Words>188</Words>
  <Application>Microsoft Office PowerPoint</Application>
  <PresentationFormat>Presentación en pantalla (4:3)</PresentationFormat>
  <Paragraphs>40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113</cp:revision>
  <dcterms:created xsi:type="dcterms:W3CDTF">2014-08-16T13:39:35Z</dcterms:created>
  <dcterms:modified xsi:type="dcterms:W3CDTF">2014-08-19T21:22:43Z</dcterms:modified>
</cp:coreProperties>
</file>