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64" r:id="rId4"/>
    <p:sldId id="259" r:id="rId5"/>
    <p:sldId id="270" r:id="rId6"/>
    <p:sldId id="260" r:id="rId7"/>
    <p:sldId id="269" r:id="rId8"/>
    <p:sldId id="273" r:id="rId9"/>
    <p:sldId id="268" r:id="rId10"/>
    <p:sldId id="267" r:id="rId11"/>
    <p:sldId id="265" r:id="rId12"/>
    <p:sldId id="263" r:id="rId13"/>
    <p:sldId id="262" r:id="rId14"/>
    <p:sldId id="258" r:id="rId15"/>
    <p:sldId id="279" r:id="rId16"/>
    <p:sldId id="278" r:id="rId17"/>
    <p:sldId id="277" r:id="rId18"/>
    <p:sldId id="276" r:id="rId19"/>
    <p:sldId id="275" r:id="rId20"/>
    <p:sldId id="272" r:id="rId21"/>
    <p:sldId id="274" r:id="rId22"/>
    <p:sldId id="257" r:id="rId23"/>
    <p:sldId id="261" r:id="rId24"/>
    <p:sldId id="266" r:id="rId25"/>
    <p:sldId id="271" r:id="rId26"/>
    <p:sldId id="280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QIXDbuprBMhoqg3gI011w" hashData="iAVBdMCZILM1El25SXSRgqu5U1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7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8BBC31-9CD4-4329-BC2E-721D4B0DB5B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40BE28-C585-46F2-8DD2-E9C585A216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40BE28-C585-46F2-8DD2-E9C585A2165F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90B3EA-C46D-4D23-9839-D8C78F5A6E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B9766-94DF-4BD1-976A-CC2FA218282A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C97E8-56FC-4550-9C95-BD5F58E880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ACFA91-46FF-4D65-8E25-0425DFB5EB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image" Target="../media/image4.jpeg"/><Relationship Id="rId3" Type="http://schemas.openxmlformats.org/officeDocument/2006/relationships/image" Target="../media/image3.png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5" Type="http://schemas.openxmlformats.org/officeDocument/2006/relationships/audio" Target="../media/audio4.wav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1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4578" name="Picture 2" descr="http://blogs.infobae.com/soda-stereo/files/2013/11/Gustavo-en-vivo-cantando-Fuerza-Natur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6072206"/>
            <a:ext cx="1085850" cy="29527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072066" y="214290"/>
            <a:ext cx="3824380" cy="62478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_tradnl" sz="8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atura MT Script Capitals" pitchFamily="66" charset="0"/>
              </a:rPr>
              <a:t>Gustavo</a:t>
            </a:r>
          </a:p>
          <a:p>
            <a:pPr algn="ctr"/>
            <a:r>
              <a:rPr lang="es-ES_tradnl" sz="80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atura MT Script Capitals" pitchFamily="66" charset="0"/>
              </a:rPr>
              <a:t>Cerati</a:t>
            </a:r>
            <a:endParaRPr lang="es-ES_tradnl" sz="80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atura MT Script Capitals" pitchFamily="66" charset="0"/>
            </a:endParaRPr>
          </a:p>
          <a:p>
            <a:pPr algn="ctr"/>
            <a:r>
              <a:rPr lang="es-ES_tradnl" sz="4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atura MT Script Capitals" pitchFamily="66" charset="0"/>
              </a:rPr>
              <a:t>Concierto</a:t>
            </a:r>
          </a:p>
          <a:p>
            <a:pPr algn="ctr"/>
            <a:r>
              <a:rPr lang="es-ES_tradnl" sz="4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atura MT Script Capitals" pitchFamily="66" charset="0"/>
              </a:rPr>
              <a:t>En El</a:t>
            </a:r>
          </a:p>
          <a:p>
            <a:pPr algn="ctr"/>
            <a:r>
              <a:rPr lang="es-ES_tradnl" sz="4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atura MT Script Capitals" pitchFamily="66" charset="0"/>
              </a:rPr>
              <a:t>Cielo </a:t>
            </a:r>
          </a:p>
          <a:p>
            <a:pPr algn="ctr"/>
            <a:endParaRPr lang="es-ES" sz="9600" dirty="0"/>
          </a:p>
        </p:txBody>
      </p:sp>
    </p:spTree>
  </p:cSld>
  <p:clrMapOvr>
    <a:masterClrMapping/>
  </p:clrMapOvr>
  <p:transition advTm="20000">
    <p:sndAc>
      <p:stSnd loop="1">
        <p:snd r:embed="rId2" name="Efectos de Sonido - Aplausos del publi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8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7410" name="Picture 2" descr="http://www.iconki.com/icons/Computer-hardware/CD-And-DVD-Disks/CD%20%283%29.png">
            <a:hlinkClick r:id="" action="ppaction://hlinkshowjump?jump=nextslide">
              <a:snd r:embed="rId2" name="Gustavo Cerati - Adiós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00042"/>
            <a:ext cx="1071570" cy="1071570"/>
          </a:xfrm>
          <a:prstGeom prst="rect">
            <a:avLst/>
          </a:prstGeom>
          <a:noFill/>
        </p:spPr>
      </p:pic>
      <p:pic>
        <p:nvPicPr>
          <p:cNvPr id="6" name="Picture 2" descr="http://www.iconki.com/icons/Computer-hardware/CD-And-DVD-Disks/CD%20%283%29.png">
            <a:hlinkClick r:id="" action="ppaction://hlinkshowjump?jump=nextslide">
              <a:snd r:embed="rId4" name="SODA STEREO NADA PERSONAL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500042"/>
            <a:ext cx="1071570" cy="1071570"/>
          </a:xfrm>
          <a:prstGeom prst="rect">
            <a:avLst/>
          </a:prstGeom>
          <a:noFill/>
        </p:spPr>
      </p:pic>
      <p:pic>
        <p:nvPicPr>
          <p:cNvPr id="7" name="Picture 2" descr="http://www.iconki.com/icons/Computer-hardware/CD-And-DVD-Disks/CD%20%283%29.png">
            <a:hlinkClick r:id="" action="ppaction://hlinkshowjump?jump=nextslide">
              <a:snd r:embed="rId5" name="Gustavo Cerati - Alm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286124"/>
            <a:ext cx="1071570" cy="1071570"/>
          </a:xfrm>
          <a:prstGeom prst="rect">
            <a:avLst/>
          </a:prstGeom>
          <a:noFill/>
        </p:spPr>
      </p:pic>
      <p:pic>
        <p:nvPicPr>
          <p:cNvPr id="8" name="Picture 2" descr="http://www.iconki.com/icons/Computer-hardware/CD-And-DVD-Disks/CD%20%283%29.png">
            <a:hlinkClick r:id="" action="ppaction://hlinkshowjump?jump=nextslide">
              <a:snd r:embed="rId6" name="Gustavo Cerati - Aquí y ahor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643446"/>
            <a:ext cx="1071570" cy="1071570"/>
          </a:xfrm>
          <a:prstGeom prst="rect">
            <a:avLst/>
          </a:prstGeom>
          <a:noFill/>
        </p:spPr>
      </p:pic>
      <p:pic>
        <p:nvPicPr>
          <p:cNvPr id="9" name="Picture 2" descr="http://www.iconki.com/icons/Computer-hardware/CD-And-DVD-Disks/CD%20%283%29.png">
            <a:hlinkClick r:id="" action="ppaction://hlinkshowjump?jump=nextslide">
              <a:snd r:embed="rId7" name="Gustavo Cerati- Otra piel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4643446"/>
            <a:ext cx="1071570" cy="1071570"/>
          </a:xfrm>
          <a:prstGeom prst="rect">
            <a:avLst/>
          </a:prstGeom>
          <a:noFill/>
        </p:spPr>
      </p:pic>
      <p:pic>
        <p:nvPicPr>
          <p:cNvPr id="10" name="Picture 2" descr="http://www.iconki.com/icons/Computer-hardware/CD-And-DVD-Disks/CD%20%283%29.png">
            <a:hlinkClick r:id="" action="ppaction://hlinkshowjump?jump=nextslide">
              <a:snd r:embed="rId8" name="Gustavo Cerati - Fuerza Natural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928802"/>
            <a:ext cx="1071570" cy="1071570"/>
          </a:xfrm>
          <a:prstGeom prst="rect">
            <a:avLst/>
          </a:prstGeom>
          <a:noFill/>
        </p:spPr>
      </p:pic>
      <p:pic>
        <p:nvPicPr>
          <p:cNvPr id="11" name="Picture 2" descr="http://www.iconki.com/icons/Computer-hardware/CD-And-DVD-Disks/CD%20%283%29.png">
            <a:hlinkClick r:id="" action="ppaction://hlinkshowjump?jump=nextslide">
              <a:snd r:embed="rId9" name="Gustavo Cerati - Magi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1785926"/>
            <a:ext cx="1071570" cy="1071570"/>
          </a:xfrm>
          <a:prstGeom prst="rect">
            <a:avLst/>
          </a:prstGeom>
          <a:noFill/>
        </p:spPr>
      </p:pic>
      <p:pic>
        <p:nvPicPr>
          <p:cNvPr id="12" name="Picture 2" descr="http://www.iconki.com/icons/Computer-hardware/CD-And-DVD-Disks/CD%20%283%29.png">
            <a:hlinkClick r:id="" action="ppaction://hlinkshowjump?jump=nextslide">
              <a:snd r:embed="rId10" name="Gustavo Cerati - Perdonar es divin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3214686"/>
            <a:ext cx="1071570" cy="1071570"/>
          </a:xfrm>
          <a:prstGeom prst="rect">
            <a:avLst/>
          </a:prstGeom>
          <a:noFill/>
        </p:spPr>
      </p:pic>
      <p:pic>
        <p:nvPicPr>
          <p:cNvPr id="13" name="Picture 2" descr="http://www.iconki.com/icons/Computer-hardware/CD-And-DVD-Disks/CD%20%283%29.png">
            <a:hlinkClick r:id="" action="ppaction://hlinkshowjump?jump=nextslide">
              <a:snd r:embed="rId11" name="Gustavo Cerati - Vivo -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4500570"/>
            <a:ext cx="1071570" cy="1071570"/>
          </a:xfrm>
          <a:prstGeom prst="rect">
            <a:avLst/>
          </a:prstGeom>
          <a:noFill/>
        </p:spPr>
      </p:pic>
      <p:pic>
        <p:nvPicPr>
          <p:cNvPr id="14" name="Picture 2" descr="http://www.iconki.com/icons/Computer-hardware/CD-And-DVD-Disks/CD%20%283%29.png">
            <a:hlinkClick r:id="" action="ppaction://hlinkshowjump?jump=nextslide">
              <a:snd r:embed="rId12" name="Te para tres - Gustavo Cerati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4643446"/>
            <a:ext cx="1071570" cy="1071570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642910" y="1428736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err="1" smtClean="0">
                <a:hlinkClick r:id="" action="ppaction://hlinkshowjump?jump=nextslide">
                  <a:snd r:embed="rId2" name="Gustavo Cerati - Adiós.wav"/>
                </a:hlinkClick>
              </a:rPr>
              <a:t>Adios</a:t>
            </a:r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6929454" y="142873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4" name="SODA STEREO NADA PERSONAL.wav"/>
                </a:hlinkClick>
              </a:rPr>
              <a:t>Nada Personal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714348" y="428625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5" name="Gustavo Cerati - Alma.wav"/>
                </a:hlinkClick>
              </a:rPr>
              <a:t>Alma</a:t>
            </a:r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428596" y="5643578"/>
            <a:ext cx="1394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6" name="Gustavo Cerati - Aquí y ahora.wav"/>
                </a:hlinkClick>
              </a:rPr>
              <a:t>Aquí Y Ahora</a:t>
            </a:r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285720" y="2857496"/>
            <a:ext cx="1554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8" name="Gustavo Cerati - Fuerza Natural.wav"/>
                </a:hlinkClick>
              </a:rPr>
              <a:t>Fuerza Natural</a:t>
            </a:r>
            <a:endParaRPr lang="es-ES" dirty="0"/>
          </a:p>
        </p:txBody>
      </p:sp>
      <p:sp>
        <p:nvSpPr>
          <p:cNvPr id="20" name="19 CuadroTexto"/>
          <p:cNvSpPr txBox="1"/>
          <p:nvPr/>
        </p:nvSpPr>
        <p:spPr>
          <a:xfrm>
            <a:off x="7286644" y="2857496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9" name="Gustavo Cerati - Magia.wav"/>
                </a:hlinkClick>
              </a:rPr>
              <a:t>magia</a:t>
            </a:r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6786578" y="4143380"/>
            <a:ext cx="1933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10" name="Gustavo Cerati - Perdonar es divino.wav"/>
                </a:hlinkClick>
              </a:rPr>
              <a:t>Perdonar Es Divino</a:t>
            </a: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7500958" y="5572140"/>
            <a:ext cx="592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11" name="Gustavo Cerati - Vivo -.wav"/>
                </a:hlinkClick>
              </a:rPr>
              <a:t>Vivo</a:t>
            </a:r>
            <a:endParaRPr lang="es-ES" dirty="0"/>
          </a:p>
        </p:txBody>
      </p:sp>
      <p:sp>
        <p:nvSpPr>
          <p:cNvPr id="23" name="22 CuadroTexto"/>
          <p:cNvSpPr txBox="1"/>
          <p:nvPr/>
        </p:nvSpPr>
        <p:spPr>
          <a:xfrm>
            <a:off x="2786050" y="5643578"/>
            <a:ext cx="1048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7" name="Gustavo Cerati- Otra piel.wav"/>
                </a:hlinkClick>
              </a:rPr>
              <a:t>Otra  Piel</a:t>
            </a:r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4714876" y="5643578"/>
            <a:ext cx="1381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hlinkClick r:id="" action="ppaction://hlinkshowjump?jump=nextslide">
                  <a:snd r:embed="rId12" name="Te para tres - Gustavo Cerati.wav"/>
                </a:hlinkClick>
              </a:rPr>
              <a:t>Te  Para  Tres</a:t>
            </a:r>
            <a:endParaRPr lang="es-ES" dirty="0"/>
          </a:p>
        </p:txBody>
      </p:sp>
      <p:pic>
        <p:nvPicPr>
          <p:cNvPr id="23566" name="Picture 14" descr="http://www.correodelorinoco.gob.ve/wp-content/uploads/2010/05/cerati.jpg"/>
          <p:cNvPicPr>
            <a:picLocks noChangeAspect="1" noChangeArrowheads="1"/>
          </p:cNvPicPr>
          <p:nvPr/>
        </p:nvPicPr>
        <p:blipFill>
          <a:blip r:embed="rId13"/>
          <a:srcRect l="12121" r="9090"/>
          <a:stretch>
            <a:fillRect/>
          </a:stretch>
        </p:blipFill>
        <p:spPr bwMode="auto">
          <a:xfrm>
            <a:off x="2500298" y="785794"/>
            <a:ext cx="3714776" cy="3733800"/>
          </a:xfrm>
          <a:prstGeom prst="rect">
            <a:avLst/>
          </a:prstGeom>
          <a:noFill/>
        </p:spPr>
      </p:pic>
      <p:sp>
        <p:nvSpPr>
          <p:cNvPr id="27" name="26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001024" y="6286520"/>
            <a:ext cx="685258" cy="357190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uadroTexto">
            <a:hlinkClick r:id="" action="ppaction://hlinkshowjump?jump=nextslide"/>
          </p:cNvPr>
          <p:cNvSpPr txBox="1"/>
          <p:nvPr/>
        </p:nvSpPr>
        <p:spPr>
          <a:xfrm>
            <a:off x="5786446" y="6286520"/>
            <a:ext cx="2125903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31" name="Picture 2" descr="Rendered Image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28596" y="6215082"/>
            <a:ext cx="1313537" cy="357190"/>
          </a:xfrm>
          <a:prstGeom prst="rect">
            <a:avLst/>
          </a:prstGeom>
          <a:noFill/>
        </p:spPr>
      </p:pic>
      <p:sp>
        <p:nvSpPr>
          <p:cNvPr id="35" name="34 Rectángulo"/>
          <p:cNvSpPr/>
          <p:nvPr/>
        </p:nvSpPr>
        <p:spPr>
          <a:xfrm>
            <a:off x="4071934" y="6286520"/>
            <a:ext cx="1614866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</a:rPr>
              <a:t>Avance manual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571604" y="285728"/>
            <a:ext cx="57935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Clickar</a:t>
            </a:r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  <a:t>  en el disco  o en el título de la  canción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7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314" name="Picture 2" descr="http://4.bp.blogspot.com/-MxJz73MGOhE/TdLEUxIYhgI/AAAAAAAAOgw/-SgSY3bWSFA/s1600/Gustavo+Cerati-3.jpg"/>
          <p:cNvPicPr>
            <a:picLocks noChangeAspect="1" noChangeArrowheads="1"/>
          </p:cNvPicPr>
          <p:nvPr/>
        </p:nvPicPr>
        <p:blipFill>
          <a:blip r:embed="rId2"/>
          <a:srcRect r="9527" b="4687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5" name="Picture 2" descr="http://4.bp.blogspot.com/-MxJz73MGOhE/TdLEUxIYhgI/AAAAAAAAOgw/-SgSY3bWSFA/s1600/Gustavo+Cerati-3.jpg"/>
          <p:cNvPicPr>
            <a:picLocks noChangeAspect="1" noChangeArrowheads="1"/>
          </p:cNvPicPr>
          <p:nvPr/>
        </p:nvPicPr>
        <p:blipFill>
          <a:blip r:embed="rId2"/>
          <a:srcRect r="9527" b="4687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072462" y="5929330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000760" y="5857892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5929306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857224" y="5857892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643578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4500562" y="3500438"/>
            <a:ext cx="2214578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0" name="Picture 2" descr="http://2.bp.blogspot.com/-ufav1PBcLV8/T2zNzeiHrRI/AAAAAAAAAVU/phwtUSqitCY/s1600/gusta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8676"/>
          </a:xfrm>
          <a:prstGeom prst="rect">
            <a:avLst/>
          </a:prstGeom>
          <a:noFill/>
        </p:spPr>
      </p:pic>
      <p:pic>
        <p:nvPicPr>
          <p:cNvPr id="6" name="Picture 2" descr="http://2.bp.blogspot.com/-ufav1PBcLV8/T2zNzeiHrRI/AAAAAAAAAVU/phwtUSqitCY/s1600/gustav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68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>
            <a:hlinkClick r:id="" action="ppaction://hlinkshowjump?jump=nextslide"/>
          </p:cNvPr>
          <p:cNvSpPr txBox="1"/>
          <p:nvPr/>
        </p:nvSpPr>
        <p:spPr>
          <a:xfrm>
            <a:off x="6143636" y="6072230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9" name="8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44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000100" y="6072230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1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5643578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338" name="Picture 2" descr="http://1.bp.blogspot.com/-LLdlIG0Ltpo/UYQR3H-DmHI/AAAAAAAABVM/W4Or5MeuCGo/s1600/1992+-+Fax+en+Concierto+(21-11)+Soda+Ster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6307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-LLdlIG0Ltpo/UYQR3H-DmHI/AAAAAAAABVM/W4Or5MeuCGo/s1600/1992+-+Fax+en+Concierto+(21-11)+Soda+Stere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6307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072462" y="6000768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000760" y="5929330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6000744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857224" y="5929330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4572008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/>
          <a:srcRect t="6250"/>
          <a:stretch>
            <a:fillRect/>
          </a:stretch>
        </p:blipFill>
        <p:spPr bwMode="auto">
          <a:xfrm>
            <a:off x="57123" y="0"/>
            <a:ext cx="908687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 t="6250"/>
          <a:stretch>
            <a:fillRect/>
          </a:stretch>
        </p:blipFill>
        <p:spPr bwMode="auto">
          <a:xfrm>
            <a:off x="57123" y="0"/>
            <a:ext cx="908687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000760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857224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572140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http://i.ytimg.com/vi/SEZ2XMoykm0/maxresdefault.jpg"/>
          <p:cNvPicPr>
            <a:picLocks noChangeAspect="1" noChangeArrowheads="1"/>
          </p:cNvPicPr>
          <p:nvPr/>
        </p:nvPicPr>
        <p:blipFill>
          <a:blip r:embed="rId3"/>
          <a:srcRect l="11088" t="13333" r="7926" b="123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.ytimg.com/vi/SEZ2XMoykm0/maxresdefault.jpg"/>
          <p:cNvPicPr>
            <a:picLocks noChangeAspect="1" noChangeArrowheads="1"/>
          </p:cNvPicPr>
          <p:nvPr/>
        </p:nvPicPr>
        <p:blipFill>
          <a:blip r:embed="rId3"/>
          <a:srcRect l="11088" t="13333" r="7926" b="123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0" y="6072182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42942" y="6000768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Volver al  índice de canciones</a:t>
            </a:r>
            <a:endParaRPr lang="es-ES" sz="16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-40000"/>
          </a:blip>
          <a:srcRect/>
          <a:stretch>
            <a:fillRect/>
          </a:stretch>
        </p:blipFill>
        <p:spPr bwMode="auto">
          <a:xfrm>
            <a:off x="8058150" y="5429264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482" name="Picture 2" descr="http://portalcdn.infospace.com/imgsvr/news/ap/20140904/c42125468a644271ad1aadbe48684fdc.jpg?MaxHeight=1920&amp;MaxWidth=19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404" cy="6858000"/>
          </a:xfrm>
          <a:prstGeom prst="rect">
            <a:avLst/>
          </a:prstGeom>
          <a:noFill/>
        </p:spPr>
      </p:pic>
      <p:pic>
        <p:nvPicPr>
          <p:cNvPr id="5" name="Picture 2" descr="http://portalcdn.infospace.com/imgsvr/news/ap/20140904/c42125468a644271ad1aadbe48684fdc.jpg?MaxHeight=1920&amp;MaxWidth=19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404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000760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857224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86710" y="5715016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460" name="Picture 4" descr="http://www.mifondodepantallagratis.net/music/wallpapers/soda-stereo.jpg"/>
          <p:cNvPicPr>
            <a:picLocks noChangeAspect="1" noChangeArrowheads="1"/>
          </p:cNvPicPr>
          <p:nvPr/>
        </p:nvPicPr>
        <p:blipFill>
          <a:blip r:embed="rId2"/>
          <a:srcRect b="115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://www.mifondodepantallagratis.net/music/wallpapers/soda-stereo.jpg"/>
          <p:cNvPicPr>
            <a:picLocks noChangeAspect="1" noChangeArrowheads="1"/>
          </p:cNvPicPr>
          <p:nvPr/>
        </p:nvPicPr>
        <p:blipFill>
          <a:blip r:embed="rId2"/>
          <a:srcRect b="11538"/>
          <a:stretch>
            <a:fillRect/>
          </a:stretch>
        </p:blipFill>
        <p:spPr bwMode="auto">
          <a:xfrm>
            <a:off x="71374" y="0"/>
            <a:ext cx="9072626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715016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410" name="Picture 2" descr="http://img209.imageshack.us/img209/8748/77940350f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6396" cy="6858000"/>
          </a:xfrm>
          <a:prstGeom prst="rect">
            <a:avLst/>
          </a:prstGeom>
          <a:noFill/>
        </p:spPr>
      </p:pic>
      <p:pic>
        <p:nvPicPr>
          <p:cNvPr id="5" name="Picture 2" descr="http://img209.imageshack.us/img209/8748/77940350f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96" y="0"/>
            <a:ext cx="9186396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072206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00768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072182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00768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715016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386" name="Picture 2" descr="http://3.bp.blogspot.com/-oqDm11PjH8g/UYBM_0O682I/AAAAAAAA0WE/dCnSRyhvMKs/s1600/Soda+Stereo04.jpeg"/>
          <p:cNvPicPr>
            <a:picLocks noChangeAspect="1" noChangeArrowheads="1"/>
          </p:cNvPicPr>
          <p:nvPr/>
        </p:nvPicPr>
        <p:blipFill>
          <a:blip r:embed="rId2"/>
          <a:srcRect r="11062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oqDm11PjH8g/UYBM_0O682I/AAAAAAAA0WE/dCnSRyhvMKs/s1600/Soda+Stereo04.jpeg"/>
          <p:cNvPicPr>
            <a:picLocks noChangeAspect="1" noChangeArrowheads="1"/>
          </p:cNvPicPr>
          <p:nvPr/>
        </p:nvPicPr>
        <p:blipFill>
          <a:blip r:embed="rId2"/>
          <a:srcRect r="11062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00702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386" name="Picture 2" descr="http://3.bp.blogspot.com/_xiLbmOHwOJw/TUXocrE_SAI/AAAAAAAAAFY/y1S3F35XIT0/s1600/SODA+STEREO+-+Master+de+Lima+MVV+2007+-+DVD+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_xiLbmOHwOJw/TUXocrE_SAI/AAAAAAAAAFY/y1S3F35XIT0/s1600/SODA+STEREO+-+Master+de+Lima+MVV+2007+-+DVD+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072206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00768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072182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00768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572140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290" name="Picture 2" descr="http://4.bp.blogspot.com/-bUX9Uahl_7g/TqW_mmv8ecI/AAAAAAAALSk/9ZOdG6wzag4/s1600/GUSTAVO-CERATI-6.jpg"/>
          <p:cNvPicPr>
            <a:picLocks noChangeAspect="1" noChangeArrowheads="1"/>
          </p:cNvPicPr>
          <p:nvPr/>
        </p:nvPicPr>
        <p:blipFill>
          <a:blip r:embed="rId2"/>
          <a:srcRect l="1241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bUX9Uahl_7g/TqW_mmv8ecI/AAAAAAAALSk/9ZOdG6wzag4/s1600/GUSTAVO-CERATI-6.jpg"/>
          <p:cNvPicPr>
            <a:picLocks noChangeAspect="1" noChangeArrowheads="1"/>
          </p:cNvPicPr>
          <p:nvPr/>
        </p:nvPicPr>
        <p:blipFill>
          <a:blip r:embed="rId2"/>
          <a:srcRect l="1241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5643578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266" name="Picture 2" descr="http://3.bp.blogspot.com/-jDigD3h4q-I/T8L5DzrjA1I/AAAAAAAACg0/HHFSKUc9yQo/s1600/02%2Bopcional.jpg"/>
          <p:cNvPicPr>
            <a:picLocks noChangeAspect="1" noChangeArrowheads="1"/>
          </p:cNvPicPr>
          <p:nvPr/>
        </p:nvPicPr>
        <p:blipFill>
          <a:blip r:embed="rId2"/>
          <a:srcRect l="3474" r="75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jDigD3h4q-I/T8L5DzrjA1I/AAAAAAAACg0/HHFSKUc9yQo/s1600/02%2Bopcional.jpg"/>
          <p:cNvPicPr>
            <a:picLocks noChangeAspect="1" noChangeArrowheads="1"/>
          </p:cNvPicPr>
          <p:nvPr/>
        </p:nvPicPr>
        <p:blipFill>
          <a:blip r:embed="rId2"/>
          <a:srcRect l="3474" r="75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072206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00768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072182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00768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>
            <a:off x="8058150" y="5715016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42" name="Picture 2" descr="http://www.eldiariodebuenosaires.com/files/2013/05/3-a%C3%B1os-ac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5425" cy="6858000"/>
          </a:xfrm>
          <a:prstGeom prst="rect">
            <a:avLst/>
          </a:prstGeom>
          <a:noFill/>
        </p:spPr>
      </p:pic>
      <p:pic>
        <p:nvPicPr>
          <p:cNvPr id="5" name="Picture 2" descr="http://www.eldiariodebuenosaires.com/files/2013/05/3-a%C3%B1os-ac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1425" y="0"/>
            <a:ext cx="9185425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857892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218" name="Picture 2" descr="http://www.nocturnar.com/forum/attachments/musica/26047d1337092871-fuerza-cerati-2-anos-coma-dc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nocturnar.com/forum/attachments/musica/26047d1337092871-fuerza-cerati-2-anos-coma-dc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786454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194" name="Picture 2" descr="http://i0.wp.com/globovision.com/wp-content/uploads/2014/09/cerati-argentina.jpg?resize=1770%2C979"/>
          <p:cNvPicPr>
            <a:picLocks noChangeAspect="1" noChangeArrowheads="1"/>
          </p:cNvPicPr>
          <p:nvPr/>
        </p:nvPicPr>
        <p:blipFill>
          <a:blip r:embed="rId2"/>
          <a:srcRect l="23607" r="26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0.wp.com/globovision.com/wp-content/uploads/2014/09/cerati-argentina.jpg?resize=1770%2C979"/>
          <p:cNvPicPr>
            <a:picLocks noChangeAspect="1" noChangeArrowheads="1"/>
          </p:cNvPicPr>
          <p:nvPr/>
        </p:nvPicPr>
        <p:blipFill>
          <a:blip r:embed="rId2"/>
          <a:srcRect l="23607" r="26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786454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http://4.bp.blogspot.com/_PhoDTu0-368/S-Tspk2fpMI/AAAAAAAABz8/dpoM6XPNvXY/s1600/ceratiiiiiiiiiii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 l="16651" r="8325" b="85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_PhoDTu0-368/S-Tspk2fpMI/AAAAAAAABz8/dpoM6XPNvXY/s1600/ceratiiiiiiiiiii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 l="16651" r="8325" b="85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857892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http://www.fondos7.net/wallpaper-original/wallpapers/gustavo-cerati-2894.jpg"/>
          <p:cNvPicPr>
            <a:picLocks noChangeAspect="1" noChangeArrowheads="1"/>
          </p:cNvPicPr>
          <p:nvPr/>
        </p:nvPicPr>
        <p:blipFill>
          <a:blip r:embed="rId2"/>
          <a:srcRect l="15694" t="5208"/>
          <a:stretch>
            <a:fillRect/>
          </a:stretch>
        </p:blipFill>
        <p:spPr bwMode="auto">
          <a:xfrm>
            <a:off x="0" y="0"/>
            <a:ext cx="9248776" cy="6858000"/>
          </a:xfrm>
          <a:prstGeom prst="rect">
            <a:avLst/>
          </a:prstGeom>
          <a:noFill/>
        </p:spPr>
      </p:pic>
      <p:pic>
        <p:nvPicPr>
          <p:cNvPr id="5" name="Picture 2" descr="http://www.fondos7.net/wallpaper-original/wallpapers/gustavo-cerati-2894.jpg"/>
          <p:cNvPicPr>
            <a:picLocks noChangeAspect="1" noChangeArrowheads="1"/>
          </p:cNvPicPr>
          <p:nvPr/>
        </p:nvPicPr>
        <p:blipFill>
          <a:blip r:embed="rId2"/>
          <a:srcRect l="15694" t="4167"/>
          <a:stretch>
            <a:fillRect/>
          </a:stretch>
        </p:blipFill>
        <p:spPr bwMode="auto">
          <a:xfrm>
            <a:off x="0" y="0"/>
            <a:ext cx="9248776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715016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http://www.laprensa.hn/csp/mediapool/sites/dt.common.streams.StreamServer.cls?STREAMOID=hBQLM67VcwqCeVav$lzQas$daE2N3K4ZzOUsqbU5sYvg7zPP2_dygUQg$ttyf6otWCsjLu883Ygn4B49Lvm9bPe2QeMKQdVeZmXF$9l$4uCZ8QDXhaHEp3rvzXRJFdy0KqPHLoMevcTLo3h8xh70Y6N_U_CryOsw6FTOdKL_jpQ-&amp;CONTENTTYPE=image/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232" cy="6858000"/>
          </a:xfrm>
          <a:prstGeom prst="rect">
            <a:avLst/>
          </a:prstGeom>
          <a:noFill/>
        </p:spPr>
      </p:pic>
      <p:pic>
        <p:nvPicPr>
          <p:cNvPr id="5" name="Picture 2" descr="http://www.laprensa.hn/csp/mediapool/sites/dt.common.streams.StreamServer.cls?STREAMOID=hBQLM67VcwqCeVav$lzQas$daE2N3K4ZzOUsqbU5sYvg7zPP2_dygUQg$ttyf6otWCsjLu883Ygn4B49Lvm9bPe2QeMKQdVeZmXF$9l$4uCZ8QDXhaHEp3rvzXRJFdy0KqPHLoMevcTLo3h8xh70Y6N_U_CryOsw6FTOdKL_jpQ-&amp;CONTENTTYPE=image/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68" y="0"/>
            <a:ext cx="9140232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072206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00768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072182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00768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715016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2.bp.blogspot.com/_DhMSy3s7R4g/TQHUvZOspwI/AAAAAAAAARY/3WONlHB_0aY/s1600/cerati.jpg"/>
          <p:cNvPicPr>
            <a:picLocks noChangeAspect="1" noChangeArrowheads="1"/>
          </p:cNvPicPr>
          <p:nvPr/>
        </p:nvPicPr>
        <p:blipFill>
          <a:blip r:embed="rId2"/>
          <a:srcRect r="14239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_DhMSy3s7R4g/TQHUvZOspwI/AAAAAAAAARY/3WONlHB_0aY/s1600/cerati.jpg"/>
          <p:cNvPicPr>
            <a:picLocks noChangeAspect="1" noChangeArrowheads="1"/>
          </p:cNvPicPr>
          <p:nvPr/>
        </p:nvPicPr>
        <p:blipFill>
          <a:blip r:embed="rId2"/>
          <a:srcRect r="14239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072206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00768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072182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00768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786454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072206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6143636" y="6000768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072182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00100" y="6000768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8150" y="5643578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8434" name="Picture 2" descr="http://blogs.rock.com.ar/wp-content/uploads/2014/09/gustavo-home.jpg"/>
          <p:cNvPicPr>
            <a:picLocks noChangeAspect="1" noChangeArrowheads="1"/>
          </p:cNvPicPr>
          <p:nvPr/>
        </p:nvPicPr>
        <p:blipFill>
          <a:blip r:embed="rId2"/>
          <a:srcRect r="11062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://blogs.rock.com.ar/wp-content/uploads/2014/09/gustavo-home.jpg"/>
          <p:cNvPicPr>
            <a:picLocks noChangeAspect="1" noChangeArrowheads="1"/>
          </p:cNvPicPr>
          <p:nvPr/>
        </p:nvPicPr>
        <p:blipFill>
          <a:blip r:embed="rId2"/>
          <a:srcRect r="11062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http://mariecha.m.a.pic.centerblog.net/578aff7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5267286"/>
            <a:ext cx="1785918" cy="1590714"/>
          </a:xfrm>
          <a:prstGeom prst="rect">
            <a:avLst/>
          </a:prstGeom>
          <a:noFill/>
        </p:spPr>
      </p:pic>
      <p:sp>
        <p:nvSpPr>
          <p:cNvPr id="8" name="7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>
            <a:hlinkClick r:id="" action="ppaction://hlinkshowjump?jump=nextslide"/>
          </p:cNvPr>
          <p:cNvSpPr txBox="1"/>
          <p:nvPr/>
        </p:nvSpPr>
        <p:spPr>
          <a:xfrm>
            <a:off x="6143636" y="6072206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0" name="9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357158" y="6143620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000100" y="6072206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4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58150" y="5715016"/>
            <a:ext cx="1085850" cy="29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86776" y="6000768"/>
            <a:ext cx="685258" cy="500042"/>
          </a:xfrm>
          <a:prstGeom prst="actionButtonForwardNext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>
            <a:hlinkClick r:id="" action="ppaction://hlinkshowjump?jump=nextslide"/>
          </p:cNvPr>
          <p:cNvSpPr txBox="1"/>
          <p:nvPr/>
        </p:nvSpPr>
        <p:spPr>
          <a:xfrm>
            <a:off x="6215074" y="6000768"/>
            <a:ext cx="21259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la siguiente diapositiva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6000768"/>
            <a:ext cx="642942" cy="500066"/>
          </a:xfrm>
          <a:prstGeom prst="actionButtonBackPrevious">
            <a:avLst/>
          </a:prstGeom>
          <a:solidFill>
            <a:srgbClr val="C00000"/>
          </a:solidFill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1071538" y="6000768"/>
            <a:ext cx="250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hlinkClick r:id="rId3" action="ppaction://hlinksldjump"/>
              </a:rPr>
              <a:t>Volver al  índice de canciones</a:t>
            </a:r>
            <a:endParaRPr lang="es-E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286512" y="4786322"/>
            <a:ext cx="2152650" cy="1381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</Words>
  <Application>Microsoft Office PowerPoint</Application>
  <PresentationFormat>Presentación en pantalla (4:3)</PresentationFormat>
  <Paragraphs>78</Paragraphs>
  <Slides>25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40</cp:revision>
  <dcterms:created xsi:type="dcterms:W3CDTF">2014-09-06T00:02:14Z</dcterms:created>
  <dcterms:modified xsi:type="dcterms:W3CDTF">2014-09-06T12:51:02Z</dcterms:modified>
</cp:coreProperties>
</file>