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68" r:id="rId3"/>
    <p:sldId id="270" r:id="rId4"/>
    <p:sldId id="278" r:id="rId5"/>
    <p:sldId id="262" r:id="rId6"/>
    <p:sldId id="277" r:id="rId7"/>
    <p:sldId id="276" r:id="rId8"/>
    <p:sldId id="274" r:id="rId9"/>
    <p:sldId id="271" r:id="rId10"/>
    <p:sldId id="259" r:id="rId11"/>
    <p:sldId id="260" r:id="rId12"/>
    <p:sldId id="258" r:id="rId13"/>
    <p:sldId id="272" r:id="rId14"/>
    <p:sldId id="257" r:id="rId15"/>
    <p:sldId id="273" r:id="rId16"/>
    <p:sldId id="261" r:id="rId17"/>
    <p:sldId id="266" r:id="rId18"/>
    <p:sldId id="279" r:id="rId19"/>
    <p:sldId id="269" r:id="rId20"/>
    <p:sldId id="264" r:id="rId21"/>
    <p:sldId id="280" r:id="rId22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ti6VJ6ELtuCpwVBt5lEeg==" hashData="TFV4DJvvhPKg2l+8r3w/zCQKP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550E36-DE32-434F-89F6-5938DE888A30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5E047-4AE9-4B24-A6A3-B7809A6EB9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344D2-DD1E-42BA-9A6D-7A3A1C41FDF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1E351-4CE9-44E1-93DC-852E1C726A13}" type="datetimeFigureOut">
              <a:rPr lang="es-ES" smtClean="0"/>
              <a:pPr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46DC1-B885-4247-BE1D-7CB5D22A8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E25CD4-0183-4225-86A0-A9A4C6766F4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1.jpe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594928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A todos, hace un </a:t>
            </a:r>
            <a:r>
              <a:rPr lang="es-ES" sz="5400" b="1" cap="none" spc="150" dirty="0" err="1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més</a:t>
            </a:r>
            <a:r>
              <a:rPr lang="es-ES" sz="54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que me dijisteis</a:t>
            </a:r>
            <a:endParaRPr lang="es-ES" sz="5400" b="1" cap="none" spc="150" dirty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5148064" y="0"/>
            <a:ext cx="39959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Con el mousse..</a:t>
            </a:r>
            <a:endParaRPr lang="es-ES" sz="5400" b="1" cap="none" spc="150" dirty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>
    <p:sndAc>
      <p:stSnd>
        <p:snd r:embed="rId2" name="PaulMartin-MamboItaliano-De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3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364502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" y="3428999"/>
            <a:ext cx="9144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Me </a:t>
            </a:r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habeis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hecho pasar momentos muy especiales, olvidarme de los problemas y sentirme muy arropada..espero que sea por muchísimo más tiempo</a:t>
            </a:r>
            <a:endParaRPr lang="es-ES" sz="5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"/>
            <a:ext cx="9144000" cy="71096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Quiero agradecer a “</a:t>
            </a:r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Colacho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” y a todos</a:t>
            </a:r>
          </a:p>
          <a:p>
            <a:pPr algn="ctr"/>
            <a:r>
              <a:rPr lang="es-ES" sz="5400" b="1" spc="150" dirty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</a:t>
            </a:r>
            <a:r>
              <a:rPr lang="es-ES" sz="54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os que venís a continuación, vuestra ayuda inestimable, vuestra simpatía..y vuestra “PACIENCIA”</a:t>
            </a:r>
          </a:p>
          <a:p>
            <a:pPr algn="ctr"/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Empezaré por los hombres, para qué en una ocasión especial sean los primeros..qué luego dicen que siempre las mujeres </a:t>
            </a:r>
            <a:r>
              <a:rPr lang="es-ES" sz="60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jejej</a:t>
            </a:r>
            <a:r>
              <a:rPr lang="es-ES" sz="60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….</a:t>
            </a:r>
            <a:endParaRPr lang="es-ES" sz="60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F065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796136" y="5373216"/>
            <a:ext cx="334786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GRACIAS A…</a:t>
            </a:r>
            <a:endParaRPr lang="es-ES" sz="4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mbre-animado-Paco-05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36563"/>
            <a:ext cx="9144000" cy="59832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0"/>
            <a:ext cx="9144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El orden de “Factores” no altera el “Producto”¿eh?</a:t>
            </a:r>
            <a:endParaRPr lang="es-ES" sz="5400" b="1" cap="none" spc="150" dirty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guel-14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84150"/>
            <a:ext cx="9144000" cy="648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garita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473325"/>
            <a:ext cx="9144000" cy="191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abel-16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geles_8kv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ngeles_8kv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tina-0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798638"/>
            <a:ext cx="9144000" cy="32591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icia-05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95536" y="381000"/>
            <a:ext cx="8280920" cy="609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zmin-17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773113"/>
            <a:ext cx="9144000" cy="5311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33894_VVNAPU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108325"/>
            <a:ext cx="9144000" cy="6397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“ELISMAR” perdona, no he encontrado tu nombre de otra manera</a:t>
            </a:r>
            <a:endParaRPr lang="es-ES" sz="5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  <p:pic>
        <p:nvPicPr>
          <p:cNvPr id="22530" name="Picture 2" descr="Emoticono con expresión de flirte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437112"/>
            <a:ext cx="1828801" cy="1828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bel-150x1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5085184"/>
            <a:ext cx="91440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00206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La siguiente diapositiva es por tu cumpleaños</a:t>
            </a:r>
            <a:endParaRPr lang="es-ES" sz="5400" b="1" cap="none" spc="150" dirty="0">
              <a:ln w="11430"/>
              <a:solidFill>
                <a:srgbClr val="00206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_para_ti_con_cario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cias-a-dios-amigos--12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4288" y="0"/>
            <a:ext cx="91138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7403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Y gracias a todos los amigos que aparte de los nombrados, que son mis maestros, os </a:t>
            </a:r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tomais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la molestia de hacer comentarios a mis humildes trabajos…</a:t>
            </a:r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Jose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Luis, </a:t>
            </a:r>
            <a:r>
              <a:rPr lang="es-ES" sz="54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J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esús, Rosa, </a:t>
            </a:r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Jose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 </a:t>
            </a:r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Miguel,Felisa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, </a:t>
            </a:r>
            <a:r>
              <a:rPr lang="es-ES" sz="5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Rosa,Ana,etc,etc</a:t>
            </a:r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…A TODOS Y CADA UNO DE VOSOTROS.</a:t>
            </a:r>
            <a:endParaRPr lang="es-ES" sz="5400" b="1" spc="150" dirty="0" smtClean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  <a:p>
            <a:pPr algn="ctr"/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“UN ABRAZO SUPERLATIVO”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2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acias01mspin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165304"/>
            <a:ext cx="2133600" cy="556171"/>
          </a:xfrm>
        </p:spPr>
        <p:txBody>
          <a:bodyPr/>
          <a:lstStyle/>
          <a:p>
            <a:fld id="{CA441D81-FF04-4548-A2A9-214F155EA184}" type="datetime1">
              <a:rPr lang="es-ES" sz="3600" smtClean="0">
                <a:solidFill>
                  <a:srgbClr val="FF0000"/>
                </a:solidFill>
                <a:latin typeface="Chiller" pitchFamily="82" charset="0"/>
              </a:rPr>
              <a:pPr/>
              <a:t>15/12/2012</a:t>
            </a:fld>
            <a:endParaRPr lang="es-ES" sz="3600" dirty="0">
              <a:solidFill>
                <a:srgbClr val="FF0000"/>
              </a:solidFill>
              <a:latin typeface="Chiller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732240" y="5877271"/>
            <a:ext cx="241175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8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hiller" pitchFamily="82" charset="0"/>
              </a:rPr>
              <a:t>Charo.zs</a:t>
            </a:r>
            <a:endParaRPr lang="es-ES" sz="4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hiller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217</Words>
  <Application>Microsoft Office PowerPoint</Application>
  <PresentationFormat>Presentación en pantalla (4:3)</PresentationFormat>
  <Paragraphs>29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10</cp:revision>
  <dcterms:created xsi:type="dcterms:W3CDTF">2012-12-15T06:09:30Z</dcterms:created>
  <dcterms:modified xsi:type="dcterms:W3CDTF">2012-12-15T07:47:04Z</dcterms:modified>
</cp:coreProperties>
</file>